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54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19F775-CDAB-4CC9-9B73-F4885B67E6C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E60A8-7C06-435B-88E2-5331682E3213}">
      <dgm:prSet phldrT="[Text]"/>
      <dgm:spPr/>
      <dgm:t>
        <a:bodyPr/>
        <a:lstStyle/>
        <a:p>
          <a:r>
            <a:rPr lang="en-US" dirty="0" smtClean="0"/>
            <a:t>Normalization</a:t>
          </a:r>
          <a:endParaRPr lang="en-US" dirty="0"/>
        </a:p>
      </dgm:t>
    </dgm:pt>
    <dgm:pt modelId="{6A820633-3109-4511-B984-E1418DA82AD7}" type="parTrans" cxnId="{B319860D-9B76-4537-B227-8417F8ABB938}">
      <dgm:prSet/>
      <dgm:spPr/>
      <dgm:t>
        <a:bodyPr/>
        <a:lstStyle/>
        <a:p>
          <a:endParaRPr lang="en-US"/>
        </a:p>
      </dgm:t>
    </dgm:pt>
    <dgm:pt modelId="{96B99C4E-D660-48FF-82BF-322DA579FF86}" type="sibTrans" cxnId="{B319860D-9B76-4537-B227-8417F8ABB938}">
      <dgm:prSet/>
      <dgm:spPr/>
      <dgm:t>
        <a:bodyPr/>
        <a:lstStyle/>
        <a:p>
          <a:endParaRPr lang="en-US"/>
        </a:p>
      </dgm:t>
    </dgm:pt>
    <dgm:pt modelId="{B2936287-B5E5-4000-845C-E873E922483D}">
      <dgm:prSet phldrT="[Text]"/>
      <dgm:spPr/>
      <dgm:t>
        <a:bodyPr/>
        <a:lstStyle/>
        <a:p>
          <a:endParaRPr lang="en-US" dirty="0"/>
        </a:p>
      </dgm:t>
    </dgm:pt>
    <dgm:pt modelId="{7B40B3C7-E4CA-4067-889C-602B8E0E5E23}" type="parTrans" cxnId="{F825E64B-A250-4AE5-AC91-06D1CCA286BC}">
      <dgm:prSet/>
      <dgm:spPr/>
      <dgm:t>
        <a:bodyPr/>
        <a:lstStyle/>
        <a:p>
          <a:endParaRPr lang="en-US"/>
        </a:p>
      </dgm:t>
    </dgm:pt>
    <dgm:pt modelId="{6BC9E8EC-3335-47CB-8BBA-CE94CF6F510D}" type="sibTrans" cxnId="{F825E64B-A250-4AE5-AC91-06D1CCA286BC}">
      <dgm:prSet/>
      <dgm:spPr/>
      <dgm:t>
        <a:bodyPr/>
        <a:lstStyle/>
        <a:p>
          <a:endParaRPr lang="en-US"/>
        </a:p>
      </dgm:t>
    </dgm:pt>
    <dgm:pt modelId="{638D9196-428B-444E-80C7-E9E042F4E6AF}">
      <dgm:prSet phldrT="[Text]"/>
      <dgm:spPr/>
      <dgm:t>
        <a:bodyPr/>
        <a:lstStyle/>
        <a:p>
          <a:r>
            <a:rPr lang="en-US" dirty="0" smtClean="0"/>
            <a:t>1</a:t>
          </a:r>
          <a:r>
            <a:rPr lang="en-US" baseline="30000" dirty="0" smtClean="0"/>
            <a:t>st</a:t>
          </a:r>
          <a:r>
            <a:rPr lang="en-US" dirty="0" smtClean="0"/>
            <a:t> , 2</a:t>
          </a:r>
          <a:r>
            <a:rPr lang="en-US" baseline="30000" dirty="0" smtClean="0"/>
            <a:t>nd, 3rd </a:t>
          </a:r>
          <a:r>
            <a:rPr lang="en-US" dirty="0" smtClean="0"/>
            <a:t>Normal Form</a:t>
          </a:r>
          <a:endParaRPr lang="en-US" dirty="0"/>
        </a:p>
      </dgm:t>
    </dgm:pt>
    <dgm:pt modelId="{5483893E-2EFE-4352-A948-5DADF3A05605}" type="parTrans" cxnId="{E0255EFA-57BC-4DF4-902D-0C71B7C925B1}">
      <dgm:prSet/>
      <dgm:spPr/>
      <dgm:t>
        <a:bodyPr/>
        <a:lstStyle/>
        <a:p>
          <a:endParaRPr lang="en-US"/>
        </a:p>
      </dgm:t>
    </dgm:pt>
    <dgm:pt modelId="{90846193-3C4A-4847-9953-451D30CBB651}" type="sibTrans" cxnId="{E0255EFA-57BC-4DF4-902D-0C71B7C925B1}">
      <dgm:prSet/>
      <dgm:spPr/>
      <dgm:t>
        <a:bodyPr/>
        <a:lstStyle/>
        <a:p>
          <a:endParaRPr lang="en-US"/>
        </a:p>
      </dgm:t>
    </dgm:pt>
    <dgm:pt modelId="{95A3F9A5-33B7-44D0-ABA0-82A3A0CB2A2B}">
      <dgm:prSet phldrT="[Text]"/>
      <dgm:spPr/>
      <dgm:t>
        <a:bodyPr/>
        <a:lstStyle/>
        <a:p>
          <a:r>
            <a:rPr lang="en-US" dirty="0" err="1" smtClean="0"/>
            <a:t>Denormalization</a:t>
          </a:r>
          <a:endParaRPr lang="en-US" dirty="0"/>
        </a:p>
      </dgm:t>
    </dgm:pt>
    <dgm:pt modelId="{5630092C-1B26-49E1-BF2F-07AD98B1E50E}" type="parTrans" cxnId="{39EF6658-813F-4695-ADAD-53932CF73E6D}">
      <dgm:prSet/>
      <dgm:spPr/>
      <dgm:t>
        <a:bodyPr/>
        <a:lstStyle/>
        <a:p>
          <a:endParaRPr lang="en-US"/>
        </a:p>
      </dgm:t>
    </dgm:pt>
    <dgm:pt modelId="{B262F514-D798-4484-90A4-84FD7B31131F}" type="sibTrans" cxnId="{39EF6658-813F-4695-ADAD-53932CF73E6D}">
      <dgm:prSet/>
      <dgm:spPr/>
      <dgm:t>
        <a:bodyPr/>
        <a:lstStyle/>
        <a:p>
          <a:endParaRPr lang="en-US"/>
        </a:p>
      </dgm:t>
    </dgm:pt>
    <dgm:pt modelId="{99151B58-8698-4302-8574-AE7650092160}">
      <dgm:prSet phldrT="[Text]" phldr="1"/>
      <dgm:spPr/>
      <dgm:t>
        <a:bodyPr/>
        <a:lstStyle/>
        <a:p>
          <a:endParaRPr lang="en-US" dirty="0"/>
        </a:p>
      </dgm:t>
    </dgm:pt>
    <dgm:pt modelId="{B4289B93-98A5-450D-A4B8-3AF6048669CF}" type="parTrans" cxnId="{5CD32C9D-9BE6-4AC4-A72B-6001C757E045}">
      <dgm:prSet/>
      <dgm:spPr/>
      <dgm:t>
        <a:bodyPr/>
        <a:lstStyle/>
        <a:p>
          <a:endParaRPr lang="en-US"/>
        </a:p>
      </dgm:t>
    </dgm:pt>
    <dgm:pt modelId="{D883A2E1-10B9-4791-B0B2-C51D5CE2138F}" type="sibTrans" cxnId="{5CD32C9D-9BE6-4AC4-A72B-6001C757E045}">
      <dgm:prSet/>
      <dgm:spPr/>
      <dgm:t>
        <a:bodyPr/>
        <a:lstStyle/>
        <a:p>
          <a:endParaRPr lang="en-US"/>
        </a:p>
      </dgm:t>
    </dgm:pt>
    <dgm:pt modelId="{5A750D8B-E506-4E6E-8DC0-33ED59E8CAB5}">
      <dgm:prSet phldrT="[Text]"/>
      <dgm:spPr/>
      <dgm:t>
        <a:bodyPr/>
        <a:lstStyle/>
        <a:p>
          <a:r>
            <a:rPr lang="en-US" dirty="0" smtClean="0"/>
            <a:t>Improving Querying</a:t>
          </a:r>
          <a:endParaRPr lang="en-US" dirty="0"/>
        </a:p>
      </dgm:t>
    </dgm:pt>
    <dgm:pt modelId="{4503C3F9-E546-4ED4-B5A7-66FE7BBD5585}" type="parTrans" cxnId="{4EC01259-D9EB-4BEE-B5EF-0B27D78D8AB7}">
      <dgm:prSet/>
      <dgm:spPr/>
      <dgm:t>
        <a:bodyPr/>
        <a:lstStyle/>
        <a:p>
          <a:endParaRPr lang="en-US"/>
        </a:p>
      </dgm:t>
    </dgm:pt>
    <dgm:pt modelId="{F7311D18-30BD-4DF7-B375-FAC5938F640A}" type="sibTrans" cxnId="{4EC01259-D9EB-4BEE-B5EF-0B27D78D8AB7}">
      <dgm:prSet/>
      <dgm:spPr/>
      <dgm:t>
        <a:bodyPr/>
        <a:lstStyle/>
        <a:p>
          <a:endParaRPr lang="en-US"/>
        </a:p>
      </dgm:t>
    </dgm:pt>
    <dgm:pt modelId="{2F82E3C5-0D0F-4344-B966-1EFE8DB2BFD8}">
      <dgm:prSet phldrT="[Text]"/>
      <dgm:spPr/>
      <dgm:t>
        <a:bodyPr/>
        <a:lstStyle/>
        <a:p>
          <a:r>
            <a:rPr lang="en-US" dirty="0" smtClean="0"/>
            <a:t>Data Integrity</a:t>
          </a:r>
          <a:endParaRPr lang="en-US" dirty="0"/>
        </a:p>
      </dgm:t>
    </dgm:pt>
    <dgm:pt modelId="{CB3B7AE5-BA9B-421B-8F69-05961A1A25AC}" type="parTrans" cxnId="{39342843-FDB4-40D6-8C8B-1C722B2D20A7}">
      <dgm:prSet/>
      <dgm:spPr/>
      <dgm:t>
        <a:bodyPr/>
        <a:lstStyle/>
        <a:p>
          <a:endParaRPr lang="en-US"/>
        </a:p>
      </dgm:t>
    </dgm:pt>
    <dgm:pt modelId="{A43B9550-E6A2-42DD-AA4A-682A831D331F}" type="sibTrans" cxnId="{39342843-FDB4-40D6-8C8B-1C722B2D20A7}">
      <dgm:prSet/>
      <dgm:spPr/>
      <dgm:t>
        <a:bodyPr/>
        <a:lstStyle/>
        <a:p>
          <a:endParaRPr lang="en-US"/>
        </a:p>
      </dgm:t>
    </dgm:pt>
    <dgm:pt modelId="{B8166AF4-2D30-4F4B-814A-70BF4CF498AA}">
      <dgm:prSet phldrT="[Text]" phldr="1"/>
      <dgm:spPr/>
      <dgm:t>
        <a:bodyPr/>
        <a:lstStyle/>
        <a:p>
          <a:endParaRPr lang="en-US" dirty="0"/>
        </a:p>
      </dgm:t>
    </dgm:pt>
    <dgm:pt modelId="{44D16986-0DAD-4364-A08A-3ECE76513005}" type="parTrans" cxnId="{8357D70F-DE7C-46AF-87BB-644A1EEE85BD}">
      <dgm:prSet/>
      <dgm:spPr/>
      <dgm:t>
        <a:bodyPr/>
        <a:lstStyle/>
        <a:p>
          <a:endParaRPr lang="en-US"/>
        </a:p>
      </dgm:t>
    </dgm:pt>
    <dgm:pt modelId="{6225B437-9977-4035-9A52-A947FC97415F}" type="sibTrans" cxnId="{8357D70F-DE7C-46AF-87BB-644A1EEE85BD}">
      <dgm:prSet/>
      <dgm:spPr/>
      <dgm:t>
        <a:bodyPr/>
        <a:lstStyle/>
        <a:p>
          <a:endParaRPr lang="en-US"/>
        </a:p>
      </dgm:t>
    </dgm:pt>
    <dgm:pt modelId="{8920F58B-5C8B-4FF2-8105-B2F10EC890A0}">
      <dgm:prSet phldrT="[Text]"/>
      <dgm:spPr/>
      <dgm:t>
        <a:bodyPr/>
        <a:lstStyle/>
        <a:p>
          <a:r>
            <a:rPr lang="en-US" dirty="0" smtClean="0"/>
            <a:t>Constraints</a:t>
          </a:r>
          <a:endParaRPr lang="en-US" dirty="0"/>
        </a:p>
      </dgm:t>
    </dgm:pt>
    <dgm:pt modelId="{2FA91FA7-088B-429B-A007-3B3CA65FB29E}" type="parTrans" cxnId="{5BE78D44-DC47-464B-A2D3-68EC84A95D48}">
      <dgm:prSet/>
      <dgm:spPr/>
      <dgm:t>
        <a:bodyPr/>
        <a:lstStyle/>
        <a:p>
          <a:endParaRPr lang="en-US"/>
        </a:p>
      </dgm:t>
    </dgm:pt>
    <dgm:pt modelId="{DB64895F-444C-4236-88E6-A928242CFDBA}" type="sibTrans" cxnId="{5BE78D44-DC47-464B-A2D3-68EC84A95D48}">
      <dgm:prSet/>
      <dgm:spPr/>
      <dgm:t>
        <a:bodyPr/>
        <a:lstStyle/>
        <a:p>
          <a:endParaRPr lang="en-US"/>
        </a:p>
      </dgm:t>
    </dgm:pt>
    <dgm:pt modelId="{1C05A80D-A4AA-45AD-A60D-3D76AD8CC146}">
      <dgm:prSet phldrT="[Text]"/>
      <dgm:spPr/>
      <dgm:t>
        <a:bodyPr/>
        <a:lstStyle/>
        <a:p>
          <a:r>
            <a:rPr lang="en-US" dirty="0" smtClean="0"/>
            <a:t>BCNF Normal Form</a:t>
          </a:r>
          <a:endParaRPr lang="en-US" dirty="0"/>
        </a:p>
      </dgm:t>
    </dgm:pt>
    <dgm:pt modelId="{FE056A2F-C31E-4B57-B85D-8CCDEBE481D3}" type="parTrans" cxnId="{509AA2AC-A654-4E54-B3C7-C63CF7598EC1}">
      <dgm:prSet/>
      <dgm:spPr/>
      <dgm:t>
        <a:bodyPr/>
        <a:lstStyle/>
        <a:p>
          <a:endParaRPr lang="en-US"/>
        </a:p>
      </dgm:t>
    </dgm:pt>
    <dgm:pt modelId="{2B539744-EA93-4299-9B40-F999391E7460}" type="sibTrans" cxnId="{509AA2AC-A654-4E54-B3C7-C63CF7598EC1}">
      <dgm:prSet/>
      <dgm:spPr/>
      <dgm:t>
        <a:bodyPr/>
        <a:lstStyle/>
        <a:p>
          <a:endParaRPr lang="en-US"/>
        </a:p>
      </dgm:t>
    </dgm:pt>
    <dgm:pt modelId="{0C34DE72-1AAD-450C-966F-A8B26B19CD0A}">
      <dgm:prSet phldrT="[Text]"/>
      <dgm:spPr/>
      <dgm:t>
        <a:bodyPr/>
        <a:lstStyle/>
        <a:p>
          <a:r>
            <a:rPr lang="en-US" dirty="0" smtClean="0"/>
            <a:t>Reducing joints</a:t>
          </a:r>
          <a:endParaRPr lang="en-US" dirty="0"/>
        </a:p>
      </dgm:t>
    </dgm:pt>
    <dgm:pt modelId="{2ECF987D-03FA-4926-A9A1-3535BD14C5E9}" type="parTrans" cxnId="{6A026F52-300A-47D4-912C-6C99FC4DD634}">
      <dgm:prSet/>
      <dgm:spPr/>
      <dgm:t>
        <a:bodyPr/>
        <a:lstStyle/>
        <a:p>
          <a:endParaRPr lang="en-US"/>
        </a:p>
      </dgm:t>
    </dgm:pt>
    <dgm:pt modelId="{D0760714-2823-48F1-BAF0-C914BD269E19}" type="sibTrans" cxnId="{6A026F52-300A-47D4-912C-6C99FC4DD634}">
      <dgm:prSet/>
      <dgm:spPr/>
      <dgm:t>
        <a:bodyPr/>
        <a:lstStyle/>
        <a:p>
          <a:endParaRPr lang="en-US"/>
        </a:p>
      </dgm:t>
    </dgm:pt>
    <dgm:pt modelId="{4A54ADD6-292D-4512-B50C-DBCB755AF6C3}">
      <dgm:prSet phldrT="[Text]"/>
      <dgm:spPr/>
      <dgm:t>
        <a:bodyPr/>
        <a:lstStyle/>
        <a:p>
          <a:r>
            <a:rPr lang="en-US" dirty="0" smtClean="0"/>
            <a:t>Triggers</a:t>
          </a:r>
          <a:endParaRPr lang="en-US" dirty="0"/>
        </a:p>
      </dgm:t>
    </dgm:pt>
    <dgm:pt modelId="{83E8EF4F-4E66-4A8D-99BB-E42DA419CF5E}" type="parTrans" cxnId="{4067CE0E-93A7-4DD7-8494-588C5B5A4DDA}">
      <dgm:prSet/>
      <dgm:spPr/>
      <dgm:t>
        <a:bodyPr/>
        <a:lstStyle/>
        <a:p>
          <a:endParaRPr lang="en-US"/>
        </a:p>
      </dgm:t>
    </dgm:pt>
    <dgm:pt modelId="{AB7C701B-D10E-4B67-8697-0A5DBEE24D36}" type="sibTrans" cxnId="{4067CE0E-93A7-4DD7-8494-588C5B5A4DDA}">
      <dgm:prSet/>
      <dgm:spPr/>
      <dgm:t>
        <a:bodyPr/>
        <a:lstStyle/>
        <a:p>
          <a:endParaRPr lang="en-US"/>
        </a:p>
      </dgm:t>
    </dgm:pt>
    <dgm:pt modelId="{0155B287-9719-417B-A37E-C42C4120BAF3}">
      <dgm:prSet phldrT="[Text]"/>
      <dgm:spPr/>
      <dgm:t>
        <a:bodyPr/>
        <a:lstStyle/>
        <a:p>
          <a:r>
            <a:rPr lang="en-US" dirty="0" smtClean="0"/>
            <a:t>Reference</a:t>
          </a:r>
          <a:endParaRPr lang="en-US" dirty="0"/>
        </a:p>
      </dgm:t>
    </dgm:pt>
    <dgm:pt modelId="{B0298B79-E4F1-4F10-8C9A-04E242C1D561}" type="parTrans" cxnId="{D46AD9C9-92AD-4E7B-B01F-811027CEF3DA}">
      <dgm:prSet/>
      <dgm:spPr/>
      <dgm:t>
        <a:bodyPr/>
        <a:lstStyle/>
        <a:p>
          <a:endParaRPr lang="en-US"/>
        </a:p>
      </dgm:t>
    </dgm:pt>
    <dgm:pt modelId="{362174E1-E65D-4049-A6FD-0D884013BA1E}" type="sibTrans" cxnId="{D46AD9C9-92AD-4E7B-B01F-811027CEF3DA}">
      <dgm:prSet/>
      <dgm:spPr/>
      <dgm:t>
        <a:bodyPr/>
        <a:lstStyle/>
        <a:p>
          <a:endParaRPr lang="en-US"/>
        </a:p>
      </dgm:t>
    </dgm:pt>
    <dgm:pt modelId="{BE42742F-16E8-4290-BC7F-CDCA4E32D629}" type="pres">
      <dgm:prSet presAssocID="{9719F775-CDAB-4CC9-9B73-F4885B67E6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F52630-2232-4CEE-A167-53CA8E92ED62}" type="pres">
      <dgm:prSet presAssocID="{F44E60A8-7C06-435B-88E2-5331682E3213}" presName="composite" presStyleCnt="0"/>
      <dgm:spPr/>
    </dgm:pt>
    <dgm:pt modelId="{6B0EE5CA-1BF8-478B-991C-11E7DB19BAE7}" type="pres">
      <dgm:prSet presAssocID="{F44E60A8-7C06-435B-88E2-5331682E3213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63B70-3295-499A-A38E-F170E9892106}" type="pres">
      <dgm:prSet presAssocID="{F44E60A8-7C06-435B-88E2-5331682E3213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73AC-0C18-4995-9A5A-82D6AF00D3FC}" type="pres">
      <dgm:prSet presAssocID="{F44E60A8-7C06-435B-88E2-5331682E3213}" presName="Accent" presStyleLbl="parChTrans1D1" presStyleIdx="0" presStyleCnt="3"/>
      <dgm:spPr/>
    </dgm:pt>
    <dgm:pt modelId="{7A505460-0230-4261-A14A-6DF0EE0266C8}" type="pres">
      <dgm:prSet presAssocID="{F44E60A8-7C06-435B-88E2-5331682E3213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6D508-2EFB-4852-80BF-BC1BAA2FBF16}" type="pres">
      <dgm:prSet presAssocID="{96B99C4E-D660-48FF-82BF-322DA579FF86}" presName="sibTrans" presStyleCnt="0"/>
      <dgm:spPr/>
    </dgm:pt>
    <dgm:pt modelId="{D911A2B6-C79C-4891-83FF-16BD5D828E70}" type="pres">
      <dgm:prSet presAssocID="{95A3F9A5-33B7-44D0-ABA0-82A3A0CB2A2B}" presName="composite" presStyleCnt="0"/>
      <dgm:spPr/>
    </dgm:pt>
    <dgm:pt modelId="{2E2B6A08-8D94-47BF-97E4-77E598696873}" type="pres">
      <dgm:prSet presAssocID="{95A3F9A5-33B7-44D0-ABA0-82A3A0CB2A2B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3650D-552A-44E0-8D1F-36F58AABA0F1}" type="pres">
      <dgm:prSet presAssocID="{95A3F9A5-33B7-44D0-ABA0-82A3A0CB2A2B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8070-55CC-4441-80FC-F4747073E99C}" type="pres">
      <dgm:prSet presAssocID="{95A3F9A5-33B7-44D0-ABA0-82A3A0CB2A2B}" presName="Accent" presStyleLbl="parChTrans1D1" presStyleIdx="1" presStyleCnt="3"/>
      <dgm:spPr/>
    </dgm:pt>
    <dgm:pt modelId="{3DF94F91-44FC-41BE-8D4E-DEF0A871615D}" type="pres">
      <dgm:prSet presAssocID="{95A3F9A5-33B7-44D0-ABA0-82A3A0CB2A2B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619DF2-7233-431C-B521-108B865E37F5}" type="pres">
      <dgm:prSet presAssocID="{B262F514-D798-4484-90A4-84FD7B31131F}" presName="sibTrans" presStyleCnt="0"/>
      <dgm:spPr/>
    </dgm:pt>
    <dgm:pt modelId="{30290D40-F7F2-49B4-A3D9-AE2392E96477}" type="pres">
      <dgm:prSet presAssocID="{2F82E3C5-0D0F-4344-B966-1EFE8DB2BFD8}" presName="composite" presStyleCnt="0"/>
      <dgm:spPr/>
    </dgm:pt>
    <dgm:pt modelId="{937B1132-AB7F-4F18-A02F-1B28FA001ED7}" type="pres">
      <dgm:prSet presAssocID="{2F82E3C5-0D0F-4344-B966-1EFE8DB2BFD8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4DDA36-015B-43F6-B398-63D80770A237}" type="pres">
      <dgm:prSet presAssocID="{2F82E3C5-0D0F-4344-B966-1EFE8DB2BFD8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C8E4EA-459E-4DC1-9213-3055644BB2A9}" type="pres">
      <dgm:prSet presAssocID="{2F82E3C5-0D0F-4344-B966-1EFE8DB2BFD8}" presName="Accent" presStyleLbl="parChTrans1D1" presStyleIdx="2" presStyleCnt="3"/>
      <dgm:spPr/>
    </dgm:pt>
    <dgm:pt modelId="{98D4317E-2ECF-4F09-9CF4-6B4540CAEB13}" type="pres">
      <dgm:prSet presAssocID="{2F82E3C5-0D0F-4344-B966-1EFE8DB2BFD8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0255EFA-57BC-4DF4-902D-0C71B7C925B1}" srcId="{F44E60A8-7C06-435B-88E2-5331682E3213}" destId="{638D9196-428B-444E-80C7-E9E042F4E6AF}" srcOrd="1" destOrd="0" parTransId="{5483893E-2EFE-4352-A948-5DADF3A05605}" sibTransId="{90846193-3C4A-4847-9953-451D30CBB651}"/>
    <dgm:cxn modelId="{3334EAAC-2FF0-4DF0-9E2D-5D98F0BF6C81}" type="presOf" srcId="{B2936287-B5E5-4000-845C-E873E922483D}" destId="{6B0EE5CA-1BF8-478B-991C-11E7DB19BAE7}" srcOrd="0" destOrd="0" presId="urn:microsoft.com/office/officeart/2011/layout/TabList"/>
    <dgm:cxn modelId="{857AF964-CC22-4836-B052-82DA30F009C1}" type="presOf" srcId="{9719F775-CDAB-4CC9-9B73-F4885B67E6C7}" destId="{BE42742F-16E8-4290-BC7F-CDCA4E32D629}" srcOrd="0" destOrd="0" presId="urn:microsoft.com/office/officeart/2011/layout/TabList"/>
    <dgm:cxn modelId="{6A026F52-300A-47D4-912C-6C99FC4DD634}" srcId="{95A3F9A5-33B7-44D0-ABA0-82A3A0CB2A2B}" destId="{0C34DE72-1AAD-450C-966F-A8B26B19CD0A}" srcOrd="2" destOrd="0" parTransId="{2ECF987D-03FA-4926-A9A1-3535BD14C5E9}" sibTransId="{D0760714-2823-48F1-BAF0-C914BD269E19}"/>
    <dgm:cxn modelId="{5795D650-D87E-4091-9FDD-DC0AB15B99DA}" type="presOf" srcId="{0C34DE72-1AAD-450C-966F-A8B26B19CD0A}" destId="{3DF94F91-44FC-41BE-8D4E-DEF0A871615D}" srcOrd="0" destOrd="1" presId="urn:microsoft.com/office/officeart/2011/layout/TabList"/>
    <dgm:cxn modelId="{8357D70F-DE7C-46AF-87BB-644A1EEE85BD}" srcId="{2F82E3C5-0D0F-4344-B966-1EFE8DB2BFD8}" destId="{B8166AF4-2D30-4F4B-814A-70BF4CF498AA}" srcOrd="0" destOrd="0" parTransId="{44D16986-0DAD-4364-A08A-3ECE76513005}" sibTransId="{6225B437-9977-4035-9A52-A947FC97415F}"/>
    <dgm:cxn modelId="{CAA80F8B-67D3-4F4E-964A-2DEC70019E1C}" type="presOf" srcId="{B8166AF4-2D30-4F4B-814A-70BF4CF498AA}" destId="{937B1132-AB7F-4F18-A02F-1B28FA001ED7}" srcOrd="0" destOrd="0" presId="urn:microsoft.com/office/officeart/2011/layout/TabList"/>
    <dgm:cxn modelId="{D6F27A9F-EA57-4B3B-931F-5DCDFE79C8DE}" type="presOf" srcId="{95A3F9A5-33B7-44D0-ABA0-82A3A0CB2A2B}" destId="{6433650D-552A-44E0-8D1F-36F58AABA0F1}" srcOrd="0" destOrd="0" presId="urn:microsoft.com/office/officeart/2011/layout/TabList"/>
    <dgm:cxn modelId="{0D0E2146-2BC6-4418-9A6A-7C8EFBB35E79}" type="presOf" srcId="{1C05A80D-A4AA-45AD-A60D-3D76AD8CC146}" destId="{7A505460-0230-4261-A14A-6DF0EE0266C8}" srcOrd="0" destOrd="1" presId="urn:microsoft.com/office/officeart/2011/layout/TabList"/>
    <dgm:cxn modelId="{509AA2AC-A654-4E54-B3C7-C63CF7598EC1}" srcId="{F44E60A8-7C06-435B-88E2-5331682E3213}" destId="{1C05A80D-A4AA-45AD-A60D-3D76AD8CC146}" srcOrd="2" destOrd="0" parTransId="{FE056A2F-C31E-4B57-B85D-8CCDEBE481D3}" sibTransId="{2B539744-EA93-4299-9B40-F999391E7460}"/>
    <dgm:cxn modelId="{701DB240-FD30-440E-92C6-EE112BA2958D}" type="presOf" srcId="{2F82E3C5-0D0F-4344-B966-1EFE8DB2BFD8}" destId="{344DDA36-015B-43F6-B398-63D80770A237}" srcOrd="0" destOrd="0" presId="urn:microsoft.com/office/officeart/2011/layout/TabList"/>
    <dgm:cxn modelId="{5BE78D44-DC47-464B-A2D3-68EC84A95D48}" srcId="{2F82E3C5-0D0F-4344-B966-1EFE8DB2BFD8}" destId="{8920F58B-5C8B-4FF2-8105-B2F10EC890A0}" srcOrd="1" destOrd="0" parTransId="{2FA91FA7-088B-429B-A007-3B3CA65FB29E}" sibTransId="{DB64895F-444C-4236-88E6-A928242CFDBA}"/>
    <dgm:cxn modelId="{D3425230-3BB3-4437-AF43-FD8A412059B7}" type="presOf" srcId="{638D9196-428B-444E-80C7-E9E042F4E6AF}" destId="{7A505460-0230-4261-A14A-6DF0EE0266C8}" srcOrd="0" destOrd="0" presId="urn:microsoft.com/office/officeart/2011/layout/TabList"/>
    <dgm:cxn modelId="{689CA92B-C72E-41FE-B422-EFDB4DD62794}" type="presOf" srcId="{0155B287-9719-417B-A37E-C42C4120BAF3}" destId="{98D4317E-2ECF-4F09-9CF4-6B4540CAEB13}" srcOrd="0" destOrd="2" presId="urn:microsoft.com/office/officeart/2011/layout/TabList"/>
    <dgm:cxn modelId="{F825E64B-A250-4AE5-AC91-06D1CCA286BC}" srcId="{F44E60A8-7C06-435B-88E2-5331682E3213}" destId="{B2936287-B5E5-4000-845C-E873E922483D}" srcOrd="0" destOrd="0" parTransId="{7B40B3C7-E4CA-4067-889C-602B8E0E5E23}" sibTransId="{6BC9E8EC-3335-47CB-8BBA-CE94CF6F510D}"/>
    <dgm:cxn modelId="{7BEBF2B5-5FF7-45B0-B3FF-02FFEB6A2573}" type="presOf" srcId="{99151B58-8698-4302-8574-AE7650092160}" destId="{2E2B6A08-8D94-47BF-97E4-77E598696873}" srcOrd="0" destOrd="0" presId="urn:microsoft.com/office/officeart/2011/layout/TabList"/>
    <dgm:cxn modelId="{4067CE0E-93A7-4DD7-8494-588C5B5A4DDA}" srcId="{2F82E3C5-0D0F-4344-B966-1EFE8DB2BFD8}" destId="{4A54ADD6-292D-4512-B50C-DBCB755AF6C3}" srcOrd="2" destOrd="0" parTransId="{83E8EF4F-4E66-4A8D-99BB-E42DA419CF5E}" sibTransId="{AB7C701B-D10E-4B67-8697-0A5DBEE24D36}"/>
    <dgm:cxn modelId="{B319860D-9B76-4537-B227-8417F8ABB938}" srcId="{9719F775-CDAB-4CC9-9B73-F4885B67E6C7}" destId="{F44E60A8-7C06-435B-88E2-5331682E3213}" srcOrd="0" destOrd="0" parTransId="{6A820633-3109-4511-B984-E1418DA82AD7}" sibTransId="{96B99C4E-D660-48FF-82BF-322DA579FF86}"/>
    <dgm:cxn modelId="{F3A25EAA-FC70-4BE1-AFF7-00AC4C1D23C6}" type="presOf" srcId="{F44E60A8-7C06-435B-88E2-5331682E3213}" destId="{82E63B70-3295-499A-A38E-F170E9892106}" srcOrd="0" destOrd="0" presId="urn:microsoft.com/office/officeart/2011/layout/TabList"/>
    <dgm:cxn modelId="{39EF6658-813F-4695-ADAD-53932CF73E6D}" srcId="{9719F775-CDAB-4CC9-9B73-F4885B67E6C7}" destId="{95A3F9A5-33B7-44D0-ABA0-82A3A0CB2A2B}" srcOrd="1" destOrd="0" parTransId="{5630092C-1B26-49E1-BF2F-07AD98B1E50E}" sibTransId="{B262F514-D798-4484-90A4-84FD7B31131F}"/>
    <dgm:cxn modelId="{882AB438-E3F5-430B-8E1D-C16473186332}" type="presOf" srcId="{4A54ADD6-292D-4512-B50C-DBCB755AF6C3}" destId="{98D4317E-2ECF-4F09-9CF4-6B4540CAEB13}" srcOrd="0" destOrd="1" presId="urn:microsoft.com/office/officeart/2011/layout/TabList"/>
    <dgm:cxn modelId="{3302D7C4-9F6D-432F-9448-C6CF40B967E4}" type="presOf" srcId="{5A750D8B-E506-4E6E-8DC0-33ED59E8CAB5}" destId="{3DF94F91-44FC-41BE-8D4E-DEF0A871615D}" srcOrd="0" destOrd="0" presId="urn:microsoft.com/office/officeart/2011/layout/TabList"/>
    <dgm:cxn modelId="{B0E4A68B-8B53-41CA-8C6F-3FB681B11221}" type="presOf" srcId="{8920F58B-5C8B-4FF2-8105-B2F10EC890A0}" destId="{98D4317E-2ECF-4F09-9CF4-6B4540CAEB13}" srcOrd="0" destOrd="0" presId="urn:microsoft.com/office/officeart/2011/layout/TabList"/>
    <dgm:cxn modelId="{D46AD9C9-92AD-4E7B-B01F-811027CEF3DA}" srcId="{2F82E3C5-0D0F-4344-B966-1EFE8DB2BFD8}" destId="{0155B287-9719-417B-A37E-C42C4120BAF3}" srcOrd="3" destOrd="0" parTransId="{B0298B79-E4F1-4F10-8C9A-04E242C1D561}" sibTransId="{362174E1-E65D-4049-A6FD-0D884013BA1E}"/>
    <dgm:cxn modelId="{5CD32C9D-9BE6-4AC4-A72B-6001C757E045}" srcId="{95A3F9A5-33B7-44D0-ABA0-82A3A0CB2A2B}" destId="{99151B58-8698-4302-8574-AE7650092160}" srcOrd="0" destOrd="0" parTransId="{B4289B93-98A5-450D-A4B8-3AF6048669CF}" sibTransId="{D883A2E1-10B9-4791-B0B2-C51D5CE2138F}"/>
    <dgm:cxn modelId="{39342843-FDB4-40D6-8C8B-1C722B2D20A7}" srcId="{9719F775-CDAB-4CC9-9B73-F4885B67E6C7}" destId="{2F82E3C5-0D0F-4344-B966-1EFE8DB2BFD8}" srcOrd="2" destOrd="0" parTransId="{CB3B7AE5-BA9B-421B-8F69-05961A1A25AC}" sibTransId="{A43B9550-E6A2-42DD-AA4A-682A831D331F}"/>
    <dgm:cxn modelId="{4EC01259-D9EB-4BEE-B5EF-0B27D78D8AB7}" srcId="{95A3F9A5-33B7-44D0-ABA0-82A3A0CB2A2B}" destId="{5A750D8B-E506-4E6E-8DC0-33ED59E8CAB5}" srcOrd="1" destOrd="0" parTransId="{4503C3F9-E546-4ED4-B5A7-66FE7BBD5585}" sibTransId="{F7311D18-30BD-4DF7-B375-FAC5938F640A}"/>
    <dgm:cxn modelId="{23B4AA3A-A7A7-4CFE-A7A5-2FFFA807FB43}" type="presParOf" srcId="{BE42742F-16E8-4290-BC7F-CDCA4E32D629}" destId="{4EF52630-2232-4CEE-A167-53CA8E92ED62}" srcOrd="0" destOrd="0" presId="urn:microsoft.com/office/officeart/2011/layout/TabList"/>
    <dgm:cxn modelId="{CB760EED-DE3B-485D-9E65-C8ECC639EF11}" type="presParOf" srcId="{4EF52630-2232-4CEE-A167-53CA8E92ED62}" destId="{6B0EE5CA-1BF8-478B-991C-11E7DB19BAE7}" srcOrd="0" destOrd="0" presId="urn:microsoft.com/office/officeart/2011/layout/TabList"/>
    <dgm:cxn modelId="{30CA72FE-E82C-4184-98F4-FE70072D6AA3}" type="presParOf" srcId="{4EF52630-2232-4CEE-A167-53CA8E92ED62}" destId="{82E63B70-3295-499A-A38E-F170E9892106}" srcOrd="1" destOrd="0" presId="urn:microsoft.com/office/officeart/2011/layout/TabList"/>
    <dgm:cxn modelId="{EDF91342-0335-45ED-9359-63575E45BD38}" type="presParOf" srcId="{4EF52630-2232-4CEE-A167-53CA8E92ED62}" destId="{BCA373AC-0C18-4995-9A5A-82D6AF00D3FC}" srcOrd="2" destOrd="0" presId="urn:microsoft.com/office/officeart/2011/layout/TabList"/>
    <dgm:cxn modelId="{9CEF2862-D71D-4F86-A82B-AA1C1C8E81CC}" type="presParOf" srcId="{BE42742F-16E8-4290-BC7F-CDCA4E32D629}" destId="{7A505460-0230-4261-A14A-6DF0EE0266C8}" srcOrd="1" destOrd="0" presId="urn:microsoft.com/office/officeart/2011/layout/TabList"/>
    <dgm:cxn modelId="{7B392381-1902-4C7F-A4D6-5F784537FCD4}" type="presParOf" srcId="{BE42742F-16E8-4290-BC7F-CDCA4E32D629}" destId="{7FC6D508-2EFB-4852-80BF-BC1BAA2FBF16}" srcOrd="2" destOrd="0" presId="urn:microsoft.com/office/officeart/2011/layout/TabList"/>
    <dgm:cxn modelId="{72405CE6-B402-4C2F-A62A-5CE6B590B429}" type="presParOf" srcId="{BE42742F-16E8-4290-BC7F-CDCA4E32D629}" destId="{D911A2B6-C79C-4891-83FF-16BD5D828E70}" srcOrd="3" destOrd="0" presId="urn:microsoft.com/office/officeart/2011/layout/TabList"/>
    <dgm:cxn modelId="{FEF01F47-47B2-4DD3-9242-9AA69268A54C}" type="presParOf" srcId="{D911A2B6-C79C-4891-83FF-16BD5D828E70}" destId="{2E2B6A08-8D94-47BF-97E4-77E598696873}" srcOrd="0" destOrd="0" presId="urn:microsoft.com/office/officeart/2011/layout/TabList"/>
    <dgm:cxn modelId="{7FB2C973-7BF1-45E5-9CF2-A8F910A79510}" type="presParOf" srcId="{D911A2B6-C79C-4891-83FF-16BD5D828E70}" destId="{6433650D-552A-44E0-8D1F-36F58AABA0F1}" srcOrd="1" destOrd="0" presId="urn:microsoft.com/office/officeart/2011/layout/TabList"/>
    <dgm:cxn modelId="{A376A849-F97D-4FA7-95FC-940E1213FCD7}" type="presParOf" srcId="{D911A2B6-C79C-4891-83FF-16BD5D828E70}" destId="{7FCE8070-55CC-4441-80FC-F4747073E99C}" srcOrd="2" destOrd="0" presId="urn:microsoft.com/office/officeart/2011/layout/TabList"/>
    <dgm:cxn modelId="{72405509-1B11-43B4-8B47-CE4036A232CB}" type="presParOf" srcId="{BE42742F-16E8-4290-BC7F-CDCA4E32D629}" destId="{3DF94F91-44FC-41BE-8D4E-DEF0A871615D}" srcOrd="4" destOrd="0" presId="urn:microsoft.com/office/officeart/2011/layout/TabList"/>
    <dgm:cxn modelId="{38B1597B-8613-4F26-957E-D2737B928BC9}" type="presParOf" srcId="{BE42742F-16E8-4290-BC7F-CDCA4E32D629}" destId="{E0619DF2-7233-431C-B521-108B865E37F5}" srcOrd="5" destOrd="0" presId="urn:microsoft.com/office/officeart/2011/layout/TabList"/>
    <dgm:cxn modelId="{9F2ECF4E-15F8-44B7-B305-632D446413C8}" type="presParOf" srcId="{BE42742F-16E8-4290-BC7F-CDCA4E32D629}" destId="{30290D40-F7F2-49B4-A3D9-AE2392E96477}" srcOrd="6" destOrd="0" presId="urn:microsoft.com/office/officeart/2011/layout/TabList"/>
    <dgm:cxn modelId="{312BC039-FFD5-4B8B-B805-BEBAD20624E3}" type="presParOf" srcId="{30290D40-F7F2-49B4-A3D9-AE2392E96477}" destId="{937B1132-AB7F-4F18-A02F-1B28FA001ED7}" srcOrd="0" destOrd="0" presId="urn:microsoft.com/office/officeart/2011/layout/TabList"/>
    <dgm:cxn modelId="{51FAB615-2D4A-4750-8A47-D323F5E4DF60}" type="presParOf" srcId="{30290D40-F7F2-49B4-A3D9-AE2392E96477}" destId="{344DDA36-015B-43F6-B398-63D80770A237}" srcOrd="1" destOrd="0" presId="urn:microsoft.com/office/officeart/2011/layout/TabList"/>
    <dgm:cxn modelId="{413E7EA1-12E5-45B2-A068-11D4B7FF4F23}" type="presParOf" srcId="{30290D40-F7F2-49B4-A3D9-AE2392E96477}" destId="{ABC8E4EA-459E-4DC1-9213-3055644BB2A9}" srcOrd="2" destOrd="0" presId="urn:microsoft.com/office/officeart/2011/layout/TabList"/>
    <dgm:cxn modelId="{BCD33ED1-6D80-49EF-8F51-5903B0B7D65F}" type="presParOf" srcId="{BE42742F-16E8-4290-BC7F-CDCA4E32D629}" destId="{98D4317E-2ECF-4F09-9CF4-6B4540CAEB13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9F775-CDAB-4CC9-9B73-F4885B67E6C7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4E60A8-7C06-435B-88E2-5331682E3213}">
      <dgm:prSet phldrT="[Text]"/>
      <dgm:spPr/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6A820633-3109-4511-B984-E1418DA82AD7}" type="parTrans" cxnId="{B319860D-9B76-4537-B227-8417F8ABB938}">
      <dgm:prSet/>
      <dgm:spPr/>
      <dgm:t>
        <a:bodyPr/>
        <a:lstStyle/>
        <a:p>
          <a:endParaRPr lang="en-US"/>
        </a:p>
      </dgm:t>
    </dgm:pt>
    <dgm:pt modelId="{96B99C4E-D660-48FF-82BF-322DA579FF86}" type="sibTrans" cxnId="{B319860D-9B76-4537-B227-8417F8ABB938}">
      <dgm:prSet/>
      <dgm:spPr/>
      <dgm:t>
        <a:bodyPr/>
        <a:lstStyle/>
        <a:p>
          <a:endParaRPr lang="en-US"/>
        </a:p>
      </dgm:t>
    </dgm:pt>
    <dgm:pt modelId="{B2936287-B5E5-4000-845C-E873E922483D}">
      <dgm:prSet phldrT="[Text]"/>
      <dgm:spPr/>
      <dgm:t>
        <a:bodyPr/>
        <a:lstStyle/>
        <a:p>
          <a:r>
            <a:rPr lang="en-US" dirty="0" smtClean="0"/>
            <a:t>Horizontal Vs Vertical Scalability</a:t>
          </a:r>
          <a:endParaRPr lang="en-US" dirty="0"/>
        </a:p>
      </dgm:t>
    </dgm:pt>
    <dgm:pt modelId="{7B40B3C7-E4CA-4067-889C-602B8E0E5E23}" type="parTrans" cxnId="{F825E64B-A250-4AE5-AC91-06D1CCA286BC}">
      <dgm:prSet/>
      <dgm:spPr/>
      <dgm:t>
        <a:bodyPr/>
        <a:lstStyle/>
        <a:p>
          <a:endParaRPr lang="en-US"/>
        </a:p>
      </dgm:t>
    </dgm:pt>
    <dgm:pt modelId="{6BC9E8EC-3335-47CB-8BBA-CE94CF6F510D}" type="sibTrans" cxnId="{F825E64B-A250-4AE5-AC91-06D1CCA286BC}">
      <dgm:prSet/>
      <dgm:spPr/>
      <dgm:t>
        <a:bodyPr/>
        <a:lstStyle/>
        <a:p>
          <a:endParaRPr lang="en-US"/>
        </a:p>
      </dgm:t>
    </dgm:pt>
    <dgm:pt modelId="{638D9196-428B-444E-80C7-E9E042F4E6AF}">
      <dgm:prSet phldrT="[Text]"/>
      <dgm:spPr/>
      <dgm:t>
        <a:bodyPr/>
        <a:lstStyle/>
        <a:p>
          <a:r>
            <a:rPr lang="en-US" dirty="0" err="1" smtClean="0"/>
            <a:t>Sharding</a:t>
          </a:r>
          <a:endParaRPr lang="en-US" dirty="0"/>
        </a:p>
      </dgm:t>
    </dgm:pt>
    <dgm:pt modelId="{5483893E-2EFE-4352-A948-5DADF3A05605}" type="parTrans" cxnId="{E0255EFA-57BC-4DF4-902D-0C71B7C925B1}">
      <dgm:prSet/>
      <dgm:spPr/>
      <dgm:t>
        <a:bodyPr/>
        <a:lstStyle/>
        <a:p>
          <a:endParaRPr lang="en-US"/>
        </a:p>
      </dgm:t>
    </dgm:pt>
    <dgm:pt modelId="{90846193-3C4A-4847-9953-451D30CBB651}" type="sibTrans" cxnId="{E0255EFA-57BC-4DF4-902D-0C71B7C925B1}">
      <dgm:prSet/>
      <dgm:spPr/>
      <dgm:t>
        <a:bodyPr/>
        <a:lstStyle/>
        <a:p>
          <a:endParaRPr lang="en-US"/>
        </a:p>
      </dgm:t>
    </dgm:pt>
    <dgm:pt modelId="{95A3F9A5-33B7-44D0-ABA0-82A3A0CB2A2B}">
      <dgm:prSet phldrT="[Text]"/>
      <dgm:spPr/>
      <dgm:t>
        <a:bodyPr/>
        <a:lstStyle/>
        <a:p>
          <a:r>
            <a:rPr lang="en-US" dirty="0" smtClean="0"/>
            <a:t>Performance Optimization</a:t>
          </a:r>
          <a:endParaRPr lang="en-US" dirty="0"/>
        </a:p>
      </dgm:t>
    </dgm:pt>
    <dgm:pt modelId="{5630092C-1B26-49E1-BF2F-07AD98B1E50E}" type="parTrans" cxnId="{39EF6658-813F-4695-ADAD-53932CF73E6D}">
      <dgm:prSet/>
      <dgm:spPr/>
      <dgm:t>
        <a:bodyPr/>
        <a:lstStyle/>
        <a:p>
          <a:endParaRPr lang="en-US"/>
        </a:p>
      </dgm:t>
    </dgm:pt>
    <dgm:pt modelId="{B262F514-D798-4484-90A4-84FD7B31131F}" type="sibTrans" cxnId="{39EF6658-813F-4695-ADAD-53932CF73E6D}">
      <dgm:prSet/>
      <dgm:spPr/>
      <dgm:t>
        <a:bodyPr/>
        <a:lstStyle/>
        <a:p>
          <a:endParaRPr lang="en-US"/>
        </a:p>
      </dgm:t>
    </dgm:pt>
    <dgm:pt modelId="{99151B58-8698-4302-8574-AE7650092160}">
      <dgm:prSet phldrT="[Text]"/>
      <dgm:spPr/>
      <dgm:t>
        <a:bodyPr/>
        <a:lstStyle/>
        <a:p>
          <a:endParaRPr lang="en-US" dirty="0"/>
        </a:p>
      </dgm:t>
    </dgm:pt>
    <dgm:pt modelId="{B4289B93-98A5-450D-A4B8-3AF6048669CF}" type="parTrans" cxnId="{5CD32C9D-9BE6-4AC4-A72B-6001C757E045}">
      <dgm:prSet/>
      <dgm:spPr/>
      <dgm:t>
        <a:bodyPr/>
        <a:lstStyle/>
        <a:p>
          <a:endParaRPr lang="en-US"/>
        </a:p>
      </dgm:t>
    </dgm:pt>
    <dgm:pt modelId="{D883A2E1-10B9-4791-B0B2-C51D5CE2138F}" type="sibTrans" cxnId="{5CD32C9D-9BE6-4AC4-A72B-6001C757E045}">
      <dgm:prSet/>
      <dgm:spPr/>
      <dgm:t>
        <a:bodyPr/>
        <a:lstStyle/>
        <a:p>
          <a:endParaRPr lang="en-US"/>
        </a:p>
      </dgm:t>
    </dgm:pt>
    <dgm:pt modelId="{5A750D8B-E506-4E6E-8DC0-33ED59E8CAB5}">
      <dgm:prSet phldrT="[Text]"/>
      <dgm:spPr/>
      <dgm:t>
        <a:bodyPr/>
        <a:lstStyle/>
        <a:p>
          <a:r>
            <a:rPr lang="en-US" dirty="0" smtClean="0"/>
            <a:t>Indexing</a:t>
          </a:r>
          <a:endParaRPr lang="en-US" dirty="0"/>
        </a:p>
      </dgm:t>
    </dgm:pt>
    <dgm:pt modelId="{4503C3F9-E546-4ED4-B5A7-66FE7BBD5585}" type="parTrans" cxnId="{4EC01259-D9EB-4BEE-B5EF-0B27D78D8AB7}">
      <dgm:prSet/>
      <dgm:spPr/>
      <dgm:t>
        <a:bodyPr/>
        <a:lstStyle/>
        <a:p>
          <a:endParaRPr lang="en-US"/>
        </a:p>
      </dgm:t>
    </dgm:pt>
    <dgm:pt modelId="{F7311D18-30BD-4DF7-B375-FAC5938F640A}" type="sibTrans" cxnId="{4EC01259-D9EB-4BEE-B5EF-0B27D78D8AB7}">
      <dgm:prSet/>
      <dgm:spPr/>
      <dgm:t>
        <a:bodyPr/>
        <a:lstStyle/>
        <a:p>
          <a:endParaRPr lang="en-US"/>
        </a:p>
      </dgm:t>
    </dgm:pt>
    <dgm:pt modelId="{1C05A80D-A4AA-45AD-A60D-3D76AD8CC146}">
      <dgm:prSet phldrT="[Text]"/>
      <dgm:spPr/>
      <dgm:t>
        <a:bodyPr/>
        <a:lstStyle/>
        <a:p>
          <a:r>
            <a:rPr lang="en-US" dirty="0" smtClean="0"/>
            <a:t>Replication</a:t>
          </a:r>
          <a:endParaRPr lang="en-US" dirty="0"/>
        </a:p>
      </dgm:t>
    </dgm:pt>
    <dgm:pt modelId="{FE056A2F-C31E-4B57-B85D-8CCDEBE481D3}" type="parTrans" cxnId="{509AA2AC-A654-4E54-B3C7-C63CF7598EC1}">
      <dgm:prSet/>
      <dgm:spPr/>
      <dgm:t>
        <a:bodyPr/>
        <a:lstStyle/>
        <a:p>
          <a:endParaRPr lang="en-US"/>
        </a:p>
      </dgm:t>
    </dgm:pt>
    <dgm:pt modelId="{2B539744-EA93-4299-9B40-F999391E7460}" type="sibTrans" cxnId="{509AA2AC-A654-4E54-B3C7-C63CF7598EC1}">
      <dgm:prSet/>
      <dgm:spPr/>
      <dgm:t>
        <a:bodyPr/>
        <a:lstStyle/>
        <a:p>
          <a:endParaRPr lang="en-US"/>
        </a:p>
      </dgm:t>
    </dgm:pt>
    <dgm:pt modelId="{0C34DE72-1AAD-450C-966F-A8B26B19CD0A}">
      <dgm:prSet phldrT="[Text]"/>
      <dgm:spPr/>
      <dgm:t>
        <a:bodyPr/>
        <a:lstStyle/>
        <a:p>
          <a:pPr rtl="0"/>
          <a:r>
            <a:rPr lang="en-US" dirty="0" smtClean="0"/>
            <a:t>Query Optimization</a:t>
          </a:r>
          <a:endParaRPr lang="en-US" dirty="0"/>
        </a:p>
      </dgm:t>
    </dgm:pt>
    <dgm:pt modelId="{2ECF987D-03FA-4926-A9A1-3535BD14C5E9}" type="parTrans" cxnId="{6A026F52-300A-47D4-912C-6C99FC4DD634}">
      <dgm:prSet/>
      <dgm:spPr/>
      <dgm:t>
        <a:bodyPr/>
        <a:lstStyle/>
        <a:p>
          <a:endParaRPr lang="en-US"/>
        </a:p>
      </dgm:t>
    </dgm:pt>
    <dgm:pt modelId="{D0760714-2823-48F1-BAF0-C914BD269E19}" type="sibTrans" cxnId="{6A026F52-300A-47D4-912C-6C99FC4DD634}">
      <dgm:prSet/>
      <dgm:spPr/>
      <dgm:t>
        <a:bodyPr/>
        <a:lstStyle/>
        <a:p>
          <a:endParaRPr lang="en-US"/>
        </a:p>
      </dgm:t>
    </dgm:pt>
    <dgm:pt modelId="{8EDFCA90-AD49-4679-BE39-AF27CCC3C9C7}">
      <dgm:prSet phldrT="[Text]"/>
      <dgm:spPr/>
      <dgm:t>
        <a:bodyPr/>
        <a:lstStyle/>
        <a:p>
          <a:r>
            <a:rPr lang="en-US" dirty="0" smtClean="0"/>
            <a:t>Partitioning</a:t>
          </a:r>
          <a:endParaRPr lang="en-US" dirty="0"/>
        </a:p>
      </dgm:t>
    </dgm:pt>
    <dgm:pt modelId="{B432FD05-BD0A-4CE0-80B1-DA1CB2F61B99}" type="parTrans" cxnId="{CF3FD57D-105D-44B9-914B-B89DE551C807}">
      <dgm:prSet/>
      <dgm:spPr/>
      <dgm:t>
        <a:bodyPr/>
        <a:lstStyle/>
        <a:p>
          <a:endParaRPr lang="en-US"/>
        </a:p>
      </dgm:t>
    </dgm:pt>
    <dgm:pt modelId="{C8F46798-7D97-4E24-BA08-882D7FA68E23}" type="sibTrans" cxnId="{CF3FD57D-105D-44B9-914B-B89DE551C807}">
      <dgm:prSet/>
      <dgm:spPr/>
      <dgm:t>
        <a:bodyPr/>
        <a:lstStyle/>
        <a:p>
          <a:endParaRPr lang="en-US"/>
        </a:p>
      </dgm:t>
    </dgm:pt>
    <dgm:pt modelId="{8D91F9D6-24EF-4529-9380-17B0867DFB8A}">
      <dgm:prSet phldrT="[Text]"/>
      <dgm:spPr/>
      <dgm:t>
        <a:bodyPr/>
        <a:lstStyle/>
        <a:p>
          <a:endParaRPr lang="en-US" dirty="0"/>
        </a:p>
      </dgm:t>
    </dgm:pt>
    <dgm:pt modelId="{E88374EA-43D2-4FFC-BB42-05AED1535020}" type="parTrans" cxnId="{FDEE8091-DBF9-45EC-A44E-C5128AFC8F66}">
      <dgm:prSet/>
      <dgm:spPr/>
      <dgm:t>
        <a:bodyPr/>
        <a:lstStyle/>
        <a:p>
          <a:endParaRPr lang="en-US"/>
        </a:p>
      </dgm:t>
    </dgm:pt>
    <dgm:pt modelId="{F9D67AA5-7A0E-4907-8F04-CDC9D0210F9C}" type="sibTrans" cxnId="{FDEE8091-DBF9-45EC-A44E-C5128AFC8F66}">
      <dgm:prSet/>
      <dgm:spPr/>
      <dgm:t>
        <a:bodyPr/>
        <a:lstStyle/>
        <a:p>
          <a:endParaRPr lang="en-US"/>
        </a:p>
      </dgm:t>
    </dgm:pt>
    <dgm:pt modelId="{C5190674-47D0-4035-87FE-DCFFB041DD85}">
      <dgm:prSet phldrT="[Text]"/>
      <dgm:spPr/>
      <dgm:t>
        <a:bodyPr/>
        <a:lstStyle/>
        <a:p>
          <a:pPr rtl="0"/>
          <a:r>
            <a:rPr lang="en-US" dirty="0" smtClean="0"/>
            <a:t>Caching</a:t>
          </a:r>
          <a:endParaRPr lang="en-US" dirty="0"/>
        </a:p>
      </dgm:t>
    </dgm:pt>
    <dgm:pt modelId="{33214B17-CA1F-4BDA-BD1F-2D696BA47705}" type="parTrans" cxnId="{03090CDC-C668-4CCD-9700-CE3A5F7926C2}">
      <dgm:prSet/>
      <dgm:spPr/>
      <dgm:t>
        <a:bodyPr/>
        <a:lstStyle/>
        <a:p>
          <a:endParaRPr lang="en-US"/>
        </a:p>
      </dgm:t>
    </dgm:pt>
    <dgm:pt modelId="{19751E1B-A5A3-40A9-B458-B3A3555CB0E8}" type="sibTrans" cxnId="{03090CDC-C668-4CCD-9700-CE3A5F7926C2}">
      <dgm:prSet/>
      <dgm:spPr/>
      <dgm:t>
        <a:bodyPr/>
        <a:lstStyle/>
        <a:p>
          <a:endParaRPr lang="en-US"/>
        </a:p>
      </dgm:t>
    </dgm:pt>
    <dgm:pt modelId="{E131E8FE-68D9-4018-83EC-262D8285FE7A}">
      <dgm:prSet phldrT="[Text]"/>
      <dgm:spPr/>
      <dgm:t>
        <a:bodyPr/>
        <a:lstStyle/>
        <a:p>
          <a:pPr rtl="0"/>
          <a:r>
            <a:rPr lang="en-US" dirty="0" smtClean="0"/>
            <a:t>Compression</a:t>
          </a:r>
          <a:endParaRPr lang="en-US" dirty="0"/>
        </a:p>
      </dgm:t>
    </dgm:pt>
    <dgm:pt modelId="{F1B91927-0286-4AD7-81AC-5D30A1706555}" type="parTrans" cxnId="{5EE68D58-B7D5-4A1F-A84C-0AF81F3ACB0C}">
      <dgm:prSet/>
      <dgm:spPr/>
      <dgm:t>
        <a:bodyPr/>
        <a:lstStyle/>
        <a:p>
          <a:endParaRPr lang="en-US"/>
        </a:p>
      </dgm:t>
    </dgm:pt>
    <dgm:pt modelId="{92EF5686-00A4-4EF7-83CE-D38AE9CF60F1}" type="sibTrans" cxnId="{5EE68D58-B7D5-4A1F-A84C-0AF81F3ACB0C}">
      <dgm:prSet/>
      <dgm:spPr/>
      <dgm:t>
        <a:bodyPr/>
        <a:lstStyle/>
        <a:p>
          <a:endParaRPr lang="en-US"/>
        </a:p>
      </dgm:t>
    </dgm:pt>
    <dgm:pt modelId="{EFC59CBA-DD4F-4433-A654-CFB7618996FA}">
      <dgm:prSet phldrT="[Text]"/>
      <dgm:spPr/>
      <dgm:t>
        <a:bodyPr/>
        <a:lstStyle/>
        <a:p>
          <a:r>
            <a:rPr lang="en-US" smtClean="0"/>
            <a:t>Benchmarking and Profiling Techniques</a:t>
          </a:r>
          <a:endParaRPr lang="en-US" dirty="0"/>
        </a:p>
      </dgm:t>
    </dgm:pt>
    <dgm:pt modelId="{6B79639F-1569-4F91-81E8-7B5E1DE53C24}" type="parTrans" cxnId="{9950BB44-02BE-41FA-878C-35A332F555D5}">
      <dgm:prSet/>
      <dgm:spPr/>
      <dgm:t>
        <a:bodyPr/>
        <a:lstStyle/>
        <a:p>
          <a:endParaRPr lang="en-US"/>
        </a:p>
      </dgm:t>
    </dgm:pt>
    <dgm:pt modelId="{14E1BA32-A0D9-4C86-B70A-F5195847E7D2}" type="sibTrans" cxnId="{9950BB44-02BE-41FA-878C-35A332F555D5}">
      <dgm:prSet/>
      <dgm:spPr/>
      <dgm:t>
        <a:bodyPr/>
        <a:lstStyle/>
        <a:p>
          <a:endParaRPr lang="en-US"/>
        </a:p>
      </dgm:t>
    </dgm:pt>
    <dgm:pt modelId="{BE42742F-16E8-4290-BC7F-CDCA4E32D629}" type="pres">
      <dgm:prSet presAssocID="{9719F775-CDAB-4CC9-9B73-F4885B67E6C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4EF52630-2232-4CEE-A167-53CA8E92ED62}" type="pres">
      <dgm:prSet presAssocID="{F44E60A8-7C06-435B-88E2-5331682E3213}" presName="composite" presStyleCnt="0"/>
      <dgm:spPr/>
    </dgm:pt>
    <dgm:pt modelId="{6B0EE5CA-1BF8-478B-991C-11E7DB19BAE7}" type="pres">
      <dgm:prSet presAssocID="{F44E60A8-7C06-435B-88E2-5331682E3213}" presName="FirstChild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E63B70-3295-499A-A38E-F170E9892106}" type="pres">
      <dgm:prSet presAssocID="{F44E60A8-7C06-435B-88E2-5331682E3213}" presName="Parent" presStyleLbl="alignNode1" presStyleIdx="0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A373AC-0C18-4995-9A5A-82D6AF00D3FC}" type="pres">
      <dgm:prSet presAssocID="{F44E60A8-7C06-435B-88E2-5331682E3213}" presName="Accent" presStyleLbl="parChTrans1D1" presStyleIdx="0" presStyleCnt="2"/>
      <dgm:spPr/>
    </dgm:pt>
    <dgm:pt modelId="{7A505460-0230-4261-A14A-6DF0EE0266C8}" type="pres">
      <dgm:prSet presAssocID="{F44E60A8-7C06-435B-88E2-5331682E321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6D508-2EFB-4852-80BF-BC1BAA2FBF16}" type="pres">
      <dgm:prSet presAssocID="{96B99C4E-D660-48FF-82BF-322DA579FF86}" presName="sibTrans" presStyleCnt="0"/>
      <dgm:spPr/>
    </dgm:pt>
    <dgm:pt modelId="{D911A2B6-C79C-4891-83FF-16BD5D828E70}" type="pres">
      <dgm:prSet presAssocID="{95A3F9A5-33B7-44D0-ABA0-82A3A0CB2A2B}" presName="composite" presStyleCnt="0"/>
      <dgm:spPr/>
    </dgm:pt>
    <dgm:pt modelId="{2E2B6A08-8D94-47BF-97E4-77E598696873}" type="pres">
      <dgm:prSet presAssocID="{95A3F9A5-33B7-44D0-ABA0-82A3A0CB2A2B}" presName="FirstChild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3650D-552A-44E0-8D1F-36F58AABA0F1}" type="pres">
      <dgm:prSet presAssocID="{95A3F9A5-33B7-44D0-ABA0-82A3A0CB2A2B}" presName="Parent" presStyleLbl="alignNode1" presStyleIdx="1" presStyleCnt="2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CE8070-55CC-4441-80FC-F4747073E99C}" type="pres">
      <dgm:prSet presAssocID="{95A3F9A5-33B7-44D0-ABA0-82A3A0CB2A2B}" presName="Accent" presStyleLbl="parChTrans1D1" presStyleIdx="1" presStyleCnt="2"/>
      <dgm:spPr/>
    </dgm:pt>
    <dgm:pt modelId="{3DF94F91-44FC-41BE-8D4E-DEF0A871615D}" type="pres">
      <dgm:prSet presAssocID="{95A3F9A5-33B7-44D0-ABA0-82A3A0CB2A2B}" presName="Child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85CF126-67AF-4590-8491-AF90EB6AFB72}" type="presOf" srcId="{B2936287-B5E5-4000-845C-E873E922483D}" destId="{7A505460-0230-4261-A14A-6DF0EE0266C8}" srcOrd="0" destOrd="0" presId="urn:microsoft.com/office/officeart/2011/layout/TabList"/>
    <dgm:cxn modelId="{2EAFCE7C-9416-417A-9871-7755A6F1F654}" type="presOf" srcId="{638D9196-428B-444E-80C7-E9E042F4E6AF}" destId="{7A505460-0230-4261-A14A-6DF0EE0266C8}" srcOrd="0" destOrd="1" presId="urn:microsoft.com/office/officeart/2011/layout/TabList"/>
    <dgm:cxn modelId="{B319860D-9B76-4537-B227-8417F8ABB938}" srcId="{9719F775-CDAB-4CC9-9B73-F4885B67E6C7}" destId="{F44E60A8-7C06-435B-88E2-5331682E3213}" srcOrd="0" destOrd="0" parTransId="{6A820633-3109-4511-B984-E1418DA82AD7}" sibTransId="{96B99C4E-D660-48FF-82BF-322DA579FF86}"/>
    <dgm:cxn modelId="{5CD32C9D-9BE6-4AC4-A72B-6001C757E045}" srcId="{95A3F9A5-33B7-44D0-ABA0-82A3A0CB2A2B}" destId="{99151B58-8698-4302-8574-AE7650092160}" srcOrd="0" destOrd="0" parTransId="{B4289B93-98A5-450D-A4B8-3AF6048669CF}" sibTransId="{D883A2E1-10B9-4791-B0B2-C51D5CE2138F}"/>
    <dgm:cxn modelId="{E0255EFA-57BC-4DF4-902D-0C71B7C925B1}" srcId="{F44E60A8-7C06-435B-88E2-5331682E3213}" destId="{638D9196-428B-444E-80C7-E9E042F4E6AF}" srcOrd="2" destOrd="0" parTransId="{5483893E-2EFE-4352-A948-5DADF3A05605}" sibTransId="{90846193-3C4A-4847-9953-451D30CBB651}"/>
    <dgm:cxn modelId="{6A026F52-300A-47D4-912C-6C99FC4DD634}" srcId="{95A3F9A5-33B7-44D0-ABA0-82A3A0CB2A2B}" destId="{0C34DE72-1AAD-450C-966F-A8B26B19CD0A}" srcOrd="2" destOrd="0" parTransId="{2ECF987D-03FA-4926-A9A1-3535BD14C5E9}" sibTransId="{D0760714-2823-48F1-BAF0-C914BD269E19}"/>
    <dgm:cxn modelId="{3302D7C4-9F6D-432F-9448-C6CF40B967E4}" type="presOf" srcId="{5A750D8B-E506-4E6E-8DC0-33ED59E8CAB5}" destId="{3DF94F91-44FC-41BE-8D4E-DEF0A871615D}" srcOrd="0" destOrd="0" presId="urn:microsoft.com/office/officeart/2011/layout/TabList"/>
    <dgm:cxn modelId="{C3858D78-AAF1-4E07-8177-1F100F85675A}" type="presOf" srcId="{8D91F9D6-24EF-4529-9380-17B0867DFB8A}" destId="{6B0EE5CA-1BF8-478B-991C-11E7DB19BAE7}" srcOrd="0" destOrd="0" presId="urn:microsoft.com/office/officeart/2011/layout/TabList"/>
    <dgm:cxn modelId="{AA499D14-1C31-488A-9611-FC2FED22927E}" type="presOf" srcId="{1C05A80D-A4AA-45AD-A60D-3D76AD8CC146}" destId="{7A505460-0230-4261-A14A-6DF0EE0266C8}" srcOrd="0" destOrd="2" presId="urn:microsoft.com/office/officeart/2011/layout/TabList"/>
    <dgm:cxn modelId="{F825E64B-A250-4AE5-AC91-06D1CCA286BC}" srcId="{F44E60A8-7C06-435B-88E2-5331682E3213}" destId="{B2936287-B5E5-4000-845C-E873E922483D}" srcOrd="1" destOrd="0" parTransId="{7B40B3C7-E4CA-4067-889C-602B8E0E5E23}" sibTransId="{6BC9E8EC-3335-47CB-8BBA-CE94CF6F510D}"/>
    <dgm:cxn modelId="{857AF964-CC22-4836-B052-82DA30F009C1}" type="presOf" srcId="{9719F775-CDAB-4CC9-9B73-F4885B67E6C7}" destId="{BE42742F-16E8-4290-BC7F-CDCA4E32D629}" srcOrd="0" destOrd="0" presId="urn:microsoft.com/office/officeart/2011/layout/TabList"/>
    <dgm:cxn modelId="{CF3FD57D-105D-44B9-914B-B89DE551C807}" srcId="{F44E60A8-7C06-435B-88E2-5331682E3213}" destId="{8EDFCA90-AD49-4679-BE39-AF27CCC3C9C7}" srcOrd="4" destOrd="0" parTransId="{B432FD05-BD0A-4CE0-80B1-DA1CB2F61B99}" sibTransId="{C8F46798-7D97-4E24-BA08-882D7FA68E23}"/>
    <dgm:cxn modelId="{5EE68D58-B7D5-4A1F-A84C-0AF81F3ACB0C}" srcId="{95A3F9A5-33B7-44D0-ABA0-82A3A0CB2A2B}" destId="{E131E8FE-68D9-4018-83EC-262D8285FE7A}" srcOrd="4" destOrd="0" parTransId="{F1B91927-0286-4AD7-81AC-5D30A1706555}" sibTransId="{92EF5686-00A4-4EF7-83CE-D38AE9CF60F1}"/>
    <dgm:cxn modelId="{F3A25EAA-FC70-4BE1-AFF7-00AC4C1D23C6}" type="presOf" srcId="{F44E60A8-7C06-435B-88E2-5331682E3213}" destId="{82E63B70-3295-499A-A38E-F170E9892106}" srcOrd="0" destOrd="0" presId="urn:microsoft.com/office/officeart/2011/layout/TabList"/>
    <dgm:cxn modelId="{CD5E1EE2-0AA2-4E59-9D0F-58B24B6B722C}" type="presOf" srcId="{E131E8FE-68D9-4018-83EC-262D8285FE7A}" destId="{3DF94F91-44FC-41BE-8D4E-DEF0A871615D}" srcOrd="0" destOrd="3" presId="urn:microsoft.com/office/officeart/2011/layout/TabList"/>
    <dgm:cxn modelId="{FDEE8091-DBF9-45EC-A44E-C5128AFC8F66}" srcId="{F44E60A8-7C06-435B-88E2-5331682E3213}" destId="{8D91F9D6-24EF-4529-9380-17B0867DFB8A}" srcOrd="0" destOrd="0" parTransId="{E88374EA-43D2-4FFC-BB42-05AED1535020}" sibTransId="{F9D67AA5-7A0E-4907-8F04-CDC9D0210F9C}"/>
    <dgm:cxn modelId="{4EC01259-D9EB-4BEE-B5EF-0B27D78D8AB7}" srcId="{95A3F9A5-33B7-44D0-ABA0-82A3A0CB2A2B}" destId="{5A750D8B-E506-4E6E-8DC0-33ED59E8CAB5}" srcOrd="1" destOrd="0" parTransId="{4503C3F9-E546-4ED4-B5A7-66FE7BBD5585}" sibTransId="{F7311D18-30BD-4DF7-B375-FAC5938F640A}"/>
    <dgm:cxn modelId="{5795D650-D87E-4091-9FDD-DC0AB15B99DA}" type="presOf" srcId="{0C34DE72-1AAD-450C-966F-A8B26B19CD0A}" destId="{3DF94F91-44FC-41BE-8D4E-DEF0A871615D}" srcOrd="0" destOrd="1" presId="urn:microsoft.com/office/officeart/2011/layout/TabList"/>
    <dgm:cxn modelId="{D6F27A9F-EA57-4B3B-931F-5DCDFE79C8DE}" type="presOf" srcId="{95A3F9A5-33B7-44D0-ABA0-82A3A0CB2A2B}" destId="{6433650D-552A-44E0-8D1F-36F58AABA0F1}" srcOrd="0" destOrd="0" presId="urn:microsoft.com/office/officeart/2011/layout/TabList"/>
    <dgm:cxn modelId="{8AC91A2B-6193-4256-8F2B-DD9B1B7D6929}" type="presOf" srcId="{8EDFCA90-AD49-4679-BE39-AF27CCC3C9C7}" destId="{7A505460-0230-4261-A14A-6DF0EE0266C8}" srcOrd="0" destOrd="3" presId="urn:microsoft.com/office/officeart/2011/layout/TabList"/>
    <dgm:cxn modelId="{03090CDC-C668-4CCD-9700-CE3A5F7926C2}" srcId="{95A3F9A5-33B7-44D0-ABA0-82A3A0CB2A2B}" destId="{C5190674-47D0-4035-87FE-DCFFB041DD85}" srcOrd="3" destOrd="0" parTransId="{33214B17-CA1F-4BDA-BD1F-2D696BA47705}" sibTransId="{19751E1B-A5A3-40A9-B458-B3A3555CB0E8}"/>
    <dgm:cxn modelId="{4ECF85B8-2E94-4D05-BC2B-39FAD38990B8}" type="presOf" srcId="{C5190674-47D0-4035-87FE-DCFFB041DD85}" destId="{3DF94F91-44FC-41BE-8D4E-DEF0A871615D}" srcOrd="0" destOrd="2" presId="urn:microsoft.com/office/officeart/2011/layout/TabList"/>
    <dgm:cxn modelId="{9950BB44-02BE-41FA-878C-35A332F555D5}" srcId="{95A3F9A5-33B7-44D0-ABA0-82A3A0CB2A2B}" destId="{EFC59CBA-DD4F-4433-A654-CFB7618996FA}" srcOrd="5" destOrd="0" parTransId="{6B79639F-1569-4F91-81E8-7B5E1DE53C24}" sibTransId="{14E1BA32-A0D9-4C86-B70A-F5195847E7D2}"/>
    <dgm:cxn modelId="{509AA2AC-A654-4E54-B3C7-C63CF7598EC1}" srcId="{F44E60A8-7C06-435B-88E2-5331682E3213}" destId="{1C05A80D-A4AA-45AD-A60D-3D76AD8CC146}" srcOrd="3" destOrd="0" parTransId="{FE056A2F-C31E-4B57-B85D-8CCDEBE481D3}" sibTransId="{2B539744-EA93-4299-9B40-F999391E7460}"/>
    <dgm:cxn modelId="{8080FEC8-29E5-49DF-88CD-1792CD46A935}" type="presOf" srcId="{EFC59CBA-DD4F-4433-A654-CFB7618996FA}" destId="{3DF94F91-44FC-41BE-8D4E-DEF0A871615D}" srcOrd="0" destOrd="4" presId="urn:microsoft.com/office/officeart/2011/layout/TabList"/>
    <dgm:cxn modelId="{39EF6658-813F-4695-ADAD-53932CF73E6D}" srcId="{9719F775-CDAB-4CC9-9B73-F4885B67E6C7}" destId="{95A3F9A5-33B7-44D0-ABA0-82A3A0CB2A2B}" srcOrd="1" destOrd="0" parTransId="{5630092C-1B26-49E1-BF2F-07AD98B1E50E}" sibTransId="{B262F514-D798-4484-90A4-84FD7B31131F}"/>
    <dgm:cxn modelId="{7BEBF2B5-5FF7-45B0-B3FF-02FFEB6A2573}" type="presOf" srcId="{99151B58-8698-4302-8574-AE7650092160}" destId="{2E2B6A08-8D94-47BF-97E4-77E598696873}" srcOrd="0" destOrd="0" presId="urn:microsoft.com/office/officeart/2011/layout/TabList"/>
    <dgm:cxn modelId="{23B4AA3A-A7A7-4CFE-A7A5-2FFFA807FB43}" type="presParOf" srcId="{BE42742F-16E8-4290-BC7F-CDCA4E32D629}" destId="{4EF52630-2232-4CEE-A167-53CA8E92ED62}" srcOrd="0" destOrd="0" presId="urn:microsoft.com/office/officeart/2011/layout/TabList"/>
    <dgm:cxn modelId="{CB760EED-DE3B-485D-9E65-C8ECC639EF11}" type="presParOf" srcId="{4EF52630-2232-4CEE-A167-53CA8E92ED62}" destId="{6B0EE5CA-1BF8-478B-991C-11E7DB19BAE7}" srcOrd="0" destOrd="0" presId="urn:microsoft.com/office/officeart/2011/layout/TabList"/>
    <dgm:cxn modelId="{30CA72FE-E82C-4184-98F4-FE70072D6AA3}" type="presParOf" srcId="{4EF52630-2232-4CEE-A167-53CA8E92ED62}" destId="{82E63B70-3295-499A-A38E-F170E9892106}" srcOrd="1" destOrd="0" presId="urn:microsoft.com/office/officeart/2011/layout/TabList"/>
    <dgm:cxn modelId="{EDF91342-0335-45ED-9359-63575E45BD38}" type="presParOf" srcId="{4EF52630-2232-4CEE-A167-53CA8E92ED62}" destId="{BCA373AC-0C18-4995-9A5A-82D6AF00D3FC}" srcOrd="2" destOrd="0" presId="urn:microsoft.com/office/officeart/2011/layout/TabList"/>
    <dgm:cxn modelId="{777B9A85-96C0-4A81-80E3-9CC0ABC96C1E}" type="presParOf" srcId="{BE42742F-16E8-4290-BC7F-CDCA4E32D629}" destId="{7A505460-0230-4261-A14A-6DF0EE0266C8}" srcOrd="1" destOrd="0" presId="urn:microsoft.com/office/officeart/2011/layout/TabList"/>
    <dgm:cxn modelId="{7B392381-1902-4C7F-A4D6-5F784537FCD4}" type="presParOf" srcId="{BE42742F-16E8-4290-BC7F-CDCA4E32D629}" destId="{7FC6D508-2EFB-4852-80BF-BC1BAA2FBF16}" srcOrd="2" destOrd="0" presId="urn:microsoft.com/office/officeart/2011/layout/TabList"/>
    <dgm:cxn modelId="{72405CE6-B402-4C2F-A62A-5CE6B590B429}" type="presParOf" srcId="{BE42742F-16E8-4290-BC7F-CDCA4E32D629}" destId="{D911A2B6-C79C-4891-83FF-16BD5D828E70}" srcOrd="3" destOrd="0" presId="urn:microsoft.com/office/officeart/2011/layout/TabList"/>
    <dgm:cxn modelId="{FEF01F47-47B2-4DD3-9242-9AA69268A54C}" type="presParOf" srcId="{D911A2B6-C79C-4891-83FF-16BD5D828E70}" destId="{2E2B6A08-8D94-47BF-97E4-77E598696873}" srcOrd="0" destOrd="0" presId="urn:microsoft.com/office/officeart/2011/layout/TabList"/>
    <dgm:cxn modelId="{7FB2C973-7BF1-45E5-9CF2-A8F910A79510}" type="presParOf" srcId="{D911A2B6-C79C-4891-83FF-16BD5D828E70}" destId="{6433650D-552A-44E0-8D1F-36F58AABA0F1}" srcOrd="1" destOrd="0" presId="urn:microsoft.com/office/officeart/2011/layout/TabList"/>
    <dgm:cxn modelId="{A376A849-F97D-4FA7-95FC-940E1213FCD7}" type="presParOf" srcId="{D911A2B6-C79C-4891-83FF-16BD5D828E70}" destId="{7FCE8070-55CC-4441-80FC-F4747073E99C}" srcOrd="2" destOrd="0" presId="urn:microsoft.com/office/officeart/2011/layout/TabList"/>
    <dgm:cxn modelId="{72405509-1B11-43B4-8B47-CE4036A232CB}" type="presParOf" srcId="{BE42742F-16E8-4290-BC7F-CDCA4E32D629}" destId="{3DF94F91-44FC-41BE-8D4E-DEF0A871615D}" srcOrd="4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BCF030-8F62-4193-B199-C8F290BEC31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E1467A-F14C-4D58-9C6A-4390DACD676B}">
      <dgm:prSet phldrT="[Text]"/>
      <dgm:spPr/>
      <dgm:t>
        <a:bodyPr/>
        <a:lstStyle/>
        <a:p>
          <a:r>
            <a:rPr lang="en-US" dirty="0" smtClean="0"/>
            <a:t>ER-Modeling</a:t>
          </a:r>
          <a:endParaRPr lang="en-US" dirty="0"/>
        </a:p>
      </dgm:t>
    </dgm:pt>
    <dgm:pt modelId="{BD262C6A-E37E-49CB-BFA2-4CF78A7F0172}" type="parTrans" cxnId="{09F1D8CE-9E0B-4C63-85B0-5DB2A23A2739}">
      <dgm:prSet/>
      <dgm:spPr/>
      <dgm:t>
        <a:bodyPr/>
        <a:lstStyle/>
        <a:p>
          <a:endParaRPr lang="en-US"/>
        </a:p>
      </dgm:t>
    </dgm:pt>
    <dgm:pt modelId="{BD56FEE2-F285-4AD6-B67B-19C39CA77330}" type="sibTrans" cxnId="{09F1D8CE-9E0B-4C63-85B0-5DB2A23A2739}">
      <dgm:prSet/>
      <dgm:spPr/>
      <dgm:t>
        <a:bodyPr/>
        <a:lstStyle/>
        <a:p>
          <a:endParaRPr lang="en-US"/>
        </a:p>
      </dgm:t>
    </dgm:pt>
    <dgm:pt modelId="{108AA23E-73E1-4F2B-B758-501057C523F1}">
      <dgm:prSet phldrT="[Text]"/>
      <dgm:spPr/>
      <dgm:t>
        <a:bodyPr/>
        <a:lstStyle/>
        <a:p>
          <a:r>
            <a:rPr lang="en-US" dirty="0" err="1" smtClean="0"/>
            <a:t>Lucidchart</a:t>
          </a:r>
          <a:endParaRPr lang="en-US" dirty="0"/>
        </a:p>
      </dgm:t>
    </dgm:pt>
    <dgm:pt modelId="{6904B789-643C-494B-9F1E-86D28A5CBA28}" type="parTrans" cxnId="{35C7F596-98CD-4296-97F1-717E499A0E04}">
      <dgm:prSet/>
      <dgm:spPr/>
      <dgm:t>
        <a:bodyPr/>
        <a:lstStyle/>
        <a:p>
          <a:endParaRPr lang="en-US"/>
        </a:p>
      </dgm:t>
    </dgm:pt>
    <dgm:pt modelId="{57CF942F-D364-41C7-A98E-EBFCC5E61462}" type="sibTrans" cxnId="{35C7F596-98CD-4296-97F1-717E499A0E04}">
      <dgm:prSet/>
      <dgm:spPr/>
      <dgm:t>
        <a:bodyPr/>
        <a:lstStyle/>
        <a:p>
          <a:endParaRPr lang="en-US"/>
        </a:p>
      </dgm:t>
    </dgm:pt>
    <dgm:pt modelId="{65F9FD4F-34E7-4AB7-8688-31C14E2FCE2A}">
      <dgm:prSet phldrT="[Text]"/>
      <dgm:spPr/>
      <dgm:t>
        <a:bodyPr/>
        <a:lstStyle/>
        <a:p>
          <a:r>
            <a:rPr lang="en-US" dirty="0" smtClean="0"/>
            <a:t>ER/Studio</a:t>
          </a:r>
          <a:endParaRPr lang="en-US" dirty="0"/>
        </a:p>
      </dgm:t>
    </dgm:pt>
    <dgm:pt modelId="{BB26DF9D-D621-44D1-8C83-A4341C96585F}" type="parTrans" cxnId="{34673588-5D6B-40AD-A3F2-F05963E5E86A}">
      <dgm:prSet/>
      <dgm:spPr/>
      <dgm:t>
        <a:bodyPr/>
        <a:lstStyle/>
        <a:p>
          <a:endParaRPr lang="en-US"/>
        </a:p>
      </dgm:t>
    </dgm:pt>
    <dgm:pt modelId="{6003BA1F-10DD-4196-8930-CAB299358933}" type="sibTrans" cxnId="{34673588-5D6B-40AD-A3F2-F05963E5E86A}">
      <dgm:prSet/>
      <dgm:spPr/>
      <dgm:t>
        <a:bodyPr/>
        <a:lstStyle/>
        <a:p>
          <a:endParaRPr lang="en-US"/>
        </a:p>
      </dgm:t>
    </dgm:pt>
    <dgm:pt modelId="{99A5DA96-29AE-4A48-9D24-17C9E0A68115}">
      <dgm:prSet phldrT="[Text]"/>
      <dgm:spPr/>
      <dgm:t>
        <a:bodyPr/>
        <a:lstStyle/>
        <a:p>
          <a:r>
            <a:rPr lang="en-US" dirty="0" smtClean="0"/>
            <a:t>DBMS</a:t>
          </a:r>
          <a:endParaRPr lang="en-US" dirty="0"/>
        </a:p>
      </dgm:t>
    </dgm:pt>
    <dgm:pt modelId="{73223144-342F-4144-BC79-88AE313A65AE}" type="parTrans" cxnId="{12DEF486-EFCD-4829-9E39-BEA4E2E28E80}">
      <dgm:prSet/>
      <dgm:spPr/>
      <dgm:t>
        <a:bodyPr/>
        <a:lstStyle/>
        <a:p>
          <a:endParaRPr lang="en-US"/>
        </a:p>
      </dgm:t>
    </dgm:pt>
    <dgm:pt modelId="{BEB0E94B-4775-4BFC-86BF-F884D49F9FA7}" type="sibTrans" cxnId="{12DEF486-EFCD-4829-9E39-BEA4E2E28E80}">
      <dgm:prSet/>
      <dgm:spPr/>
      <dgm:t>
        <a:bodyPr/>
        <a:lstStyle/>
        <a:p>
          <a:endParaRPr lang="en-US"/>
        </a:p>
      </dgm:t>
    </dgm:pt>
    <dgm:pt modelId="{FED53C33-4C91-4FED-B95C-5E40D0EAA422}">
      <dgm:prSet phldrT="[Text]"/>
      <dgm:spPr/>
      <dgm:t>
        <a:bodyPr/>
        <a:lstStyle/>
        <a:p>
          <a:r>
            <a:rPr lang="en-US" dirty="0" smtClean="0"/>
            <a:t>MySQL</a:t>
          </a:r>
          <a:endParaRPr lang="en-US" dirty="0"/>
        </a:p>
      </dgm:t>
    </dgm:pt>
    <dgm:pt modelId="{BA4D8449-8866-4891-AA35-C15A7609EEDE}" type="parTrans" cxnId="{D7CBC36A-691F-4F2C-B3EA-B81EE3E6C69E}">
      <dgm:prSet/>
      <dgm:spPr/>
      <dgm:t>
        <a:bodyPr/>
        <a:lstStyle/>
        <a:p>
          <a:endParaRPr lang="en-US"/>
        </a:p>
      </dgm:t>
    </dgm:pt>
    <dgm:pt modelId="{394EC548-A824-42EA-9527-9D9FF9134ADE}" type="sibTrans" cxnId="{D7CBC36A-691F-4F2C-B3EA-B81EE3E6C69E}">
      <dgm:prSet/>
      <dgm:spPr/>
      <dgm:t>
        <a:bodyPr/>
        <a:lstStyle/>
        <a:p>
          <a:endParaRPr lang="en-US"/>
        </a:p>
      </dgm:t>
    </dgm:pt>
    <dgm:pt modelId="{794F883B-877E-4BC8-843E-89B8C087F860}">
      <dgm:prSet phldrT="[Text]"/>
      <dgm:spPr/>
      <dgm:t>
        <a:bodyPr/>
        <a:lstStyle/>
        <a:p>
          <a:r>
            <a:rPr lang="en-US" dirty="0" smtClean="0"/>
            <a:t>PostgreSQL</a:t>
          </a:r>
          <a:endParaRPr lang="en-US" dirty="0"/>
        </a:p>
      </dgm:t>
    </dgm:pt>
    <dgm:pt modelId="{2C73A304-8E0A-41D6-874F-C80E5FCB7FAC}" type="parTrans" cxnId="{4739FFEE-869D-494F-9358-DB4F54FABC21}">
      <dgm:prSet/>
      <dgm:spPr/>
      <dgm:t>
        <a:bodyPr/>
        <a:lstStyle/>
        <a:p>
          <a:endParaRPr lang="en-US"/>
        </a:p>
      </dgm:t>
    </dgm:pt>
    <dgm:pt modelId="{500FA35D-0E2B-46B8-9136-0AC54E461087}" type="sibTrans" cxnId="{4739FFEE-869D-494F-9358-DB4F54FABC21}">
      <dgm:prSet/>
      <dgm:spPr/>
      <dgm:t>
        <a:bodyPr/>
        <a:lstStyle/>
        <a:p>
          <a:endParaRPr lang="en-US"/>
        </a:p>
      </dgm:t>
    </dgm:pt>
    <dgm:pt modelId="{FACCDFBB-48E1-403F-B43E-5A3E6626B4CB}">
      <dgm:prSet phldrT="[Text]"/>
      <dgm:spPr/>
      <dgm:t>
        <a:bodyPr/>
        <a:lstStyle/>
        <a:p>
          <a:r>
            <a:rPr lang="en-US" dirty="0" smtClean="0"/>
            <a:t>Microsoft Visio</a:t>
          </a:r>
          <a:endParaRPr lang="en-US" dirty="0"/>
        </a:p>
      </dgm:t>
    </dgm:pt>
    <dgm:pt modelId="{56E3482C-B3FC-4D62-AF4F-56CAEB27915B}" type="parTrans" cxnId="{19F8F108-9FD3-487B-ACFC-7DA4D04EEF13}">
      <dgm:prSet/>
      <dgm:spPr/>
      <dgm:t>
        <a:bodyPr/>
        <a:lstStyle/>
        <a:p>
          <a:endParaRPr lang="en-US"/>
        </a:p>
      </dgm:t>
    </dgm:pt>
    <dgm:pt modelId="{E47DB124-C734-43C5-B63E-162334652644}" type="sibTrans" cxnId="{19F8F108-9FD3-487B-ACFC-7DA4D04EEF13}">
      <dgm:prSet/>
      <dgm:spPr/>
      <dgm:t>
        <a:bodyPr/>
        <a:lstStyle/>
        <a:p>
          <a:endParaRPr lang="en-US"/>
        </a:p>
      </dgm:t>
    </dgm:pt>
    <dgm:pt modelId="{99076DE2-DF5A-49EC-96DC-B1FFF54A5B8E}">
      <dgm:prSet phldrT="[Text]"/>
      <dgm:spPr/>
      <dgm:t>
        <a:bodyPr/>
        <a:lstStyle/>
        <a:p>
          <a:r>
            <a:rPr lang="en-US" dirty="0" smtClean="0"/>
            <a:t>Oracle Database</a:t>
          </a:r>
          <a:endParaRPr lang="en-US" dirty="0"/>
        </a:p>
      </dgm:t>
    </dgm:pt>
    <dgm:pt modelId="{BEB528FD-53AE-485A-93E1-5095B13263B0}" type="parTrans" cxnId="{284AC82F-DED3-411C-BC8F-184D9D1D981C}">
      <dgm:prSet/>
      <dgm:spPr/>
      <dgm:t>
        <a:bodyPr/>
        <a:lstStyle/>
        <a:p>
          <a:endParaRPr lang="en-US"/>
        </a:p>
      </dgm:t>
    </dgm:pt>
    <dgm:pt modelId="{F8023776-994B-4640-AF8D-40FA38AE5E6F}" type="sibTrans" cxnId="{284AC82F-DED3-411C-BC8F-184D9D1D981C}">
      <dgm:prSet/>
      <dgm:spPr/>
      <dgm:t>
        <a:bodyPr/>
        <a:lstStyle/>
        <a:p>
          <a:endParaRPr lang="en-US"/>
        </a:p>
      </dgm:t>
    </dgm:pt>
    <dgm:pt modelId="{2FE90199-E47E-4EA7-B15E-9DCC4EA1F701}">
      <dgm:prSet phldrT="[Text]"/>
      <dgm:spPr/>
      <dgm:t>
        <a:bodyPr/>
        <a:lstStyle/>
        <a:p>
          <a:r>
            <a:rPr lang="en-US" dirty="0" smtClean="0"/>
            <a:t>Microsoft SQL Server</a:t>
          </a:r>
          <a:endParaRPr lang="en-US" dirty="0"/>
        </a:p>
      </dgm:t>
    </dgm:pt>
    <dgm:pt modelId="{CD5AD959-F40B-4C93-9958-C5386A1EBAFE}" type="parTrans" cxnId="{E94D363E-39D5-4639-91BF-A97F08288B64}">
      <dgm:prSet/>
      <dgm:spPr/>
      <dgm:t>
        <a:bodyPr/>
        <a:lstStyle/>
        <a:p>
          <a:endParaRPr lang="en-US"/>
        </a:p>
      </dgm:t>
    </dgm:pt>
    <dgm:pt modelId="{6FF0DEB4-E89A-48C0-A2FC-DE3D1FC5D5D2}" type="sibTrans" cxnId="{E94D363E-39D5-4639-91BF-A97F08288B64}">
      <dgm:prSet/>
      <dgm:spPr/>
      <dgm:t>
        <a:bodyPr/>
        <a:lstStyle/>
        <a:p>
          <a:endParaRPr lang="en-US"/>
        </a:p>
      </dgm:t>
    </dgm:pt>
    <dgm:pt modelId="{1D1B4925-4F6C-4049-9767-BB4C5964B67A}">
      <dgm:prSet phldrT="[Text]"/>
      <dgm:spPr/>
      <dgm:t>
        <a:bodyPr/>
        <a:lstStyle/>
        <a:p>
          <a:r>
            <a:rPr lang="en-US" dirty="0" smtClean="0"/>
            <a:t>MongoDB</a:t>
          </a:r>
          <a:endParaRPr lang="en-US" dirty="0"/>
        </a:p>
      </dgm:t>
    </dgm:pt>
    <dgm:pt modelId="{3B6B7B78-FA2C-48CB-8935-47B2421DC676}" type="parTrans" cxnId="{C5FFEBB3-6266-4778-936D-680136292883}">
      <dgm:prSet/>
      <dgm:spPr/>
      <dgm:t>
        <a:bodyPr/>
        <a:lstStyle/>
        <a:p>
          <a:endParaRPr lang="en-US"/>
        </a:p>
      </dgm:t>
    </dgm:pt>
    <dgm:pt modelId="{30A9A467-431B-4AAF-8612-D4E8B3661753}" type="sibTrans" cxnId="{C5FFEBB3-6266-4778-936D-680136292883}">
      <dgm:prSet/>
      <dgm:spPr/>
      <dgm:t>
        <a:bodyPr/>
        <a:lstStyle/>
        <a:p>
          <a:endParaRPr lang="en-US"/>
        </a:p>
      </dgm:t>
    </dgm:pt>
    <dgm:pt modelId="{E248B2BB-4DF0-46F3-9F69-789BD8771CE6}" type="pres">
      <dgm:prSet presAssocID="{E4BCF030-8F62-4193-B199-C8F290BEC31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461FDCC-6681-4B85-97EA-7FA89371D55D}" type="pres">
      <dgm:prSet presAssocID="{0EE1467A-F14C-4D58-9C6A-4390DACD676B}" presName="composite" presStyleCnt="0"/>
      <dgm:spPr/>
    </dgm:pt>
    <dgm:pt modelId="{738D2B21-B7C9-47A9-8AED-E8BDA52F4C51}" type="pres">
      <dgm:prSet presAssocID="{0EE1467A-F14C-4D58-9C6A-4390DACD676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5E627D-625C-4ED1-89FC-D7EECCA4FAF0}" type="pres">
      <dgm:prSet presAssocID="{0EE1467A-F14C-4D58-9C6A-4390DACD676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8978E5-8605-4ECB-AC5E-6ACDD4C30C47}" type="pres">
      <dgm:prSet presAssocID="{BD56FEE2-F285-4AD6-B67B-19C39CA77330}" presName="space" presStyleCnt="0"/>
      <dgm:spPr/>
    </dgm:pt>
    <dgm:pt modelId="{63E7E448-C9DF-4374-B43D-5B4972DBDD33}" type="pres">
      <dgm:prSet presAssocID="{99A5DA96-29AE-4A48-9D24-17C9E0A68115}" presName="composite" presStyleCnt="0"/>
      <dgm:spPr/>
    </dgm:pt>
    <dgm:pt modelId="{752C0057-7ADE-4840-A1B0-B1A689CF44B0}" type="pres">
      <dgm:prSet presAssocID="{99A5DA96-29AE-4A48-9D24-17C9E0A6811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DD1727-6986-47DA-B12C-AA447CD9EA8E}" type="pres">
      <dgm:prSet presAssocID="{99A5DA96-29AE-4A48-9D24-17C9E0A6811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90C6AD-0B6E-45B5-AC75-107296DFB1B0}" type="presOf" srcId="{65F9FD4F-34E7-4AB7-8688-31C14E2FCE2A}" destId="{D95E627D-625C-4ED1-89FC-D7EECCA4FAF0}" srcOrd="0" destOrd="1" presId="urn:microsoft.com/office/officeart/2005/8/layout/hList1"/>
    <dgm:cxn modelId="{BCCD0F9D-14EB-4A18-B727-63C25C8E0A30}" type="presOf" srcId="{99076DE2-DF5A-49EC-96DC-B1FFF54A5B8E}" destId="{81DD1727-6986-47DA-B12C-AA447CD9EA8E}" srcOrd="0" destOrd="2" presId="urn:microsoft.com/office/officeart/2005/8/layout/hList1"/>
    <dgm:cxn modelId="{12DEF486-EFCD-4829-9E39-BEA4E2E28E80}" srcId="{E4BCF030-8F62-4193-B199-C8F290BEC310}" destId="{99A5DA96-29AE-4A48-9D24-17C9E0A68115}" srcOrd="1" destOrd="0" parTransId="{73223144-342F-4144-BC79-88AE313A65AE}" sibTransId="{BEB0E94B-4775-4BFC-86BF-F884D49F9FA7}"/>
    <dgm:cxn modelId="{94B7903E-2042-4305-8BF0-2D6A94A7E519}" type="presOf" srcId="{794F883B-877E-4BC8-843E-89B8C087F860}" destId="{81DD1727-6986-47DA-B12C-AA447CD9EA8E}" srcOrd="0" destOrd="1" presId="urn:microsoft.com/office/officeart/2005/8/layout/hList1"/>
    <dgm:cxn modelId="{284AC82F-DED3-411C-BC8F-184D9D1D981C}" srcId="{99A5DA96-29AE-4A48-9D24-17C9E0A68115}" destId="{99076DE2-DF5A-49EC-96DC-B1FFF54A5B8E}" srcOrd="2" destOrd="0" parTransId="{BEB528FD-53AE-485A-93E1-5095B13263B0}" sibTransId="{F8023776-994B-4640-AF8D-40FA38AE5E6F}"/>
    <dgm:cxn modelId="{FBF8BB44-99AE-43A4-B44E-2D9EF2682F66}" type="presOf" srcId="{FACCDFBB-48E1-403F-B43E-5A3E6626B4CB}" destId="{D95E627D-625C-4ED1-89FC-D7EECCA4FAF0}" srcOrd="0" destOrd="2" presId="urn:microsoft.com/office/officeart/2005/8/layout/hList1"/>
    <dgm:cxn modelId="{D7CBC36A-691F-4F2C-B3EA-B81EE3E6C69E}" srcId="{99A5DA96-29AE-4A48-9D24-17C9E0A68115}" destId="{FED53C33-4C91-4FED-B95C-5E40D0EAA422}" srcOrd="0" destOrd="0" parTransId="{BA4D8449-8866-4891-AA35-C15A7609EEDE}" sibTransId="{394EC548-A824-42EA-9527-9D9FF9134ADE}"/>
    <dgm:cxn modelId="{EB20AB80-4700-421E-948E-1E942F47D7E7}" type="presOf" srcId="{FED53C33-4C91-4FED-B95C-5E40D0EAA422}" destId="{81DD1727-6986-47DA-B12C-AA447CD9EA8E}" srcOrd="0" destOrd="0" presId="urn:microsoft.com/office/officeart/2005/8/layout/hList1"/>
    <dgm:cxn modelId="{C5FFEBB3-6266-4778-936D-680136292883}" srcId="{99A5DA96-29AE-4A48-9D24-17C9E0A68115}" destId="{1D1B4925-4F6C-4049-9767-BB4C5964B67A}" srcOrd="4" destOrd="0" parTransId="{3B6B7B78-FA2C-48CB-8935-47B2421DC676}" sibTransId="{30A9A467-431B-4AAF-8612-D4E8B3661753}"/>
    <dgm:cxn modelId="{1DC407A3-27F3-44C8-B8F7-B2AEC4336C4B}" type="presOf" srcId="{0EE1467A-F14C-4D58-9C6A-4390DACD676B}" destId="{738D2B21-B7C9-47A9-8AED-E8BDA52F4C51}" srcOrd="0" destOrd="0" presId="urn:microsoft.com/office/officeart/2005/8/layout/hList1"/>
    <dgm:cxn modelId="{477F584E-D3B9-4AF0-B2CD-C77C7A524ABB}" type="presOf" srcId="{1D1B4925-4F6C-4049-9767-BB4C5964B67A}" destId="{81DD1727-6986-47DA-B12C-AA447CD9EA8E}" srcOrd="0" destOrd="4" presId="urn:microsoft.com/office/officeart/2005/8/layout/hList1"/>
    <dgm:cxn modelId="{19F8F108-9FD3-487B-ACFC-7DA4D04EEF13}" srcId="{0EE1467A-F14C-4D58-9C6A-4390DACD676B}" destId="{FACCDFBB-48E1-403F-B43E-5A3E6626B4CB}" srcOrd="2" destOrd="0" parTransId="{56E3482C-B3FC-4D62-AF4F-56CAEB27915B}" sibTransId="{E47DB124-C734-43C5-B63E-162334652644}"/>
    <dgm:cxn modelId="{1A52B9B7-D4BB-459B-AF67-D89845092C66}" type="presOf" srcId="{2FE90199-E47E-4EA7-B15E-9DCC4EA1F701}" destId="{81DD1727-6986-47DA-B12C-AA447CD9EA8E}" srcOrd="0" destOrd="3" presId="urn:microsoft.com/office/officeart/2005/8/layout/hList1"/>
    <dgm:cxn modelId="{09F1D8CE-9E0B-4C63-85B0-5DB2A23A2739}" srcId="{E4BCF030-8F62-4193-B199-C8F290BEC310}" destId="{0EE1467A-F14C-4D58-9C6A-4390DACD676B}" srcOrd="0" destOrd="0" parTransId="{BD262C6A-E37E-49CB-BFA2-4CF78A7F0172}" sibTransId="{BD56FEE2-F285-4AD6-B67B-19C39CA77330}"/>
    <dgm:cxn modelId="{34673588-5D6B-40AD-A3F2-F05963E5E86A}" srcId="{0EE1467A-F14C-4D58-9C6A-4390DACD676B}" destId="{65F9FD4F-34E7-4AB7-8688-31C14E2FCE2A}" srcOrd="1" destOrd="0" parTransId="{BB26DF9D-D621-44D1-8C83-A4341C96585F}" sibTransId="{6003BA1F-10DD-4196-8930-CAB299358933}"/>
    <dgm:cxn modelId="{590C05E3-0E48-488F-8477-A44FEF2D6884}" type="presOf" srcId="{108AA23E-73E1-4F2B-B758-501057C523F1}" destId="{D95E627D-625C-4ED1-89FC-D7EECCA4FAF0}" srcOrd="0" destOrd="0" presId="urn:microsoft.com/office/officeart/2005/8/layout/hList1"/>
    <dgm:cxn modelId="{C4AD9C36-722F-4F82-A244-B27BE9536478}" type="presOf" srcId="{99A5DA96-29AE-4A48-9D24-17C9E0A68115}" destId="{752C0057-7ADE-4840-A1B0-B1A689CF44B0}" srcOrd="0" destOrd="0" presId="urn:microsoft.com/office/officeart/2005/8/layout/hList1"/>
    <dgm:cxn modelId="{30B28B14-8A53-4200-954D-F11AAA0E4665}" type="presOf" srcId="{E4BCF030-8F62-4193-B199-C8F290BEC310}" destId="{E248B2BB-4DF0-46F3-9F69-789BD8771CE6}" srcOrd="0" destOrd="0" presId="urn:microsoft.com/office/officeart/2005/8/layout/hList1"/>
    <dgm:cxn modelId="{35C7F596-98CD-4296-97F1-717E499A0E04}" srcId="{0EE1467A-F14C-4D58-9C6A-4390DACD676B}" destId="{108AA23E-73E1-4F2B-B758-501057C523F1}" srcOrd="0" destOrd="0" parTransId="{6904B789-643C-494B-9F1E-86D28A5CBA28}" sibTransId="{57CF942F-D364-41C7-A98E-EBFCC5E61462}"/>
    <dgm:cxn modelId="{E94D363E-39D5-4639-91BF-A97F08288B64}" srcId="{99A5DA96-29AE-4A48-9D24-17C9E0A68115}" destId="{2FE90199-E47E-4EA7-B15E-9DCC4EA1F701}" srcOrd="3" destOrd="0" parTransId="{CD5AD959-F40B-4C93-9958-C5386A1EBAFE}" sibTransId="{6FF0DEB4-E89A-48C0-A2FC-DE3D1FC5D5D2}"/>
    <dgm:cxn modelId="{4739FFEE-869D-494F-9358-DB4F54FABC21}" srcId="{99A5DA96-29AE-4A48-9D24-17C9E0A68115}" destId="{794F883B-877E-4BC8-843E-89B8C087F860}" srcOrd="1" destOrd="0" parTransId="{2C73A304-8E0A-41D6-874F-C80E5FCB7FAC}" sibTransId="{500FA35D-0E2B-46B8-9136-0AC54E461087}"/>
    <dgm:cxn modelId="{FA8CCA70-86AC-47EF-82BE-640BA44C56D0}" type="presParOf" srcId="{E248B2BB-4DF0-46F3-9F69-789BD8771CE6}" destId="{4461FDCC-6681-4B85-97EA-7FA89371D55D}" srcOrd="0" destOrd="0" presId="urn:microsoft.com/office/officeart/2005/8/layout/hList1"/>
    <dgm:cxn modelId="{757F5E74-6955-4C93-9E97-873F70B65752}" type="presParOf" srcId="{4461FDCC-6681-4B85-97EA-7FA89371D55D}" destId="{738D2B21-B7C9-47A9-8AED-E8BDA52F4C51}" srcOrd="0" destOrd="0" presId="urn:microsoft.com/office/officeart/2005/8/layout/hList1"/>
    <dgm:cxn modelId="{DCC17093-67A1-4F6C-A108-C17B5F06A314}" type="presParOf" srcId="{4461FDCC-6681-4B85-97EA-7FA89371D55D}" destId="{D95E627D-625C-4ED1-89FC-D7EECCA4FAF0}" srcOrd="1" destOrd="0" presId="urn:microsoft.com/office/officeart/2005/8/layout/hList1"/>
    <dgm:cxn modelId="{7312AFAE-86EB-4FFC-BB62-E693F5B0F509}" type="presParOf" srcId="{E248B2BB-4DF0-46F3-9F69-789BD8771CE6}" destId="{578978E5-8605-4ECB-AC5E-6ACDD4C30C47}" srcOrd="1" destOrd="0" presId="urn:microsoft.com/office/officeart/2005/8/layout/hList1"/>
    <dgm:cxn modelId="{E2106F2D-4A03-43C4-8F1B-B2713E12029B}" type="presParOf" srcId="{E248B2BB-4DF0-46F3-9F69-789BD8771CE6}" destId="{63E7E448-C9DF-4374-B43D-5B4972DBDD33}" srcOrd="2" destOrd="0" presId="urn:microsoft.com/office/officeart/2005/8/layout/hList1"/>
    <dgm:cxn modelId="{F7FDBAD2-4E3E-4B55-A0AC-73F2665F4EAE}" type="presParOf" srcId="{63E7E448-C9DF-4374-B43D-5B4972DBDD33}" destId="{752C0057-7ADE-4840-A1B0-B1A689CF44B0}" srcOrd="0" destOrd="0" presId="urn:microsoft.com/office/officeart/2005/8/layout/hList1"/>
    <dgm:cxn modelId="{F7C1A417-C69C-42A8-806D-2CC51D2D2896}" type="presParOf" srcId="{63E7E448-C9DF-4374-B43D-5B4972DBDD33}" destId="{81DD1727-6986-47DA-B12C-AA447CD9EA8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6E38B0-62AC-48AC-8AFE-13797655EC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2A10C9-F31D-43EE-A99B-A966D3293F86}">
      <dgm:prSet phldrT="[Text]"/>
      <dgm:spPr/>
      <dgm:t>
        <a:bodyPr/>
        <a:lstStyle/>
        <a:p>
          <a:r>
            <a:rPr lang="en-US" dirty="0" err="1" smtClean="0"/>
            <a:t>NewSQL</a:t>
          </a:r>
          <a:r>
            <a:rPr lang="en-US" dirty="0" smtClean="0"/>
            <a:t> databases are a class of relational databases that aim to combine the scalability of NoSQL databases with the ACID (Atomicity, Consistency, Isolation, Durability) guarantees of traditional SQL databases.</a:t>
          </a:r>
          <a:endParaRPr lang="en-US" dirty="0"/>
        </a:p>
      </dgm:t>
    </dgm:pt>
    <dgm:pt modelId="{B786D7E1-654C-4F05-A8D8-584915444300}">
      <dgm:prSet phldrT="[Text]"/>
      <dgm:spPr/>
      <dgm:t>
        <a:bodyPr/>
        <a:lstStyle/>
        <a:p>
          <a:r>
            <a:rPr lang="en-US" dirty="0" err="1" smtClean="0"/>
            <a:t>Newsql</a:t>
          </a:r>
          <a:r>
            <a:rPr lang="en-US" dirty="0" smtClean="0"/>
            <a:t> Databases</a:t>
          </a:r>
          <a:endParaRPr lang="en-US" dirty="0"/>
        </a:p>
      </dgm:t>
    </dgm:pt>
    <dgm:pt modelId="{426A975F-EDF9-42B4-A37C-F4BE4C34652C}" type="sibTrans" cxnId="{439E7ECD-706E-47A7-B20F-FC92C0BA159C}">
      <dgm:prSet/>
      <dgm:spPr/>
      <dgm:t>
        <a:bodyPr/>
        <a:lstStyle/>
        <a:p>
          <a:endParaRPr lang="en-US"/>
        </a:p>
      </dgm:t>
    </dgm:pt>
    <dgm:pt modelId="{98CB3AA1-37EB-455D-8513-D37E54B2B520}" type="parTrans" cxnId="{439E7ECD-706E-47A7-B20F-FC92C0BA159C}">
      <dgm:prSet/>
      <dgm:spPr/>
      <dgm:t>
        <a:bodyPr/>
        <a:lstStyle/>
        <a:p>
          <a:endParaRPr lang="en-US"/>
        </a:p>
      </dgm:t>
    </dgm:pt>
    <dgm:pt modelId="{4DF26626-6993-4704-AAB3-CB286A59E23B}" type="sibTrans" cxnId="{ECD859EC-F50A-4DDC-983B-32DAEE34448B}">
      <dgm:prSet/>
      <dgm:spPr/>
      <dgm:t>
        <a:bodyPr/>
        <a:lstStyle/>
        <a:p>
          <a:endParaRPr lang="en-US"/>
        </a:p>
      </dgm:t>
    </dgm:pt>
    <dgm:pt modelId="{ECC3E07B-979C-45DA-911D-EC86B0F8BD04}" type="parTrans" cxnId="{ECD859EC-F50A-4DDC-983B-32DAEE34448B}">
      <dgm:prSet/>
      <dgm:spPr/>
      <dgm:t>
        <a:bodyPr/>
        <a:lstStyle/>
        <a:p>
          <a:endParaRPr lang="en-US"/>
        </a:p>
      </dgm:t>
    </dgm:pt>
    <dgm:pt modelId="{439E5F88-9920-4529-8400-1822F534CDFB}">
      <dgm:prSet phldrT="[Text]"/>
      <dgm:spPr/>
      <dgm:t>
        <a:bodyPr/>
        <a:lstStyle/>
        <a:p>
          <a:r>
            <a:rPr lang="en-US" dirty="0" smtClean="0"/>
            <a:t>NoSQL (Not Only SQL) databases are non-relational database management systems designed to handle large volumes of unstructured or semi-structured data.</a:t>
          </a:r>
          <a:endParaRPr lang="en-US" dirty="0"/>
        </a:p>
      </dgm:t>
    </dgm:pt>
    <dgm:pt modelId="{ED488458-D29F-40BD-9665-7E56E69FCEC3}">
      <dgm:prSet phldrT="[Text]"/>
      <dgm:spPr/>
      <dgm:t>
        <a:bodyPr/>
        <a:lstStyle/>
        <a:p>
          <a:r>
            <a:rPr lang="en-US" dirty="0" err="1" smtClean="0"/>
            <a:t>Nosql</a:t>
          </a:r>
          <a:r>
            <a:rPr lang="en-US" dirty="0" smtClean="0"/>
            <a:t> Databases</a:t>
          </a:r>
          <a:endParaRPr lang="en-US" dirty="0"/>
        </a:p>
      </dgm:t>
    </dgm:pt>
    <dgm:pt modelId="{B2FA24AA-0694-4687-963F-8246C9D72CFE}" type="sibTrans" cxnId="{DABA54CB-8D81-46D7-802F-99C19A144377}">
      <dgm:prSet/>
      <dgm:spPr/>
      <dgm:t>
        <a:bodyPr/>
        <a:lstStyle/>
        <a:p>
          <a:endParaRPr lang="en-US"/>
        </a:p>
      </dgm:t>
    </dgm:pt>
    <dgm:pt modelId="{6D047E1F-8CD1-437C-873D-4EBB4BD83687}" type="parTrans" cxnId="{DABA54CB-8D81-46D7-802F-99C19A144377}">
      <dgm:prSet/>
      <dgm:spPr/>
      <dgm:t>
        <a:bodyPr/>
        <a:lstStyle/>
        <a:p>
          <a:endParaRPr lang="en-US"/>
        </a:p>
      </dgm:t>
    </dgm:pt>
    <dgm:pt modelId="{AA457A22-C3DD-4ACC-B92D-B7B4A163196D}" type="sibTrans" cxnId="{7D0C62ED-D30B-4D25-8A73-5693DDF7CBD5}">
      <dgm:prSet/>
      <dgm:spPr/>
      <dgm:t>
        <a:bodyPr/>
        <a:lstStyle/>
        <a:p>
          <a:endParaRPr lang="en-US"/>
        </a:p>
      </dgm:t>
    </dgm:pt>
    <dgm:pt modelId="{FF992A9E-E7A3-40CB-A454-2F530A23C5A2}" type="parTrans" cxnId="{7D0C62ED-D30B-4D25-8A73-5693DDF7CBD5}">
      <dgm:prSet/>
      <dgm:spPr/>
      <dgm:t>
        <a:bodyPr/>
        <a:lstStyle/>
        <a:p>
          <a:endParaRPr lang="en-US"/>
        </a:p>
      </dgm:t>
    </dgm:pt>
    <dgm:pt modelId="{FF96CA5C-0BB9-409D-9DA3-5C743A60A64E}" type="pres">
      <dgm:prSet presAssocID="{5D6E38B0-62AC-48AC-8AFE-13797655EC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B928BD1-B542-44EC-AA39-632F541DC957}" type="pres">
      <dgm:prSet presAssocID="{ED488458-D29F-40BD-9665-7E56E69FCE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39E728-033B-494F-A81D-BDDADC583C9F}" type="pres">
      <dgm:prSet presAssocID="{ED488458-D29F-40BD-9665-7E56E69FCE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73AD28-E9A1-42FE-B85A-B3446E313D89}" type="pres">
      <dgm:prSet presAssocID="{B786D7E1-654C-4F05-A8D8-58491544430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5E93B4-C90D-4A6D-8E54-69B9D291A2B2}" type="pres">
      <dgm:prSet presAssocID="{B786D7E1-654C-4F05-A8D8-58491544430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ABA54CB-8D81-46D7-802F-99C19A144377}" srcId="{5D6E38B0-62AC-48AC-8AFE-13797655ECBB}" destId="{ED488458-D29F-40BD-9665-7E56E69FCEC3}" srcOrd="0" destOrd="0" parTransId="{6D047E1F-8CD1-437C-873D-4EBB4BD83687}" sibTransId="{B2FA24AA-0694-4687-963F-8246C9D72CFE}"/>
    <dgm:cxn modelId="{0D59787B-B293-4CF9-8EE6-3BD0F1F7FCA8}" type="presOf" srcId="{5D6E38B0-62AC-48AC-8AFE-13797655ECBB}" destId="{FF96CA5C-0BB9-409D-9DA3-5C743A60A64E}" srcOrd="0" destOrd="0" presId="urn:microsoft.com/office/officeart/2005/8/layout/vList2"/>
    <dgm:cxn modelId="{FCE3A131-69B7-41FC-8F2E-52CD4BFEE2B3}" type="presOf" srcId="{439E5F88-9920-4529-8400-1822F534CDFB}" destId="{2639E728-033B-494F-A81D-BDDADC583C9F}" srcOrd="0" destOrd="0" presId="urn:microsoft.com/office/officeart/2005/8/layout/vList2"/>
    <dgm:cxn modelId="{7C762054-2C65-4CA4-ABE2-F35FEAAD107C}" type="presOf" srcId="{ED488458-D29F-40BD-9665-7E56E69FCEC3}" destId="{4B928BD1-B542-44EC-AA39-632F541DC957}" srcOrd="0" destOrd="0" presId="urn:microsoft.com/office/officeart/2005/8/layout/vList2"/>
    <dgm:cxn modelId="{F3CB9ADF-3915-436E-8642-411AD0D161E1}" type="presOf" srcId="{B72A10C9-F31D-43EE-A99B-A966D3293F86}" destId="{C55E93B4-C90D-4A6D-8E54-69B9D291A2B2}" srcOrd="0" destOrd="0" presId="urn:microsoft.com/office/officeart/2005/8/layout/vList2"/>
    <dgm:cxn modelId="{439E7ECD-706E-47A7-B20F-FC92C0BA159C}" srcId="{5D6E38B0-62AC-48AC-8AFE-13797655ECBB}" destId="{B786D7E1-654C-4F05-A8D8-584915444300}" srcOrd="1" destOrd="0" parTransId="{98CB3AA1-37EB-455D-8513-D37E54B2B520}" sibTransId="{426A975F-EDF9-42B4-A37C-F4BE4C34652C}"/>
    <dgm:cxn modelId="{EC0200B6-7A99-48E6-B524-40047315AD4E}" type="presOf" srcId="{B786D7E1-654C-4F05-A8D8-584915444300}" destId="{E973AD28-E9A1-42FE-B85A-B3446E313D89}" srcOrd="0" destOrd="0" presId="urn:microsoft.com/office/officeart/2005/8/layout/vList2"/>
    <dgm:cxn modelId="{ECD859EC-F50A-4DDC-983B-32DAEE34448B}" srcId="{B786D7E1-654C-4F05-A8D8-584915444300}" destId="{B72A10C9-F31D-43EE-A99B-A966D3293F86}" srcOrd="0" destOrd="0" parTransId="{ECC3E07B-979C-45DA-911D-EC86B0F8BD04}" sibTransId="{4DF26626-6993-4704-AAB3-CB286A59E23B}"/>
    <dgm:cxn modelId="{7D0C62ED-D30B-4D25-8A73-5693DDF7CBD5}" srcId="{ED488458-D29F-40BD-9665-7E56E69FCEC3}" destId="{439E5F88-9920-4529-8400-1822F534CDFB}" srcOrd="0" destOrd="0" parTransId="{FF992A9E-E7A3-40CB-A454-2F530A23C5A2}" sibTransId="{AA457A22-C3DD-4ACC-B92D-B7B4A163196D}"/>
    <dgm:cxn modelId="{22C21BA0-A72F-4221-99D3-D913D9108539}" type="presParOf" srcId="{FF96CA5C-0BB9-409D-9DA3-5C743A60A64E}" destId="{4B928BD1-B542-44EC-AA39-632F541DC957}" srcOrd="0" destOrd="0" presId="urn:microsoft.com/office/officeart/2005/8/layout/vList2"/>
    <dgm:cxn modelId="{CC4F366D-E0F6-46B9-9BE6-9B55EDD44D8F}" type="presParOf" srcId="{FF96CA5C-0BB9-409D-9DA3-5C743A60A64E}" destId="{2639E728-033B-494F-A81D-BDDADC583C9F}" srcOrd="1" destOrd="0" presId="urn:microsoft.com/office/officeart/2005/8/layout/vList2"/>
    <dgm:cxn modelId="{16C52327-44B0-45C1-B852-3838844AC378}" type="presParOf" srcId="{FF96CA5C-0BB9-409D-9DA3-5C743A60A64E}" destId="{E973AD28-E9A1-42FE-B85A-B3446E313D89}" srcOrd="2" destOrd="0" presId="urn:microsoft.com/office/officeart/2005/8/layout/vList2"/>
    <dgm:cxn modelId="{A40CC417-F8C0-414B-ADED-D607C339C8F4}" type="presParOf" srcId="{FF96CA5C-0BB9-409D-9DA3-5C743A60A64E}" destId="{C55E93B4-C90D-4A6D-8E54-69B9D291A2B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8E4EA-459E-4DC1-9213-3055644BB2A9}">
      <dsp:nvSpPr>
        <dsp:cNvPr id="0" name=""/>
        <dsp:cNvSpPr/>
      </dsp:nvSpPr>
      <dsp:spPr>
        <a:xfrm>
          <a:off x="0" y="2837339"/>
          <a:ext cx="105537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E8070-55CC-4441-80FC-F4747073E99C}">
      <dsp:nvSpPr>
        <dsp:cNvPr id="0" name=""/>
        <dsp:cNvSpPr/>
      </dsp:nvSpPr>
      <dsp:spPr>
        <a:xfrm>
          <a:off x="0" y="1618657"/>
          <a:ext cx="105537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373AC-0C18-4995-9A5A-82D6AF00D3FC}">
      <dsp:nvSpPr>
        <dsp:cNvPr id="0" name=""/>
        <dsp:cNvSpPr/>
      </dsp:nvSpPr>
      <dsp:spPr>
        <a:xfrm>
          <a:off x="0" y="399974"/>
          <a:ext cx="105537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EE5CA-1BF8-478B-991C-11E7DB19BAE7}">
      <dsp:nvSpPr>
        <dsp:cNvPr id="0" name=""/>
        <dsp:cNvSpPr/>
      </dsp:nvSpPr>
      <dsp:spPr>
        <a:xfrm>
          <a:off x="2743961" y="445"/>
          <a:ext cx="7809738" cy="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743961" y="445"/>
        <a:ext cx="7809738" cy="399528"/>
      </dsp:txXfrm>
    </dsp:sp>
    <dsp:sp modelId="{82E63B70-3295-499A-A38E-F170E9892106}">
      <dsp:nvSpPr>
        <dsp:cNvPr id="0" name=""/>
        <dsp:cNvSpPr/>
      </dsp:nvSpPr>
      <dsp:spPr>
        <a:xfrm>
          <a:off x="0" y="445"/>
          <a:ext cx="2743962" cy="3995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Normalization</a:t>
          </a:r>
          <a:endParaRPr lang="en-US" sz="2100" kern="1200" dirty="0"/>
        </a:p>
      </dsp:txBody>
      <dsp:txXfrm>
        <a:off x="19507" y="19952"/>
        <a:ext cx="2704948" cy="380021"/>
      </dsp:txXfrm>
    </dsp:sp>
    <dsp:sp modelId="{7A505460-0230-4261-A14A-6DF0EE0266C8}">
      <dsp:nvSpPr>
        <dsp:cNvPr id="0" name=""/>
        <dsp:cNvSpPr/>
      </dsp:nvSpPr>
      <dsp:spPr>
        <a:xfrm>
          <a:off x="0" y="399974"/>
          <a:ext cx="10553700" cy="79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1</a:t>
          </a:r>
          <a:r>
            <a:rPr lang="en-US" sz="1500" kern="1200" baseline="30000" dirty="0" smtClean="0"/>
            <a:t>st</a:t>
          </a:r>
          <a:r>
            <a:rPr lang="en-US" sz="1500" kern="1200" dirty="0" smtClean="0"/>
            <a:t> , 2</a:t>
          </a:r>
          <a:r>
            <a:rPr lang="en-US" sz="1500" kern="1200" baseline="30000" dirty="0" smtClean="0"/>
            <a:t>nd, 3rd </a:t>
          </a:r>
          <a:r>
            <a:rPr lang="en-US" sz="1500" kern="1200" dirty="0" smtClean="0"/>
            <a:t>Normal Form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BCNF Normal Form</a:t>
          </a:r>
          <a:endParaRPr lang="en-US" sz="1500" kern="1200" dirty="0"/>
        </a:p>
      </dsp:txBody>
      <dsp:txXfrm>
        <a:off x="0" y="399974"/>
        <a:ext cx="10553700" cy="799177"/>
      </dsp:txXfrm>
    </dsp:sp>
    <dsp:sp modelId="{2E2B6A08-8D94-47BF-97E4-77E598696873}">
      <dsp:nvSpPr>
        <dsp:cNvPr id="0" name=""/>
        <dsp:cNvSpPr/>
      </dsp:nvSpPr>
      <dsp:spPr>
        <a:xfrm>
          <a:off x="2743961" y="1219128"/>
          <a:ext cx="7809738" cy="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743961" y="1219128"/>
        <a:ext cx="7809738" cy="399528"/>
      </dsp:txXfrm>
    </dsp:sp>
    <dsp:sp modelId="{6433650D-552A-44E0-8D1F-36F58AABA0F1}">
      <dsp:nvSpPr>
        <dsp:cNvPr id="0" name=""/>
        <dsp:cNvSpPr/>
      </dsp:nvSpPr>
      <dsp:spPr>
        <a:xfrm>
          <a:off x="0" y="1219128"/>
          <a:ext cx="2743962" cy="3995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Denormalization</a:t>
          </a:r>
          <a:endParaRPr lang="en-US" sz="2100" kern="1200" dirty="0"/>
        </a:p>
      </dsp:txBody>
      <dsp:txXfrm>
        <a:off x="19507" y="1238635"/>
        <a:ext cx="2704948" cy="380021"/>
      </dsp:txXfrm>
    </dsp:sp>
    <dsp:sp modelId="{3DF94F91-44FC-41BE-8D4E-DEF0A871615D}">
      <dsp:nvSpPr>
        <dsp:cNvPr id="0" name=""/>
        <dsp:cNvSpPr/>
      </dsp:nvSpPr>
      <dsp:spPr>
        <a:xfrm>
          <a:off x="0" y="1618657"/>
          <a:ext cx="10553700" cy="79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Improving Querying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Reducing joints</a:t>
          </a:r>
          <a:endParaRPr lang="en-US" sz="1500" kern="1200" dirty="0"/>
        </a:p>
      </dsp:txBody>
      <dsp:txXfrm>
        <a:off x="0" y="1618657"/>
        <a:ext cx="10553700" cy="799177"/>
      </dsp:txXfrm>
    </dsp:sp>
    <dsp:sp modelId="{937B1132-AB7F-4F18-A02F-1B28FA001ED7}">
      <dsp:nvSpPr>
        <dsp:cNvPr id="0" name=""/>
        <dsp:cNvSpPr/>
      </dsp:nvSpPr>
      <dsp:spPr>
        <a:xfrm>
          <a:off x="2743961" y="2437810"/>
          <a:ext cx="7809738" cy="39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05" tIns="40005" rIns="40005" bIns="40005" numCol="1" spcCol="1270" anchor="b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743961" y="2437810"/>
        <a:ext cx="7809738" cy="399528"/>
      </dsp:txXfrm>
    </dsp:sp>
    <dsp:sp modelId="{344DDA36-015B-43F6-B398-63D80770A237}">
      <dsp:nvSpPr>
        <dsp:cNvPr id="0" name=""/>
        <dsp:cNvSpPr/>
      </dsp:nvSpPr>
      <dsp:spPr>
        <a:xfrm>
          <a:off x="0" y="2437810"/>
          <a:ext cx="2743962" cy="399528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Data Integrity</a:t>
          </a:r>
          <a:endParaRPr lang="en-US" sz="2100" kern="1200" dirty="0"/>
        </a:p>
      </dsp:txBody>
      <dsp:txXfrm>
        <a:off x="19507" y="2457317"/>
        <a:ext cx="2704948" cy="380021"/>
      </dsp:txXfrm>
    </dsp:sp>
    <dsp:sp modelId="{98D4317E-2ECF-4F09-9CF4-6B4540CAEB13}">
      <dsp:nvSpPr>
        <dsp:cNvPr id="0" name=""/>
        <dsp:cNvSpPr/>
      </dsp:nvSpPr>
      <dsp:spPr>
        <a:xfrm>
          <a:off x="0" y="2837339"/>
          <a:ext cx="10553700" cy="799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Constraints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Triggers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/>
            <a:t>Reference</a:t>
          </a:r>
          <a:endParaRPr lang="en-US" sz="1500" kern="1200" dirty="0"/>
        </a:p>
      </dsp:txBody>
      <dsp:txXfrm>
        <a:off x="0" y="2837339"/>
        <a:ext cx="10553700" cy="7991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E8070-55CC-4441-80FC-F4747073E99C}">
      <dsp:nvSpPr>
        <dsp:cNvPr id="0" name=""/>
        <dsp:cNvSpPr/>
      </dsp:nvSpPr>
      <dsp:spPr>
        <a:xfrm>
          <a:off x="0" y="2434273"/>
          <a:ext cx="105537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A373AC-0C18-4995-9A5A-82D6AF00D3FC}">
      <dsp:nvSpPr>
        <dsp:cNvPr id="0" name=""/>
        <dsp:cNvSpPr/>
      </dsp:nvSpPr>
      <dsp:spPr>
        <a:xfrm>
          <a:off x="0" y="601736"/>
          <a:ext cx="10553700" cy="0"/>
        </a:xfrm>
        <a:prstGeom prst="line">
          <a:avLst/>
        </a:prstGeom>
        <a:noFill/>
        <a:ln w="1587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EE5CA-1BF8-478B-991C-11E7DB19BAE7}">
      <dsp:nvSpPr>
        <dsp:cNvPr id="0" name=""/>
        <dsp:cNvSpPr/>
      </dsp:nvSpPr>
      <dsp:spPr>
        <a:xfrm>
          <a:off x="2743961" y="963"/>
          <a:ext cx="7809738" cy="60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743961" y="963"/>
        <a:ext cx="7809738" cy="600772"/>
      </dsp:txXfrm>
    </dsp:sp>
    <dsp:sp modelId="{82E63B70-3295-499A-A38E-F170E9892106}">
      <dsp:nvSpPr>
        <dsp:cNvPr id="0" name=""/>
        <dsp:cNvSpPr/>
      </dsp:nvSpPr>
      <dsp:spPr>
        <a:xfrm>
          <a:off x="0" y="963"/>
          <a:ext cx="2743962" cy="6007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Scalability</a:t>
          </a:r>
          <a:endParaRPr lang="en-US" sz="1700" kern="1200" dirty="0"/>
        </a:p>
      </dsp:txBody>
      <dsp:txXfrm>
        <a:off x="29333" y="30296"/>
        <a:ext cx="2685296" cy="571439"/>
      </dsp:txXfrm>
    </dsp:sp>
    <dsp:sp modelId="{7A505460-0230-4261-A14A-6DF0EE0266C8}">
      <dsp:nvSpPr>
        <dsp:cNvPr id="0" name=""/>
        <dsp:cNvSpPr/>
      </dsp:nvSpPr>
      <dsp:spPr>
        <a:xfrm>
          <a:off x="0" y="601736"/>
          <a:ext cx="10553700" cy="120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Horizontal Vs Vertical Scalability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err="1" smtClean="0"/>
            <a:t>Sharding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Replication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Partitioning</a:t>
          </a:r>
          <a:endParaRPr lang="en-US" sz="1300" kern="1200" dirty="0"/>
        </a:p>
      </dsp:txBody>
      <dsp:txXfrm>
        <a:off x="0" y="601736"/>
        <a:ext cx="10553700" cy="1201725"/>
      </dsp:txXfrm>
    </dsp:sp>
    <dsp:sp modelId="{2E2B6A08-8D94-47BF-97E4-77E598696873}">
      <dsp:nvSpPr>
        <dsp:cNvPr id="0" name=""/>
        <dsp:cNvSpPr/>
      </dsp:nvSpPr>
      <dsp:spPr>
        <a:xfrm>
          <a:off x="2743961" y="1833500"/>
          <a:ext cx="7809738" cy="600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b" anchorCtr="0">
          <a:noAutofit/>
        </a:bodyPr>
        <a:lstStyle/>
        <a:p>
          <a:pPr lvl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 dirty="0"/>
        </a:p>
      </dsp:txBody>
      <dsp:txXfrm>
        <a:off x="2743961" y="1833500"/>
        <a:ext cx="7809738" cy="600772"/>
      </dsp:txXfrm>
    </dsp:sp>
    <dsp:sp modelId="{6433650D-552A-44E0-8D1F-36F58AABA0F1}">
      <dsp:nvSpPr>
        <dsp:cNvPr id="0" name=""/>
        <dsp:cNvSpPr/>
      </dsp:nvSpPr>
      <dsp:spPr>
        <a:xfrm>
          <a:off x="0" y="1833500"/>
          <a:ext cx="2743962" cy="600772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32385" rIns="32385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Performance Optimization</a:t>
          </a:r>
          <a:endParaRPr lang="en-US" sz="1700" kern="1200" dirty="0"/>
        </a:p>
      </dsp:txBody>
      <dsp:txXfrm>
        <a:off x="29333" y="1862833"/>
        <a:ext cx="2685296" cy="571439"/>
      </dsp:txXfrm>
    </dsp:sp>
    <dsp:sp modelId="{3DF94F91-44FC-41BE-8D4E-DEF0A871615D}">
      <dsp:nvSpPr>
        <dsp:cNvPr id="0" name=""/>
        <dsp:cNvSpPr/>
      </dsp:nvSpPr>
      <dsp:spPr>
        <a:xfrm>
          <a:off x="0" y="2434273"/>
          <a:ext cx="10553700" cy="1201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32385" rIns="32385" bIns="32385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Indexing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Query Optimization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Caching</a:t>
          </a:r>
          <a:endParaRPr lang="en-US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Compression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smtClean="0"/>
            <a:t>Benchmarking and Profiling Techniques</a:t>
          </a:r>
          <a:endParaRPr lang="en-US" sz="1300" kern="1200" dirty="0"/>
        </a:p>
      </dsp:txBody>
      <dsp:txXfrm>
        <a:off x="0" y="2434273"/>
        <a:ext cx="10553700" cy="1201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8D2B21-B7C9-47A9-8AED-E8BDA52F4C51}">
      <dsp:nvSpPr>
        <dsp:cNvPr id="0" name=""/>
        <dsp:cNvSpPr/>
      </dsp:nvSpPr>
      <dsp:spPr>
        <a:xfrm>
          <a:off x="25" y="21412"/>
          <a:ext cx="242499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ER-Modeling</a:t>
          </a:r>
          <a:endParaRPr lang="en-US" sz="2000" kern="1200" dirty="0"/>
        </a:p>
      </dsp:txBody>
      <dsp:txXfrm>
        <a:off x="25" y="21412"/>
        <a:ext cx="2424993" cy="576000"/>
      </dsp:txXfrm>
    </dsp:sp>
    <dsp:sp modelId="{D95E627D-625C-4ED1-89FC-D7EECCA4FAF0}">
      <dsp:nvSpPr>
        <dsp:cNvPr id="0" name=""/>
        <dsp:cNvSpPr/>
      </dsp:nvSpPr>
      <dsp:spPr>
        <a:xfrm>
          <a:off x="25" y="597412"/>
          <a:ext cx="2424993" cy="2491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err="1" smtClean="0"/>
            <a:t>Lucidchart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ER/Studio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Microsoft Visio</a:t>
          </a:r>
          <a:endParaRPr lang="en-US" sz="2000" kern="1200" dirty="0"/>
        </a:p>
      </dsp:txBody>
      <dsp:txXfrm>
        <a:off x="25" y="597412"/>
        <a:ext cx="2424993" cy="2491087"/>
      </dsp:txXfrm>
    </dsp:sp>
    <dsp:sp modelId="{752C0057-7ADE-4840-A1B0-B1A689CF44B0}">
      <dsp:nvSpPr>
        <dsp:cNvPr id="0" name=""/>
        <dsp:cNvSpPr/>
      </dsp:nvSpPr>
      <dsp:spPr>
        <a:xfrm>
          <a:off x="2764518" y="21412"/>
          <a:ext cx="2424993" cy="57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DBMS</a:t>
          </a:r>
          <a:endParaRPr lang="en-US" sz="2000" kern="1200" dirty="0"/>
        </a:p>
      </dsp:txBody>
      <dsp:txXfrm>
        <a:off x="2764518" y="21412"/>
        <a:ext cx="2424993" cy="576000"/>
      </dsp:txXfrm>
    </dsp:sp>
    <dsp:sp modelId="{81DD1727-6986-47DA-B12C-AA447CD9EA8E}">
      <dsp:nvSpPr>
        <dsp:cNvPr id="0" name=""/>
        <dsp:cNvSpPr/>
      </dsp:nvSpPr>
      <dsp:spPr>
        <a:xfrm>
          <a:off x="2764518" y="597412"/>
          <a:ext cx="2424993" cy="249108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MySQL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PostgreSQL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Oracle Database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Microsoft SQL Server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MongoDB</a:t>
          </a:r>
          <a:endParaRPr lang="en-US" sz="2000" kern="1200" dirty="0"/>
        </a:p>
      </dsp:txBody>
      <dsp:txXfrm>
        <a:off x="2764518" y="597412"/>
        <a:ext cx="2424993" cy="24910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28BD1-B542-44EC-AA39-632F541DC957}">
      <dsp:nvSpPr>
        <dsp:cNvPr id="0" name=""/>
        <dsp:cNvSpPr/>
      </dsp:nvSpPr>
      <dsp:spPr>
        <a:xfrm>
          <a:off x="0" y="9206"/>
          <a:ext cx="51942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Nosql</a:t>
          </a:r>
          <a:r>
            <a:rPr lang="en-US" sz="2000" kern="1200" dirty="0" smtClean="0"/>
            <a:t> Databases</a:t>
          </a:r>
          <a:endParaRPr lang="en-US" sz="2000" kern="1200" dirty="0"/>
        </a:p>
      </dsp:txBody>
      <dsp:txXfrm>
        <a:off x="23417" y="32623"/>
        <a:ext cx="5147465" cy="432866"/>
      </dsp:txXfrm>
    </dsp:sp>
    <dsp:sp modelId="{2639E728-033B-494F-A81D-BDDADC583C9F}">
      <dsp:nvSpPr>
        <dsp:cNvPr id="0" name=""/>
        <dsp:cNvSpPr/>
      </dsp:nvSpPr>
      <dsp:spPr>
        <a:xfrm>
          <a:off x="0" y="488906"/>
          <a:ext cx="5194299" cy="952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1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smtClean="0"/>
            <a:t>NoSQL (Not Only SQL) databases are non-relational database management systems designed to handle large volumes of unstructured or semi-structured data.</a:t>
          </a:r>
          <a:endParaRPr lang="en-US" sz="1600" kern="1200" dirty="0"/>
        </a:p>
      </dsp:txBody>
      <dsp:txXfrm>
        <a:off x="0" y="488906"/>
        <a:ext cx="5194299" cy="952200"/>
      </dsp:txXfrm>
    </dsp:sp>
    <dsp:sp modelId="{E973AD28-E9A1-42FE-B85A-B3446E313D89}">
      <dsp:nvSpPr>
        <dsp:cNvPr id="0" name=""/>
        <dsp:cNvSpPr/>
      </dsp:nvSpPr>
      <dsp:spPr>
        <a:xfrm>
          <a:off x="0" y="1441106"/>
          <a:ext cx="5194299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err="1" smtClean="0"/>
            <a:t>Newsql</a:t>
          </a:r>
          <a:r>
            <a:rPr lang="en-US" sz="2000" kern="1200" dirty="0" smtClean="0"/>
            <a:t> Databases</a:t>
          </a:r>
          <a:endParaRPr lang="en-US" sz="2000" kern="1200" dirty="0"/>
        </a:p>
      </dsp:txBody>
      <dsp:txXfrm>
        <a:off x="23417" y="1464523"/>
        <a:ext cx="5147465" cy="432866"/>
      </dsp:txXfrm>
    </dsp:sp>
    <dsp:sp modelId="{C55E93B4-C90D-4A6D-8E54-69B9D291A2B2}">
      <dsp:nvSpPr>
        <dsp:cNvPr id="0" name=""/>
        <dsp:cNvSpPr/>
      </dsp:nvSpPr>
      <dsp:spPr>
        <a:xfrm>
          <a:off x="0" y="1920806"/>
          <a:ext cx="5194299" cy="1179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19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600" kern="1200" dirty="0" err="1" smtClean="0"/>
            <a:t>NewSQL</a:t>
          </a:r>
          <a:r>
            <a:rPr lang="en-US" sz="1600" kern="1200" dirty="0" smtClean="0"/>
            <a:t> databases are a class of relational databases that aim to combine the scalability of NoSQL databases with the ACID (Atomicity, Consistency, Isolation, Durability) guarantees of traditional SQL databases.</a:t>
          </a:r>
          <a:endParaRPr lang="en-US" sz="1600" kern="1200" dirty="0"/>
        </a:p>
      </dsp:txBody>
      <dsp:txXfrm>
        <a:off x="0" y="1920806"/>
        <a:ext cx="5194299" cy="1179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36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10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71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32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91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4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82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3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5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3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6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80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82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9D80EF-4992-47E1-822C-F5F359D6CF1B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E9AB4ED-8A46-49DB-8D76-3D005C18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51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 Systems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6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Successful Databases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Facebook's Social Graph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Amazon's </a:t>
            </a:r>
            <a:r>
              <a:rPr lang="en-US" dirty="0" err="1" smtClean="0"/>
              <a:t>Dynamodb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Database Failures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/>
              <a:t>MySpace</a:t>
            </a:r>
            <a:r>
              <a:rPr lang="en-US" dirty="0"/>
              <a:t> Data Loss </a:t>
            </a:r>
            <a:r>
              <a:rPr lang="en-US" dirty="0" smtClean="0"/>
              <a:t>Incident</a:t>
            </a:r>
          </a:p>
          <a:p>
            <a:r>
              <a:rPr lang="en-US" dirty="0"/>
              <a:t>LinkedIn's Database Outage</a:t>
            </a:r>
          </a:p>
        </p:txBody>
      </p:sp>
    </p:spTree>
    <p:extLst>
      <p:ext uri="{BB962C8B-B14F-4D97-AF65-F5344CB8AC3E}">
        <p14:creationId xmlns:p14="http://schemas.microsoft.com/office/powerpoint/2010/main" val="21777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 Session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smtClean="0"/>
              <a:t>Please feel free to ask any question.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078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58856" y="1398228"/>
            <a:ext cx="3894338" cy="1519976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7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Members 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Taimoor Ul Islam (14031)</a:t>
            </a:r>
          </a:p>
          <a:p>
            <a:r>
              <a:rPr lang="en-US" dirty="0" smtClean="0"/>
              <a:t>Sayeed Tauheed Shah (14143)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7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Database Design Principles</a:t>
            </a:r>
          </a:p>
          <a:p>
            <a:r>
              <a:rPr lang="en-US" dirty="0" smtClean="0"/>
              <a:t>Database Design Strategies</a:t>
            </a:r>
          </a:p>
          <a:p>
            <a:r>
              <a:rPr lang="en-US" dirty="0" smtClean="0"/>
              <a:t>Database Tools and Technologies</a:t>
            </a:r>
          </a:p>
          <a:p>
            <a:r>
              <a:rPr lang="en-US" dirty="0" smtClean="0"/>
              <a:t>Cases Studies</a:t>
            </a:r>
          </a:p>
          <a:p>
            <a:r>
              <a:rPr lang="en-US" dirty="0" smtClean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96785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What is database design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Database design encompasses the process of structuring and organizing data within a database system to meet specific requirements and objectives. It involves defining the database schema, tables, relationships, constraints, and other elements necessary for efficient data storage, retrieval, and manipulation.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and why it is important ?</a:t>
            </a:r>
            <a:endParaRPr lang="en-US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Impact on </a:t>
            </a:r>
            <a:r>
              <a:rPr lang="en-US" dirty="0" smtClean="0"/>
              <a:t>Performance</a:t>
            </a:r>
          </a:p>
          <a:p>
            <a:r>
              <a:rPr lang="en-US" dirty="0"/>
              <a:t>Scalability and </a:t>
            </a:r>
            <a:r>
              <a:rPr lang="en-US" dirty="0" smtClean="0"/>
              <a:t>Adaptability</a:t>
            </a:r>
          </a:p>
          <a:p>
            <a:r>
              <a:rPr lang="en-US" dirty="0"/>
              <a:t>Foundation for Decision Making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15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712226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281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graphicFrame>
        <p:nvGraphicFramePr>
          <p:cNvPr id="4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6794"/>
              </p:ext>
            </p:extLst>
          </p:nvPr>
        </p:nvGraphicFramePr>
        <p:xfrm>
          <a:off x="819150" y="2222500"/>
          <a:ext cx="10553700" cy="3636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938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Strategies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47" y="764845"/>
            <a:ext cx="5922908" cy="2694136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Top Down Approach</a:t>
            </a:r>
          </a:p>
          <a:p>
            <a:r>
              <a:rPr lang="en-US" dirty="0"/>
              <a:t>The top-down design method starts from the general and moves to the specific.</a:t>
            </a:r>
            <a:r>
              <a:rPr lang="en-US" b="1" dirty="0" smtClean="0"/>
              <a:t> </a:t>
            </a:r>
            <a:r>
              <a:rPr lang="en-US" dirty="0"/>
              <a:t>This process involves the identification of different entity types and the definition of each entity’s attributes</a:t>
            </a:r>
            <a:r>
              <a:rPr lang="en-US" dirty="0" smtClean="0"/>
              <a:t>.</a:t>
            </a:r>
            <a:endParaRPr lang="en-US" b="1" dirty="0"/>
          </a:p>
          <a:p>
            <a:r>
              <a:rPr lang="en-US" b="1" dirty="0" smtClean="0"/>
              <a:t>Bottom Up Approach</a:t>
            </a:r>
            <a:endParaRPr lang="en-US" b="1" cap="all" dirty="0"/>
          </a:p>
          <a:p>
            <a:r>
              <a:rPr lang="en-US" dirty="0"/>
              <a:t>The bottom-up approach begins with the specific details and moves up to the </a:t>
            </a:r>
            <a:r>
              <a:rPr lang="en-US" dirty="0" smtClean="0"/>
              <a:t>general. In </a:t>
            </a:r>
            <a:r>
              <a:rPr lang="en-US" dirty="0"/>
              <a:t>other words, this method first identifies the attributes, and then groups them to form entities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48" y="3906371"/>
            <a:ext cx="5922907" cy="267818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042042" y="393758"/>
            <a:ext cx="26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Top Down Approach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67566" y="3560602"/>
            <a:ext cx="26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Bottom Up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21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Continue…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18" y="454211"/>
            <a:ext cx="4548165" cy="2694136"/>
          </a:xfrm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Centralized </a:t>
            </a:r>
            <a:r>
              <a:rPr lang="en-US" b="1" dirty="0" smtClean="0"/>
              <a:t>design</a:t>
            </a:r>
          </a:p>
          <a:p>
            <a:r>
              <a:rPr lang="en-US" dirty="0" smtClean="0"/>
              <a:t>Centralized design is typical of a simple or small database and can be successfully done by a single database administrator or by a small design team. </a:t>
            </a:r>
          </a:p>
          <a:p>
            <a:r>
              <a:rPr lang="en-US" b="1" dirty="0"/>
              <a:t>D</a:t>
            </a:r>
            <a:r>
              <a:rPr lang="en-US" b="1" dirty="0" smtClean="0"/>
              <a:t>ecentralized design</a:t>
            </a:r>
          </a:p>
          <a:p>
            <a:r>
              <a:rPr lang="en-US" dirty="0" smtClean="0"/>
              <a:t>This is commonly accomplished by several teams that work on different subsets or modules of the system. 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15" y="3619300"/>
            <a:ext cx="3912364" cy="31150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24559" y="83124"/>
            <a:ext cx="26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Centralized design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50083" y="3249968"/>
            <a:ext cx="261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Decentralized design</a:t>
            </a:r>
          </a:p>
        </p:txBody>
      </p:sp>
    </p:spTree>
    <p:extLst>
      <p:ext uri="{BB962C8B-B14F-4D97-AF65-F5344CB8AC3E}">
        <p14:creationId xmlns:p14="http://schemas.microsoft.com/office/powerpoint/2010/main" val="1899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Tools and Technologies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Tools</a:t>
            </a:r>
            <a:endParaRPr lang="en-US" b="1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0158730"/>
              </p:ext>
            </p:extLst>
          </p:nvPr>
        </p:nvGraphicFramePr>
        <p:xfrm>
          <a:off x="814388" y="2751138"/>
          <a:ext cx="5189537" cy="310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Technologies</a:t>
            </a:r>
            <a:endParaRPr lang="en-US" b="1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7277164"/>
              </p:ext>
            </p:extLst>
          </p:nvPr>
        </p:nvGraphicFramePr>
        <p:xfrm>
          <a:off x="6188075" y="2751138"/>
          <a:ext cx="5194300" cy="310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71866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55</TotalTime>
  <Words>397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Quotable</vt:lpstr>
      <vt:lpstr>Database Design Strategies</vt:lpstr>
      <vt:lpstr>Group Members Info</vt:lpstr>
      <vt:lpstr>Content</vt:lpstr>
      <vt:lpstr>Introduction</vt:lpstr>
      <vt:lpstr>Design Principles</vt:lpstr>
      <vt:lpstr>Continue…</vt:lpstr>
      <vt:lpstr>Design Strategies</vt:lpstr>
      <vt:lpstr>Continue…</vt:lpstr>
      <vt:lpstr>Design Tools and Technologies</vt:lpstr>
      <vt:lpstr>Case Studies</vt:lpstr>
      <vt:lpstr>Q&amp;A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Strategies</dc:title>
  <dc:creator>Taimoor Ul Islam</dc:creator>
  <cp:lastModifiedBy>Taimoor Ul Islam</cp:lastModifiedBy>
  <cp:revision>11</cp:revision>
  <dcterms:created xsi:type="dcterms:W3CDTF">2024-04-17T01:14:46Z</dcterms:created>
  <dcterms:modified xsi:type="dcterms:W3CDTF">2024-04-17T02:13:13Z</dcterms:modified>
</cp:coreProperties>
</file>