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D1E3E-DD22-4F3B-8B4D-E87F1F1F4C8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C2E37F-7C9F-412B-B63F-D0B31E97BD66}">
      <dgm:prSet phldrT="[Text]"/>
      <dgm:spPr/>
      <dgm:t>
        <a:bodyPr/>
        <a:lstStyle/>
        <a:p>
          <a:endParaRPr lang="en-US" dirty="0"/>
        </a:p>
      </dgm:t>
    </dgm:pt>
    <dgm:pt modelId="{79739FFA-5DF6-4F34-AB99-FA19FB6A7353}" type="parTrans" cxnId="{F0A21642-190D-4844-AA46-A762ADE58919}">
      <dgm:prSet/>
      <dgm:spPr/>
      <dgm:t>
        <a:bodyPr/>
        <a:lstStyle/>
        <a:p>
          <a:endParaRPr lang="en-US"/>
        </a:p>
      </dgm:t>
    </dgm:pt>
    <dgm:pt modelId="{1D5FDB53-09C5-48D2-A7C6-93C44DC6B298}" type="sibTrans" cxnId="{F0A21642-190D-4844-AA46-A762ADE58919}">
      <dgm:prSet/>
      <dgm:spPr/>
      <dgm:t>
        <a:bodyPr/>
        <a:lstStyle/>
        <a:p>
          <a:endParaRPr lang="en-US"/>
        </a:p>
      </dgm:t>
    </dgm:pt>
    <dgm:pt modelId="{49CE56C4-501E-453F-8D8C-5453652EFFEE}">
      <dgm:prSet phldrT="[Text]"/>
      <dgm:spPr/>
      <dgm:t>
        <a:bodyPr/>
        <a:lstStyle/>
        <a:p>
          <a:r>
            <a:rPr lang="en-US" dirty="0"/>
            <a:t>Variational Autoencoders (VAEs)</a:t>
          </a:r>
        </a:p>
      </dgm:t>
    </dgm:pt>
    <dgm:pt modelId="{1137A0F7-AE73-4ACE-B0A3-ADD83F88D5D0}" type="parTrans" cxnId="{6B68D976-408C-4DC4-9562-216047A16089}">
      <dgm:prSet/>
      <dgm:spPr/>
      <dgm:t>
        <a:bodyPr/>
        <a:lstStyle/>
        <a:p>
          <a:endParaRPr lang="en-US"/>
        </a:p>
      </dgm:t>
    </dgm:pt>
    <dgm:pt modelId="{35D1349D-42BE-4B56-A622-F325B0072718}" type="sibTrans" cxnId="{6B68D976-408C-4DC4-9562-216047A16089}">
      <dgm:prSet/>
      <dgm:spPr/>
      <dgm:t>
        <a:bodyPr/>
        <a:lstStyle/>
        <a:p>
          <a:endParaRPr lang="en-US"/>
        </a:p>
      </dgm:t>
    </dgm:pt>
    <dgm:pt modelId="{EB65DF09-8D10-4415-B057-533F221B0896}">
      <dgm:prSet phldrT="[Text]"/>
      <dgm:spPr/>
      <dgm:t>
        <a:bodyPr/>
        <a:lstStyle/>
        <a:p>
          <a:endParaRPr lang="en-US" dirty="0"/>
        </a:p>
      </dgm:t>
    </dgm:pt>
    <dgm:pt modelId="{FCC2EBA0-9057-4C4C-97D6-542A00B16D54}" type="parTrans" cxnId="{26141766-349D-4AC6-B903-DE4AC1591EA8}">
      <dgm:prSet/>
      <dgm:spPr/>
      <dgm:t>
        <a:bodyPr/>
        <a:lstStyle/>
        <a:p>
          <a:endParaRPr lang="en-US"/>
        </a:p>
      </dgm:t>
    </dgm:pt>
    <dgm:pt modelId="{C3534072-7E51-4846-B645-2B74C81D275D}" type="sibTrans" cxnId="{26141766-349D-4AC6-B903-DE4AC1591EA8}">
      <dgm:prSet/>
      <dgm:spPr/>
      <dgm:t>
        <a:bodyPr/>
        <a:lstStyle/>
        <a:p>
          <a:endParaRPr lang="en-US"/>
        </a:p>
      </dgm:t>
    </dgm:pt>
    <dgm:pt modelId="{40F58372-02D4-4BD9-8B3B-AB894D15206F}">
      <dgm:prSet phldrT="[Text]"/>
      <dgm:spPr/>
      <dgm:t>
        <a:bodyPr/>
        <a:lstStyle/>
        <a:p>
          <a:r>
            <a:rPr lang="en-US" dirty="0"/>
            <a:t>Generative Adversarial Networks (GANs)</a:t>
          </a:r>
        </a:p>
      </dgm:t>
    </dgm:pt>
    <dgm:pt modelId="{1EA61196-25C9-4545-8445-F58CFAEB3DA7}" type="parTrans" cxnId="{FF11182B-12B4-4C93-BCEA-A0217868350C}">
      <dgm:prSet/>
      <dgm:spPr/>
      <dgm:t>
        <a:bodyPr/>
        <a:lstStyle/>
        <a:p>
          <a:endParaRPr lang="en-US"/>
        </a:p>
      </dgm:t>
    </dgm:pt>
    <dgm:pt modelId="{2682C6E4-DAC7-4F6A-A637-8F2036B0AFAF}" type="sibTrans" cxnId="{FF11182B-12B4-4C93-BCEA-A0217868350C}">
      <dgm:prSet/>
      <dgm:spPr/>
      <dgm:t>
        <a:bodyPr/>
        <a:lstStyle/>
        <a:p>
          <a:endParaRPr lang="en-US"/>
        </a:p>
      </dgm:t>
    </dgm:pt>
    <dgm:pt modelId="{184ECB94-C07A-44AE-9136-0D229880384E}">
      <dgm:prSet phldrT="[Text]"/>
      <dgm:spPr/>
      <dgm:t>
        <a:bodyPr/>
        <a:lstStyle/>
        <a:p>
          <a:endParaRPr lang="en-US" dirty="0"/>
        </a:p>
      </dgm:t>
    </dgm:pt>
    <dgm:pt modelId="{3FD25DF3-0595-41EA-9571-0E67328B05A9}" type="parTrans" cxnId="{F378387E-C970-46C2-84FB-AD3D301D440F}">
      <dgm:prSet/>
      <dgm:spPr/>
      <dgm:t>
        <a:bodyPr/>
        <a:lstStyle/>
        <a:p>
          <a:endParaRPr lang="en-US"/>
        </a:p>
      </dgm:t>
    </dgm:pt>
    <dgm:pt modelId="{3D725892-B185-4017-B932-A99B01E6CCF6}" type="sibTrans" cxnId="{F378387E-C970-46C2-84FB-AD3D301D440F}">
      <dgm:prSet/>
      <dgm:spPr/>
      <dgm:t>
        <a:bodyPr/>
        <a:lstStyle/>
        <a:p>
          <a:endParaRPr lang="en-US"/>
        </a:p>
      </dgm:t>
    </dgm:pt>
    <dgm:pt modelId="{D6AAA201-3A2E-45D7-A034-9A32157FD7F3}">
      <dgm:prSet phldrT="[Text]"/>
      <dgm:spPr/>
      <dgm:t>
        <a:bodyPr/>
        <a:lstStyle/>
        <a:p>
          <a:r>
            <a:rPr lang="en-US" dirty="0"/>
            <a:t>Normalizing Flows</a:t>
          </a:r>
        </a:p>
      </dgm:t>
    </dgm:pt>
    <dgm:pt modelId="{601F1893-A4B4-4651-82FC-C8CBE7ACAECC}" type="parTrans" cxnId="{84301E92-8F33-44B6-9806-B98CB25AD4FE}">
      <dgm:prSet/>
      <dgm:spPr/>
      <dgm:t>
        <a:bodyPr/>
        <a:lstStyle/>
        <a:p>
          <a:endParaRPr lang="en-US"/>
        </a:p>
      </dgm:t>
    </dgm:pt>
    <dgm:pt modelId="{12363D62-ADE2-4111-A435-E4FFDCFFB8AA}" type="sibTrans" cxnId="{84301E92-8F33-44B6-9806-B98CB25AD4FE}">
      <dgm:prSet/>
      <dgm:spPr/>
      <dgm:t>
        <a:bodyPr/>
        <a:lstStyle/>
        <a:p>
          <a:endParaRPr lang="en-US"/>
        </a:p>
      </dgm:t>
    </dgm:pt>
    <dgm:pt modelId="{F8A444B1-DDA7-482F-8374-DA991844552C}" type="pres">
      <dgm:prSet presAssocID="{130D1E3E-DD22-4F3B-8B4D-E87F1F1F4C85}" presName="vert0" presStyleCnt="0">
        <dgm:presLayoutVars>
          <dgm:dir/>
          <dgm:animOne val="branch"/>
          <dgm:animLvl val="lvl"/>
        </dgm:presLayoutVars>
      </dgm:prSet>
      <dgm:spPr/>
    </dgm:pt>
    <dgm:pt modelId="{1BC8DC32-7EDB-4F0D-988D-53B66D5DAED3}" type="pres">
      <dgm:prSet presAssocID="{E1C2E37F-7C9F-412B-B63F-D0B31E97BD66}" presName="thickLine" presStyleLbl="alignNode1" presStyleIdx="0" presStyleCnt="3"/>
      <dgm:spPr/>
    </dgm:pt>
    <dgm:pt modelId="{20805ED5-FCAB-4728-AC83-5910E596FFAC}" type="pres">
      <dgm:prSet presAssocID="{E1C2E37F-7C9F-412B-B63F-D0B31E97BD66}" presName="horz1" presStyleCnt="0"/>
      <dgm:spPr/>
    </dgm:pt>
    <dgm:pt modelId="{D3E36B2B-B653-44B3-A8EF-CE4060E4B73D}" type="pres">
      <dgm:prSet presAssocID="{E1C2E37F-7C9F-412B-B63F-D0B31E97BD66}" presName="tx1" presStyleLbl="revTx" presStyleIdx="0" presStyleCnt="6"/>
      <dgm:spPr/>
    </dgm:pt>
    <dgm:pt modelId="{FFD71122-BCBD-4B4F-BBAE-21210CB346B0}" type="pres">
      <dgm:prSet presAssocID="{E1C2E37F-7C9F-412B-B63F-D0B31E97BD66}" presName="vert1" presStyleCnt="0"/>
      <dgm:spPr/>
    </dgm:pt>
    <dgm:pt modelId="{8CF3A61B-6DDC-4408-A26B-0D48FF39FF11}" type="pres">
      <dgm:prSet presAssocID="{49CE56C4-501E-453F-8D8C-5453652EFFEE}" presName="vertSpace2a" presStyleCnt="0"/>
      <dgm:spPr/>
    </dgm:pt>
    <dgm:pt modelId="{A20BF08D-D15A-4F8D-8579-F5E20764BA5E}" type="pres">
      <dgm:prSet presAssocID="{49CE56C4-501E-453F-8D8C-5453652EFFEE}" presName="horz2" presStyleCnt="0"/>
      <dgm:spPr/>
    </dgm:pt>
    <dgm:pt modelId="{B1DE1205-C3C4-4F4C-852C-4D13B39C11ED}" type="pres">
      <dgm:prSet presAssocID="{49CE56C4-501E-453F-8D8C-5453652EFFEE}" presName="horzSpace2" presStyleCnt="0"/>
      <dgm:spPr/>
    </dgm:pt>
    <dgm:pt modelId="{8EBB8CE4-3F3F-40B4-B233-A38E43C21034}" type="pres">
      <dgm:prSet presAssocID="{49CE56C4-501E-453F-8D8C-5453652EFFEE}" presName="tx2" presStyleLbl="revTx" presStyleIdx="1" presStyleCnt="6"/>
      <dgm:spPr/>
    </dgm:pt>
    <dgm:pt modelId="{A4ED85BF-11CE-4A72-8CD0-054B0A2E2424}" type="pres">
      <dgm:prSet presAssocID="{49CE56C4-501E-453F-8D8C-5453652EFFEE}" presName="vert2" presStyleCnt="0"/>
      <dgm:spPr/>
    </dgm:pt>
    <dgm:pt modelId="{EA3BFE54-2922-481A-86D5-B278FAAB3ADE}" type="pres">
      <dgm:prSet presAssocID="{49CE56C4-501E-453F-8D8C-5453652EFFEE}" presName="thinLine2b" presStyleLbl="callout" presStyleIdx="0" presStyleCnt="3"/>
      <dgm:spPr/>
    </dgm:pt>
    <dgm:pt modelId="{5CA2097E-7F3C-46D4-B38A-1087E60F1C03}" type="pres">
      <dgm:prSet presAssocID="{49CE56C4-501E-453F-8D8C-5453652EFFEE}" presName="vertSpace2b" presStyleCnt="0"/>
      <dgm:spPr/>
    </dgm:pt>
    <dgm:pt modelId="{AD376EB1-AC1F-4C7B-A812-D470997E689A}" type="pres">
      <dgm:prSet presAssocID="{EB65DF09-8D10-4415-B057-533F221B0896}" presName="thickLine" presStyleLbl="alignNode1" presStyleIdx="1" presStyleCnt="3"/>
      <dgm:spPr/>
    </dgm:pt>
    <dgm:pt modelId="{95BFE0A8-DE68-429A-A714-61A77C745D14}" type="pres">
      <dgm:prSet presAssocID="{EB65DF09-8D10-4415-B057-533F221B0896}" presName="horz1" presStyleCnt="0"/>
      <dgm:spPr/>
    </dgm:pt>
    <dgm:pt modelId="{096A1540-EA11-4AC6-B302-E9E302113DF9}" type="pres">
      <dgm:prSet presAssocID="{EB65DF09-8D10-4415-B057-533F221B0896}" presName="tx1" presStyleLbl="revTx" presStyleIdx="2" presStyleCnt="6"/>
      <dgm:spPr/>
    </dgm:pt>
    <dgm:pt modelId="{ECAF85BB-44EE-4A23-B4FC-074527D483F1}" type="pres">
      <dgm:prSet presAssocID="{EB65DF09-8D10-4415-B057-533F221B0896}" presName="vert1" presStyleCnt="0"/>
      <dgm:spPr/>
    </dgm:pt>
    <dgm:pt modelId="{CC3654B5-6A13-4EFD-A494-73C7DE339AC4}" type="pres">
      <dgm:prSet presAssocID="{40F58372-02D4-4BD9-8B3B-AB894D15206F}" presName="vertSpace2a" presStyleCnt="0"/>
      <dgm:spPr/>
    </dgm:pt>
    <dgm:pt modelId="{CD4DA2EB-6DE8-4182-9818-5C2C9CFA3854}" type="pres">
      <dgm:prSet presAssocID="{40F58372-02D4-4BD9-8B3B-AB894D15206F}" presName="horz2" presStyleCnt="0"/>
      <dgm:spPr/>
    </dgm:pt>
    <dgm:pt modelId="{8DCAA6C0-F7ED-45F7-B9BC-A93E567B2999}" type="pres">
      <dgm:prSet presAssocID="{40F58372-02D4-4BD9-8B3B-AB894D15206F}" presName="horzSpace2" presStyleCnt="0"/>
      <dgm:spPr/>
    </dgm:pt>
    <dgm:pt modelId="{CC36AD8E-708D-4C9A-8EC0-F35B2936C5C7}" type="pres">
      <dgm:prSet presAssocID="{40F58372-02D4-4BD9-8B3B-AB894D15206F}" presName="tx2" presStyleLbl="revTx" presStyleIdx="3" presStyleCnt="6"/>
      <dgm:spPr/>
    </dgm:pt>
    <dgm:pt modelId="{48A91B2F-6E95-4316-BF2F-05F5352592AF}" type="pres">
      <dgm:prSet presAssocID="{40F58372-02D4-4BD9-8B3B-AB894D15206F}" presName="vert2" presStyleCnt="0"/>
      <dgm:spPr/>
    </dgm:pt>
    <dgm:pt modelId="{D1D06E38-8396-4DC7-A07B-5185C81933E6}" type="pres">
      <dgm:prSet presAssocID="{40F58372-02D4-4BD9-8B3B-AB894D15206F}" presName="thinLine2b" presStyleLbl="callout" presStyleIdx="1" presStyleCnt="3"/>
      <dgm:spPr/>
    </dgm:pt>
    <dgm:pt modelId="{1AA96197-3295-4B0D-B64C-257F1CB206D6}" type="pres">
      <dgm:prSet presAssocID="{40F58372-02D4-4BD9-8B3B-AB894D15206F}" presName="vertSpace2b" presStyleCnt="0"/>
      <dgm:spPr/>
    </dgm:pt>
    <dgm:pt modelId="{94ED4436-EB23-4D52-9870-BAEFE487C62D}" type="pres">
      <dgm:prSet presAssocID="{184ECB94-C07A-44AE-9136-0D229880384E}" presName="thickLine" presStyleLbl="alignNode1" presStyleIdx="2" presStyleCnt="3"/>
      <dgm:spPr/>
    </dgm:pt>
    <dgm:pt modelId="{64CC5C5B-9AF9-46BC-9ADF-75AADEAE4094}" type="pres">
      <dgm:prSet presAssocID="{184ECB94-C07A-44AE-9136-0D229880384E}" presName="horz1" presStyleCnt="0"/>
      <dgm:spPr/>
    </dgm:pt>
    <dgm:pt modelId="{E280BE6B-3FE4-4C82-B63F-17407A05749A}" type="pres">
      <dgm:prSet presAssocID="{184ECB94-C07A-44AE-9136-0D229880384E}" presName="tx1" presStyleLbl="revTx" presStyleIdx="4" presStyleCnt="6"/>
      <dgm:spPr/>
    </dgm:pt>
    <dgm:pt modelId="{B2EE7120-9A0B-4768-BD8D-601487000F0A}" type="pres">
      <dgm:prSet presAssocID="{184ECB94-C07A-44AE-9136-0D229880384E}" presName="vert1" presStyleCnt="0"/>
      <dgm:spPr/>
    </dgm:pt>
    <dgm:pt modelId="{96E53BF5-2A21-4601-801A-76AFCAB0E767}" type="pres">
      <dgm:prSet presAssocID="{D6AAA201-3A2E-45D7-A034-9A32157FD7F3}" presName="vertSpace2a" presStyleCnt="0"/>
      <dgm:spPr/>
    </dgm:pt>
    <dgm:pt modelId="{A9879DB9-04D2-4B04-9948-9BF48756BE00}" type="pres">
      <dgm:prSet presAssocID="{D6AAA201-3A2E-45D7-A034-9A32157FD7F3}" presName="horz2" presStyleCnt="0"/>
      <dgm:spPr/>
    </dgm:pt>
    <dgm:pt modelId="{40A64078-AD50-47E1-87CA-D529958EF921}" type="pres">
      <dgm:prSet presAssocID="{D6AAA201-3A2E-45D7-A034-9A32157FD7F3}" presName="horzSpace2" presStyleCnt="0"/>
      <dgm:spPr/>
    </dgm:pt>
    <dgm:pt modelId="{7831C090-BD73-46CE-932C-5EF3D58A2EE3}" type="pres">
      <dgm:prSet presAssocID="{D6AAA201-3A2E-45D7-A034-9A32157FD7F3}" presName="tx2" presStyleLbl="revTx" presStyleIdx="5" presStyleCnt="6"/>
      <dgm:spPr/>
    </dgm:pt>
    <dgm:pt modelId="{A9CBDE5D-1E13-4E6D-B986-29402ADE07BD}" type="pres">
      <dgm:prSet presAssocID="{D6AAA201-3A2E-45D7-A034-9A32157FD7F3}" presName="vert2" presStyleCnt="0"/>
      <dgm:spPr/>
    </dgm:pt>
    <dgm:pt modelId="{FE19AFB7-6A90-4730-8600-4EC4D65D31B5}" type="pres">
      <dgm:prSet presAssocID="{D6AAA201-3A2E-45D7-A034-9A32157FD7F3}" presName="thinLine2b" presStyleLbl="callout" presStyleIdx="2" presStyleCnt="3"/>
      <dgm:spPr/>
    </dgm:pt>
    <dgm:pt modelId="{3C440CB5-B0B2-4230-81E4-BE57C0F511AC}" type="pres">
      <dgm:prSet presAssocID="{D6AAA201-3A2E-45D7-A034-9A32157FD7F3}" presName="vertSpace2b" presStyleCnt="0"/>
      <dgm:spPr/>
    </dgm:pt>
  </dgm:ptLst>
  <dgm:cxnLst>
    <dgm:cxn modelId="{39F36B2A-9335-42E9-9A6B-26E706584DDA}" type="presOf" srcId="{40F58372-02D4-4BD9-8B3B-AB894D15206F}" destId="{CC36AD8E-708D-4C9A-8EC0-F35B2936C5C7}" srcOrd="0" destOrd="0" presId="urn:microsoft.com/office/officeart/2008/layout/LinedList"/>
    <dgm:cxn modelId="{FF11182B-12B4-4C93-BCEA-A0217868350C}" srcId="{EB65DF09-8D10-4415-B057-533F221B0896}" destId="{40F58372-02D4-4BD9-8B3B-AB894D15206F}" srcOrd="0" destOrd="0" parTransId="{1EA61196-25C9-4545-8445-F58CFAEB3DA7}" sibTransId="{2682C6E4-DAC7-4F6A-A637-8F2036B0AFAF}"/>
    <dgm:cxn modelId="{854F905D-4C7C-405A-8D48-27DAB8DE8209}" type="presOf" srcId="{D6AAA201-3A2E-45D7-A034-9A32157FD7F3}" destId="{7831C090-BD73-46CE-932C-5EF3D58A2EE3}" srcOrd="0" destOrd="0" presId="urn:microsoft.com/office/officeart/2008/layout/LinedList"/>
    <dgm:cxn modelId="{F0A21642-190D-4844-AA46-A762ADE58919}" srcId="{130D1E3E-DD22-4F3B-8B4D-E87F1F1F4C85}" destId="{E1C2E37F-7C9F-412B-B63F-D0B31E97BD66}" srcOrd="0" destOrd="0" parTransId="{79739FFA-5DF6-4F34-AB99-FA19FB6A7353}" sibTransId="{1D5FDB53-09C5-48D2-A7C6-93C44DC6B298}"/>
    <dgm:cxn modelId="{26141766-349D-4AC6-B903-DE4AC1591EA8}" srcId="{130D1E3E-DD22-4F3B-8B4D-E87F1F1F4C85}" destId="{EB65DF09-8D10-4415-B057-533F221B0896}" srcOrd="1" destOrd="0" parTransId="{FCC2EBA0-9057-4C4C-97D6-542A00B16D54}" sibTransId="{C3534072-7E51-4846-B645-2B74C81D275D}"/>
    <dgm:cxn modelId="{6B68D976-408C-4DC4-9562-216047A16089}" srcId="{E1C2E37F-7C9F-412B-B63F-D0B31E97BD66}" destId="{49CE56C4-501E-453F-8D8C-5453652EFFEE}" srcOrd="0" destOrd="0" parTransId="{1137A0F7-AE73-4ACE-B0A3-ADD83F88D5D0}" sibTransId="{35D1349D-42BE-4B56-A622-F325B0072718}"/>
    <dgm:cxn modelId="{F378387E-C970-46C2-84FB-AD3D301D440F}" srcId="{130D1E3E-DD22-4F3B-8B4D-E87F1F1F4C85}" destId="{184ECB94-C07A-44AE-9136-0D229880384E}" srcOrd="2" destOrd="0" parTransId="{3FD25DF3-0595-41EA-9571-0E67328B05A9}" sibTransId="{3D725892-B185-4017-B932-A99B01E6CCF6}"/>
    <dgm:cxn modelId="{DEA24186-8360-4551-B18F-528DC4EBE527}" type="presOf" srcId="{184ECB94-C07A-44AE-9136-0D229880384E}" destId="{E280BE6B-3FE4-4C82-B63F-17407A05749A}" srcOrd="0" destOrd="0" presId="urn:microsoft.com/office/officeart/2008/layout/LinedList"/>
    <dgm:cxn modelId="{84301E92-8F33-44B6-9806-B98CB25AD4FE}" srcId="{184ECB94-C07A-44AE-9136-0D229880384E}" destId="{D6AAA201-3A2E-45D7-A034-9A32157FD7F3}" srcOrd="0" destOrd="0" parTransId="{601F1893-A4B4-4651-82FC-C8CBE7ACAECC}" sibTransId="{12363D62-ADE2-4111-A435-E4FFDCFFB8AA}"/>
    <dgm:cxn modelId="{BB771AB5-66DD-4425-A19A-455D47B751B7}" type="presOf" srcId="{49CE56C4-501E-453F-8D8C-5453652EFFEE}" destId="{8EBB8CE4-3F3F-40B4-B233-A38E43C21034}" srcOrd="0" destOrd="0" presId="urn:microsoft.com/office/officeart/2008/layout/LinedList"/>
    <dgm:cxn modelId="{85706ABA-62EF-4B8C-8C04-029EAF3AC7C2}" type="presOf" srcId="{EB65DF09-8D10-4415-B057-533F221B0896}" destId="{096A1540-EA11-4AC6-B302-E9E302113DF9}" srcOrd="0" destOrd="0" presId="urn:microsoft.com/office/officeart/2008/layout/LinedList"/>
    <dgm:cxn modelId="{590EA7C9-1034-4859-B766-ABFAD1308534}" type="presOf" srcId="{130D1E3E-DD22-4F3B-8B4D-E87F1F1F4C85}" destId="{F8A444B1-DDA7-482F-8374-DA991844552C}" srcOrd="0" destOrd="0" presId="urn:microsoft.com/office/officeart/2008/layout/LinedList"/>
    <dgm:cxn modelId="{AABBBFCC-D491-43D1-BC3E-2AC3AC1D9B7D}" type="presOf" srcId="{E1C2E37F-7C9F-412B-B63F-D0B31E97BD66}" destId="{D3E36B2B-B653-44B3-A8EF-CE4060E4B73D}" srcOrd="0" destOrd="0" presId="urn:microsoft.com/office/officeart/2008/layout/LinedList"/>
    <dgm:cxn modelId="{6F9CA087-8575-4284-AF84-F64D72A9AC9F}" type="presParOf" srcId="{F8A444B1-DDA7-482F-8374-DA991844552C}" destId="{1BC8DC32-7EDB-4F0D-988D-53B66D5DAED3}" srcOrd="0" destOrd="0" presId="urn:microsoft.com/office/officeart/2008/layout/LinedList"/>
    <dgm:cxn modelId="{B25B203E-DE88-47E8-B3E0-AF31E8D1FC3C}" type="presParOf" srcId="{F8A444B1-DDA7-482F-8374-DA991844552C}" destId="{20805ED5-FCAB-4728-AC83-5910E596FFAC}" srcOrd="1" destOrd="0" presId="urn:microsoft.com/office/officeart/2008/layout/LinedList"/>
    <dgm:cxn modelId="{A65CEFDB-9C00-4AAC-8AD5-69FC9538DC86}" type="presParOf" srcId="{20805ED5-FCAB-4728-AC83-5910E596FFAC}" destId="{D3E36B2B-B653-44B3-A8EF-CE4060E4B73D}" srcOrd="0" destOrd="0" presId="urn:microsoft.com/office/officeart/2008/layout/LinedList"/>
    <dgm:cxn modelId="{9A4FA7F5-2A0D-4236-8C26-AB0EBF25901F}" type="presParOf" srcId="{20805ED5-FCAB-4728-AC83-5910E596FFAC}" destId="{FFD71122-BCBD-4B4F-BBAE-21210CB346B0}" srcOrd="1" destOrd="0" presId="urn:microsoft.com/office/officeart/2008/layout/LinedList"/>
    <dgm:cxn modelId="{D1E354C6-3352-4126-A546-A3FB7DEF4B44}" type="presParOf" srcId="{FFD71122-BCBD-4B4F-BBAE-21210CB346B0}" destId="{8CF3A61B-6DDC-4408-A26B-0D48FF39FF11}" srcOrd="0" destOrd="0" presId="urn:microsoft.com/office/officeart/2008/layout/LinedList"/>
    <dgm:cxn modelId="{22D5413A-3B6E-42B9-AAB8-7AB3D0413D83}" type="presParOf" srcId="{FFD71122-BCBD-4B4F-BBAE-21210CB346B0}" destId="{A20BF08D-D15A-4F8D-8579-F5E20764BA5E}" srcOrd="1" destOrd="0" presId="urn:microsoft.com/office/officeart/2008/layout/LinedList"/>
    <dgm:cxn modelId="{76A5B3BB-EE85-4002-A218-6B78327F9845}" type="presParOf" srcId="{A20BF08D-D15A-4F8D-8579-F5E20764BA5E}" destId="{B1DE1205-C3C4-4F4C-852C-4D13B39C11ED}" srcOrd="0" destOrd="0" presId="urn:microsoft.com/office/officeart/2008/layout/LinedList"/>
    <dgm:cxn modelId="{E81B5196-06FB-4EB0-844A-822C391297B5}" type="presParOf" srcId="{A20BF08D-D15A-4F8D-8579-F5E20764BA5E}" destId="{8EBB8CE4-3F3F-40B4-B233-A38E43C21034}" srcOrd="1" destOrd="0" presId="urn:microsoft.com/office/officeart/2008/layout/LinedList"/>
    <dgm:cxn modelId="{3D15B4A3-4283-4C65-953A-C0B05AEF41F5}" type="presParOf" srcId="{A20BF08D-D15A-4F8D-8579-F5E20764BA5E}" destId="{A4ED85BF-11CE-4A72-8CD0-054B0A2E2424}" srcOrd="2" destOrd="0" presId="urn:microsoft.com/office/officeart/2008/layout/LinedList"/>
    <dgm:cxn modelId="{2AC5C5A7-C412-4583-937F-0EC656E562F7}" type="presParOf" srcId="{FFD71122-BCBD-4B4F-BBAE-21210CB346B0}" destId="{EA3BFE54-2922-481A-86D5-B278FAAB3ADE}" srcOrd="2" destOrd="0" presId="urn:microsoft.com/office/officeart/2008/layout/LinedList"/>
    <dgm:cxn modelId="{F21D68D2-34F2-47F5-93B1-AA595B0BEFB2}" type="presParOf" srcId="{FFD71122-BCBD-4B4F-BBAE-21210CB346B0}" destId="{5CA2097E-7F3C-46D4-B38A-1087E60F1C03}" srcOrd="3" destOrd="0" presId="urn:microsoft.com/office/officeart/2008/layout/LinedList"/>
    <dgm:cxn modelId="{1CC218DA-A719-49DE-8CD2-C682F291723F}" type="presParOf" srcId="{F8A444B1-DDA7-482F-8374-DA991844552C}" destId="{AD376EB1-AC1F-4C7B-A812-D470997E689A}" srcOrd="2" destOrd="0" presId="urn:microsoft.com/office/officeart/2008/layout/LinedList"/>
    <dgm:cxn modelId="{9EB4BB88-A2F9-4540-85A2-8D073939015C}" type="presParOf" srcId="{F8A444B1-DDA7-482F-8374-DA991844552C}" destId="{95BFE0A8-DE68-429A-A714-61A77C745D14}" srcOrd="3" destOrd="0" presId="urn:microsoft.com/office/officeart/2008/layout/LinedList"/>
    <dgm:cxn modelId="{EC5659C6-6309-45BB-9436-FD81FDFBC89B}" type="presParOf" srcId="{95BFE0A8-DE68-429A-A714-61A77C745D14}" destId="{096A1540-EA11-4AC6-B302-E9E302113DF9}" srcOrd="0" destOrd="0" presId="urn:microsoft.com/office/officeart/2008/layout/LinedList"/>
    <dgm:cxn modelId="{B9B8D3B6-F9B7-4446-A385-7336D920739A}" type="presParOf" srcId="{95BFE0A8-DE68-429A-A714-61A77C745D14}" destId="{ECAF85BB-44EE-4A23-B4FC-074527D483F1}" srcOrd="1" destOrd="0" presId="urn:microsoft.com/office/officeart/2008/layout/LinedList"/>
    <dgm:cxn modelId="{1DE6AB1E-152C-4A87-BC17-B1B49463665D}" type="presParOf" srcId="{ECAF85BB-44EE-4A23-B4FC-074527D483F1}" destId="{CC3654B5-6A13-4EFD-A494-73C7DE339AC4}" srcOrd="0" destOrd="0" presId="urn:microsoft.com/office/officeart/2008/layout/LinedList"/>
    <dgm:cxn modelId="{9A357406-EF3A-4810-AEC3-EAE19560191E}" type="presParOf" srcId="{ECAF85BB-44EE-4A23-B4FC-074527D483F1}" destId="{CD4DA2EB-6DE8-4182-9818-5C2C9CFA3854}" srcOrd="1" destOrd="0" presId="urn:microsoft.com/office/officeart/2008/layout/LinedList"/>
    <dgm:cxn modelId="{FF5270AE-8831-4E0D-B396-E55D4D12BAB2}" type="presParOf" srcId="{CD4DA2EB-6DE8-4182-9818-5C2C9CFA3854}" destId="{8DCAA6C0-F7ED-45F7-B9BC-A93E567B2999}" srcOrd="0" destOrd="0" presId="urn:microsoft.com/office/officeart/2008/layout/LinedList"/>
    <dgm:cxn modelId="{1AAF8169-B7CE-4373-B0AF-63C5F61B77D3}" type="presParOf" srcId="{CD4DA2EB-6DE8-4182-9818-5C2C9CFA3854}" destId="{CC36AD8E-708D-4C9A-8EC0-F35B2936C5C7}" srcOrd="1" destOrd="0" presId="urn:microsoft.com/office/officeart/2008/layout/LinedList"/>
    <dgm:cxn modelId="{11410109-9A2C-4CC2-9A7E-39547D3D6564}" type="presParOf" srcId="{CD4DA2EB-6DE8-4182-9818-5C2C9CFA3854}" destId="{48A91B2F-6E95-4316-BF2F-05F5352592AF}" srcOrd="2" destOrd="0" presId="urn:microsoft.com/office/officeart/2008/layout/LinedList"/>
    <dgm:cxn modelId="{A73F1AA4-8778-46A0-9952-57E0EDAC8AD3}" type="presParOf" srcId="{ECAF85BB-44EE-4A23-B4FC-074527D483F1}" destId="{D1D06E38-8396-4DC7-A07B-5185C81933E6}" srcOrd="2" destOrd="0" presId="urn:microsoft.com/office/officeart/2008/layout/LinedList"/>
    <dgm:cxn modelId="{C8807F86-1AD2-4FD3-81C2-B8A284C8B779}" type="presParOf" srcId="{ECAF85BB-44EE-4A23-B4FC-074527D483F1}" destId="{1AA96197-3295-4B0D-B64C-257F1CB206D6}" srcOrd="3" destOrd="0" presId="urn:microsoft.com/office/officeart/2008/layout/LinedList"/>
    <dgm:cxn modelId="{049DB9AE-0D5C-4EAE-9C19-39D750D60632}" type="presParOf" srcId="{F8A444B1-DDA7-482F-8374-DA991844552C}" destId="{94ED4436-EB23-4D52-9870-BAEFE487C62D}" srcOrd="4" destOrd="0" presId="urn:microsoft.com/office/officeart/2008/layout/LinedList"/>
    <dgm:cxn modelId="{C63BBDAC-4339-4E48-8C4A-4DF3C1AB63BC}" type="presParOf" srcId="{F8A444B1-DDA7-482F-8374-DA991844552C}" destId="{64CC5C5B-9AF9-46BC-9ADF-75AADEAE4094}" srcOrd="5" destOrd="0" presId="urn:microsoft.com/office/officeart/2008/layout/LinedList"/>
    <dgm:cxn modelId="{8A8984EB-662A-4CD5-94FB-ADBD9631037B}" type="presParOf" srcId="{64CC5C5B-9AF9-46BC-9ADF-75AADEAE4094}" destId="{E280BE6B-3FE4-4C82-B63F-17407A05749A}" srcOrd="0" destOrd="0" presId="urn:microsoft.com/office/officeart/2008/layout/LinedList"/>
    <dgm:cxn modelId="{7C7C6C2D-B1ED-406C-A1BE-92533A959620}" type="presParOf" srcId="{64CC5C5B-9AF9-46BC-9ADF-75AADEAE4094}" destId="{B2EE7120-9A0B-4768-BD8D-601487000F0A}" srcOrd="1" destOrd="0" presId="urn:microsoft.com/office/officeart/2008/layout/LinedList"/>
    <dgm:cxn modelId="{2757E616-3FD9-471B-9451-66B18D1386DE}" type="presParOf" srcId="{B2EE7120-9A0B-4768-BD8D-601487000F0A}" destId="{96E53BF5-2A21-4601-801A-76AFCAB0E767}" srcOrd="0" destOrd="0" presId="urn:microsoft.com/office/officeart/2008/layout/LinedList"/>
    <dgm:cxn modelId="{D1ED107A-F3A0-4202-829C-60716C01EDFC}" type="presParOf" srcId="{B2EE7120-9A0B-4768-BD8D-601487000F0A}" destId="{A9879DB9-04D2-4B04-9948-9BF48756BE00}" srcOrd="1" destOrd="0" presId="urn:microsoft.com/office/officeart/2008/layout/LinedList"/>
    <dgm:cxn modelId="{BA47B97C-0CF9-49DA-A2E1-E9C483D4B50A}" type="presParOf" srcId="{A9879DB9-04D2-4B04-9948-9BF48756BE00}" destId="{40A64078-AD50-47E1-87CA-D529958EF921}" srcOrd="0" destOrd="0" presId="urn:microsoft.com/office/officeart/2008/layout/LinedList"/>
    <dgm:cxn modelId="{890C1440-BA0E-440C-A462-9F9583BC7C02}" type="presParOf" srcId="{A9879DB9-04D2-4B04-9948-9BF48756BE00}" destId="{7831C090-BD73-46CE-932C-5EF3D58A2EE3}" srcOrd="1" destOrd="0" presId="urn:microsoft.com/office/officeart/2008/layout/LinedList"/>
    <dgm:cxn modelId="{295150CE-7FAC-4267-A433-355A1B43C5CD}" type="presParOf" srcId="{A9879DB9-04D2-4B04-9948-9BF48756BE00}" destId="{A9CBDE5D-1E13-4E6D-B986-29402ADE07BD}" srcOrd="2" destOrd="0" presId="urn:microsoft.com/office/officeart/2008/layout/LinedList"/>
    <dgm:cxn modelId="{967BB107-2C9E-4B77-9F74-5D2B96E23DF6}" type="presParOf" srcId="{B2EE7120-9A0B-4768-BD8D-601487000F0A}" destId="{FE19AFB7-6A90-4730-8600-4EC4D65D31B5}" srcOrd="2" destOrd="0" presId="urn:microsoft.com/office/officeart/2008/layout/LinedList"/>
    <dgm:cxn modelId="{5470DC00-1525-4DE8-BC0A-8E8E784016B8}" type="presParOf" srcId="{B2EE7120-9A0B-4768-BD8D-601487000F0A}" destId="{3C440CB5-B0B2-4230-81E4-BE57C0F511A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C27F0-4CAD-455D-B64D-F0E626B34A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12BF2-008D-41A8-B05B-566E0C6CD75A}">
      <dgm:prSet phldrT="[Text]"/>
      <dgm:spPr/>
      <dgm:t>
        <a:bodyPr/>
        <a:lstStyle/>
        <a:p>
          <a:r>
            <a:rPr lang="en-US" dirty="0"/>
            <a:t>Tow Moons Data Set</a:t>
          </a:r>
        </a:p>
      </dgm:t>
    </dgm:pt>
    <dgm:pt modelId="{38B1C5A0-9759-4203-B1A9-1AAC55B25F72}" type="parTrans" cxnId="{50E9CD49-A644-440F-8FAA-0F5DEA603C0D}">
      <dgm:prSet/>
      <dgm:spPr/>
      <dgm:t>
        <a:bodyPr/>
        <a:lstStyle/>
        <a:p>
          <a:endParaRPr lang="en-US"/>
        </a:p>
      </dgm:t>
    </dgm:pt>
    <dgm:pt modelId="{10076B42-30E7-43FD-8F32-9A94DADDAAA0}" type="sibTrans" cxnId="{50E9CD49-A644-440F-8FAA-0F5DEA603C0D}">
      <dgm:prSet/>
      <dgm:spPr/>
      <dgm:t>
        <a:bodyPr/>
        <a:lstStyle/>
        <a:p>
          <a:endParaRPr lang="en-US"/>
        </a:p>
      </dgm:t>
    </dgm:pt>
    <dgm:pt modelId="{AA66A765-5CB3-4924-AB78-E8CDF148B693}">
      <dgm:prSet phldrT="[Text]"/>
      <dgm:spPr/>
      <dgm:t>
        <a:bodyPr/>
        <a:lstStyle/>
        <a:p>
          <a:r>
            <a:rPr lang="en-US" dirty="0"/>
            <a:t>MNIST Data Set</a:t>
          </a:r>
        </a:p>
      </dgm:t>
    </dgm:pt>
    <dgm:pt modelId="{5CC53095-0456-4839-862E-B04FB5E125D2}" type="parTrans" cxnId="{418035BF-06BA-4B8D-9FBA-F5CAA0C62304}">
      <dgm:prSet/>
      <dgm:spPr/>
      <dgm:t>
        <a:bodyPr/>
        <a:lstStyle/>
        <a:p>
          <a:endParaRPr lang="en-US"/>
        </a:p>
      </dgm:t>
    </dgm:pt>
    <dgm:pt modelId="{1B79FB05-B60E-4C44-88FC-6759E7B3FAF7}" type="sibTrans" cxnId="{418035BF-06BA-4B8D-9FBA-F5CAA0C62304}">
      <dgm:prSet/>
      <dgm:spPr/>
      <dgm:t>
        <a:bodyPr/>
        <a:lstStyle/>
        <a:p>
          <a:endParaRPr lang="en-US"/>
        </a:p>
      </dgm:t>
    </dgm:pt>
    <dgm:pt modelId="{785A6268-54A9-4345-B437-F287B3E35741}" type="pres">
      <dgm:prSet presAssocID="{633C27F0-4CAD-455D-B64D-F0E626B34AAB}" presName="diagram" presStyleCnt="0">
        <dgm:presLayoutVars>
          <dgm:dir/>
          <dgm:resizeHandles val="exact"/>
        </dgm:presLayoutVars>
      </dgm:prSet>
      <dgm:spPr/>
    </dgm:pt>
    <dgm:pt modelId="{10FD13E0-2D13-4638-89A1-357AA3889357}" type="pres">
      <dgm:prSet presAssocID="{BBD12BF2-008D-41A8-B05B-566E0C6CD75A}" presName="node" presStyleLbl="node1" presStyleIdx="0" presStyleCnt="2">
        <dgm:presLayoutVars>
          <dgm:bulletEnabled val="1"/>
        </dgm:presLayoutVars>
      </dgm:prSet>
      <dgm:spPr/>
    </dgm:pt>
    <dgm:pt modelId="{1835C97A-97D0-46F2-9DD6-4C90055C08F7}" type="pres">
      <dgm:prSet presAssocID="{10076B42-30E7-43FD-8F32-9A94DADDAAA0}" presName="sibTrans" presStyleCnt="0"/>
      <dgm:spPr/>
    </dgm:pt>
    <dgm:pt modelId="{F50AD4E3-1E35-46F4-835D-16D4163EE7E0}" type="pres">
      <dgm:prSet presAssocID="{AA66A765-5CB3-4924-AB78-E8CDF148B693}" presName="node" presStyleLbl="node1" presStyleIdx="1" presStyleCnt="2">
        <dgm:presLayoutVars>
          <dgm:bulletEnabled val="1"/>
        </dgm:presLayoutVars>
      </dgm:prSet>
      <dgm:spPr/>
    </dgm:pt>
  </dgm:ptLst>
  <dgm:cxnLst>
    <dgm:cxn modelId="{6A5B2E33-E9B4-4264-857D-EE59A3C347CE}" type="presOf" srcId="{BBD12BF2-008D-41A8-B05B-566E0C6CD75A}" destId="{10FD13E0-2D13-4638-89A1-357AA3889357}" srcOrd="0" destOrd="0" presId="urn:microsoft.com/office/officeart/2005/8/layout/default"/>
    <dgm:cxn modelId="{66FE8261-3BDA-4CF1-A97F-52ECDAD315C4}" type="presOf" srcId="{633C27F0-4CAD-455D-B64D-F0E626B34AAB}" destId="{785A6268-54A9-4345-B437-F287B3E35741}" srcOrd="0" destOrd="0" presId="urn:microsoft.com/office/officeart/2005/8/layout/default"/>
    <dgm:cxn modelId="{50E9CD49-A644-440F-8FAA-0F5DEA603C0D}" srcId="{633C27F0-4CAD-455D-B64D-F0E626B34AAB}" destId="{BBD12BF2-008D-41A8-B05B-566E0C6CD75A}" srcOrd="0" destOrd="0" parTransId="{38B1C5A0-9759-4203-B1A9-1AAC55B25F72}" sibTransId="{10076B42-30E7-43FD-8F32-9A94DADDAAA0}"/>
    <dgm:cxn modelId="{4CDF8455-EA21-4B9F-BA35-45084F4342C8}" type="presOf" srcId="{AA66A765-5CB3-4924-AB78-E8CDF148B693}" destId="{F50AD4E3-1E35-46F4-835D-16D4163EE7E0}" srcOrd="0" destOrd="0" presId="urn:microsoft.com/office/officeart/2005/8/layout/default"/>
    <dgm:cxn modelId="{418035BF-06BA-4B8D-9FBA-F5CAA0C62304}" srcId="{633C27F0-4CAD-455D-B64D-F0E626B34AAB}" destId="{AA66A765-5CB3-4924-AB78-E8CDF148B693}" srcOrd="1" destOrd="0" parTransId="{5CC53095-0456-4839-862E-B04FB5E125D2}" sibTransId="{1B79FB05-B60E-4C44-88FC-6759E7B3FAF7}"/>
    <dgm:cxn modelId="{CBEB5799-F8F0-4C98-B0A9-D9CAFC85E6FB}" type="presParOf" srcId="{785A6268-54A9-4345-B437-F287B3E35741}" destId="{10FD13E0-2D13-4638-89A1-357AA3889357}" srcOrd="0" destOrd="0" presId="urn:microsoft.com/office/officeart/2005/8/layout/default"/>
    <dgm:cxn modelId="{CF73F42F-CEB2-4AF8-B31B-22B7A3249B28}" type="presParOf" srcId="{785A6268-54A9-4345-B437-F287B3E35741}" destId="{1835C97A-97D0-46F2-9DD6-4C90055C08F7}" srcOrd="1" destOrd="0" presId="urn:microsoft.com/office/officeart/2005/8/layout/default"/>
    <dgm:cxn modelId="{9E606415-3603-467D-B572-E9FFB678A212}" type="presParOf" srcId="{785A6268-54A9-4345-B437-F287B3E35741}" destId="{F50AD4E3-1E35-46F4-835D-16D4163EE7E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8DC32-7EDB-4F0D-988D-53B66D5DAED3}">
      <dsp:nvSpPr>
        <dsp:cNvPr id="0" name=""/>
        <dsp:cNvSpPr/>
      </dsp:nvSpPr>
      <dsp:spPr>
        <a:xfrm>
          <a:off x="0" y="179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36B2B-B653-44B3-A8EF-CE4060E4B73D}">
      <dsp:nvSpPr>
        <dsp:cNvPr id="0" name=""/>
        <dsp:cNvSpPr/>
      </dsp:nvSpPr>
      <dsp:spPr>
        <a:xfrm>
          <a:off x="0" y="1799"/>
          <a:ext cx="103155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0" y="1799"/>
        <a:ext cx="1031557" cy="1226996"/>
      </dsp:txXfrm>
    </dsp:sp>
    <dsp:sp modelId="{8EBB8CE4-3F3F-40B4-B233-A38E43C21034}">
      <dsp:nvSpPr>
        <dsp:cNvPr id="0" name=""/>
        <dsp:cNvSpPr/>
      </dsp:nvSpPr>
      <dsp:spPr>
        <a:xfrm>
          <a:off x="1108924" y="57517"/>
          <a:ext cx="4048862" cy="111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Variational Autoencoders (VAEs)</a:t>
          </a:r>
        </a:p>
      </dsp:txBody>
      <dsp:txXfrm>
        <a:off x="1108924" y="57517"/>
        <a:ext cx="4048862" cy="1114362"/>
      </dsp:txXfrm>
    </dsp:sp>
    <dsp:sp modelId="{EA3BFE54-2922-481A-86D5-B278FAAB3ADE}">
      <dsp:nvSpPr>
        <dsp:cNvPr id="0" name=""/>
        <dsp:cNvSpPr/>
      </dsp:nvSpPr>
      <dsp:spPr>
        <a:xfrm>
          <a:off x="1031557" y="1171879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76EB1-AC1F-4C7B-A812-D470997E689A}">
      <dsp:nvSpPr>
        <dsp:cNvPr id="0" name=""/>
        <dsp:cNvSpPr/>
      </dsp:nvSpPr>
      <dsp:spPr>
        <a:xfrm>
          <a:off x="0" y="122879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A1540-EA11-4AC6-B302-E9E302113DF9}">
      <dsp:nvSpPr>
        <dsp:cNvPr id="0" name=""/>
        <dsp:cNvSpPr/>
      </dsp:nvSpPr>
      <dsp:spPr>
        <a:xfrm>
          <a:off x="0" y="1228795"/>
          <a:ext cx="103155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0" y="1228795"/>
        <a:ext cx="1031557" cy="1226996"/>
      </dsp:txXfrm>
    </dsp:sp>
    <dsp:sp modelId="{CC36AD8E-708D-4C9A-8EC0-F35B2936C5C7}">
      <dsp:nvSpPr>
        <dsp:cNvPr id="0" name=""/>
        <dsp:cNvSpPr/>
      </dsp:nvSpPr>
      <dsp:spPr>
        <a:xfrm>
          <a:off x="1108924" y="1284513"/>
          <a:ext cx="4048862" cy="111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Generative Adversarial Networks (GANs)</a:t>
          </a:r>
        </a:p>
      </dsp:txBody>
      <dsp:txXfrm>
        <a:off x="1108924" y="1284513"/>
        <a:ext cx="4048862" cy="1114362"/>
      </dsp:txXfrm>
    </dsp:sp>
    <dsp:sp modelId="{D1D06E38-8396-4DC7-A07B-5185C81933E6}">
      <dsp:nvSpPr>
        <dsp:cNvPr id="0" name=""/>
        <dsp:cNvSpPr/>
      </dsp:nvSpPr>
      <dsp:spPr>
        <a:xfrm>
          <a:off x="1031557" y="2398875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D4436-EB23-4D52-9870-BAEFE487C62D}">
      <dsp:nvSpPr>
        <dsp:cNvPr id="0" name=""/>
        <dsp:cNvSpPr/>
      </dsp:nvSpPr>
      <dsp:spPr>
        <a:xfrm>
          <a:off x="0" y="245579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0BE6B-3FE4-4C82-B63F-17407A05749A}">
      <dsp:nvSpPr>
        <dsp:cNvPr id="0" name=""/>
        <dsp:cNvSpPr/>
      </dsp:nvSpPr>
      <dsp:spPr>
        <a:xfrm>
          <a:off x="0" y="2455792"/>
          <a:ext cx="103155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0" y="2455792"/>
        <a:ext cx="1031557" cy="1226996"/>
      </dsp:txXfrm>
    </dsp:sp>
    <dsp:sp modelId="{7831C090-BD73-46CE-932C-5EF3D58A2EE3}">
      <dsp:nvSpPr>
        <dsp:cNvPr id="0" name=""/>
        <dsp:cNvSpPr/>
      </dsp:nvSpPr>
      <dsp:spPr>
        <a:xfrm>
          <a:off x="1108924" y="2511510"/>
          <a:ext cx="4048862" cy="111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Normalizing Flows</a:t>
          </a:r>
        </a:p>
      </dsp:txBody>
      <dsp:txXfrm>
        <a:off x="1108924" y="2511510"/>
        <a:ext cx="4048862" cy="1114362"/>
      </dsp:txXfrm>
    </dsp:sp>
    <dsp:sp modelId="{FE19AFB7-6A90-4730-8600-4EC4D65D31B5}">
      <dsp:nvSpPr>
        <dsp:cNvPr id="0" name=""/>
        <dsp:cNvSpPr/>
      </dsp:nvSpPr>
      <dsp:spPr>
        <a:xfrm>
          <a:off x="1031557" y="3625872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D13E0-2D13-4638-89A1-357AA3889357}">
      <dsp:nvSpPr>
        <dsp:cNvPr id="0" name=""/>
        <dsp:cNvSpPr/>
      </dsp:nvSpPr>
      <dsp:spPr>
        <a:xfrm>
          <a:off x="1176846" y="3122"/>
          <a:ext cx="2829494" cy="169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Tow Moons Data Set</a:t>
          </a:r>
        </a:p>
      </dsp:txBody>
      <dsp:txXfrm>
        <a:off x="1176846" y="3122"/>
        <a:ext cx="2829494" cy="1697696"/>
      </dsp:txXfrm>
    </dsp:sp>
    <dsp:sp modelId="{F50AD4E3-1E35-46F4-835D-16D4163EE7E0}">
      <dsp:nvSpPr>
        <dsp:cNvPr id="0" name=""/>
        <dsp:cNvSpPr/>
      </dsp:nvSpPr>
      <dsp:spPr>
        <a:xfrm>
          <a:off x="1176846" y="1983768"/>
          <a:ext cx="2829494" cy="169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MNIST Data Set</a:t>
          </a:r>
        </a:p>
      </dsp:txBody>
      <dsp:txXfrm>
        <a:off x="1176846" y="1983768"/>
        <a:ext cx="2829494" cy="1697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EBBCB-D36B-49EE-B857-D2A271DA391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50BA1-9C66-4AE9-91C1-07AA7E2F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50BA1-9C66-4AE9-91C1-07AA7E2FD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B486-49A6-942F-3FE7-D89CD6A81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CBA13-4C7E-EE40-9956-A1CC64E7C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C552-BB5A-BE77-FF65-0A0A5684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AE49-7CB4-78CF-A65C-C0D68F7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37A6-82F4-3491-2AB1-F621AF12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17B-5459-C384-DB19-E17B0FCB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B1CC0-6C92-3CE4-9F34-BDA1672C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EE2D-5E5B-DC89-EFBC-94F26B30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D5AE-5573-5078-A873-71A64C64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8ECE-CA54-C2B9-85A5-EC5A8A42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A41FC-6DE6-BF03-2707-FFBBBCA7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22247-2F66-F78C-D73B-B3ABA008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8E18-6E11-C902-A78A-761278D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CCA2-A628-58A3-8C0D-4A55C1C5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BD2C-C20A-B9C9-C9A5-2010B55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E151-755F-36DC-7B2F-5E909BC3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4965-E58C-18D4-D565-7BF3DFB8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3B3D8-09F9-39D0-9170-F59EF6A4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37AA-2812-909F-53D5-71D363AA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5C3A-4097-9686-7E8D-F33F39E2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52DE-A087-E1C1-5137-CD47C153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CE4D-0D02-CC7C-1759-40721DB4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2BD7-C1E1-D6E3-892E-558EA09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8444-B2B6-038E-B000-E2D9A998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4FB4-F750-BCB4-B520-203EB701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F1DA-56B9-72ED-920A-65713C84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F2C7-44F8-A27F-B2FA-74B5E07A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8DEA3-0B0F-4CFD-02D1-7F1A28A1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EDB7-DDB7-008B-D064-1494EDE2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61D6B-9AE3-5CDE-17A6-D32FBD86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A7A8-E698-6144-0CE7-C4FD27EF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D9CB-B59A-745E-FFCA-3FA49E0F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47771-3799-EB6C-FD31-0E424AA6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5201-F1F2-692B-1805-3111C8CC8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4619E-585D-1045-87D1-27477EAC3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E8B6F-2455-7884-B47F-92E29E57D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119A2-8A4D-5D95-6552-65980185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100B0-7214-2F0E-8D49-6A5C512E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9510E-CB64-3185-ED99-E6D24596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8466-208E-18A1-614F-7A2B3E41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DEF33-6F3B-E0FD-D0BA-A2952F7D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F0BF4-3149-41EE-68C6-2943D137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0E4D0-2D54-DAB7-BAAA-D9532B65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F01D-4A16-3D2E-8F32-8A0AC2A4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B67A-7331-5DC1-A1B9-F6691AC0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2D92-C29D-CBA2-BB99-0CE61BCF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3293-1455-F8A9-6AFB-5271E24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818B-F9DF-6CCD-1D9C-0BC8BFF1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DED7-0920-4380-3B9E-7620374B5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5704-86EF-71C2-1D11-CD76BC9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13F1-5AAF-6BA9-30C1-EAB9016A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B722-8CB2-E8D0-F1C7-B714F68C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86AA-26B6-C09A-C4B5-613170A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5A618-6CAF-8536-826F-58EE32683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3432E-53F8-15FC-2609-7491C2A1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25D6-79A8-F58D-4E8A-62B0D0B4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4DCE-A00E-D4D3-1EE1-7B7CF47E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AE13-69B0-9678-8837-0AFB512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A9F11-65EF-9F6F-A77D-D25EE88C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4709-33F1-FBF8-FF18-B55D02A3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A465-84D9-B069-9063-18E957C3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2C2B-F2E5-432D-BD63-49DCA53C43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516C-AFA9-E066-A72C-CBE4A1631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AF64-B6A3-EF03-B8D2-08785F8B7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81D-CD11-4215-92E7-B8FF5076D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5F57-F901-9C73-B739-612BEBC93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Generative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CFFF-8D96-7355-9622-4F363B13D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Taimoor Ul Islam (14031)</a:t>
            </a:r>
          </a:p>
        </p:txBody>
      </p:sp>
    </p:spTree>
    <p:extLst>
      <p:ext uri="{BB962C8B-B14F-4D97-AF65-F5344CB8AC3E}">
        <p14:creationId xmlns:p14="http://schemas.microsoft.com/office/powerpoint/2010/main" val="264254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4F5C-60B6-D2D9-2682-EBFC0518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FDEB-6F41-1950-2519-8948019C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Training Data, generate same samples from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9F01E-96DD-8F57-0CA5-0F78D2C7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2349"/>
            <a:ext cx="8702580" cy="26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2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DE80-E075-96FC-6148-36BFB546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Generative Models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51A7C-8DA8-897F-9A28-57A745EF2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Explicit density estimation: </a:t>
            </a:r>
            <a:r>
              <a:rPr lang="en-US" dirty="0"/>
              <a:t>explicitly define and solve for </a:t>
            </a:r>
            <a:r>
              <a:rPr lang="en-US" dirty="0" err="1"/>
              <a:t>p</a:t>
            </a:r>
            <a:r>
              <a:rPr lang="en-US" sz="1300" dirty="0" err="1"/>
              <a:t>model</a:t>
            </a:r>
            <a:r>
              <a:rPr lang="en-US" dirty="0"/>
              <a:t>(x)</a:t>
            </a:r>
          </a:p>
          <a:p>
            <a:r>
              <a:rPr lang="en-US" b="1" dirty="0"/>
              <a:t>Implicit density estimation: </a:t>
            </a:r>
            <a:r>
              <a:rPr lang="en-US" dirty="0"/>
              <a:t>learn model that can sample from </a:t>
            </a:r>
            <a:r>
              <a:rPr lang="en-US" dirty="0" err="1"/>
              <a:t>p</a:t>
            </a:r>
            <a:r>
              <a:rPr lang="en-US" sz="1300" dirty="0" err="1"/>
              <a:t>model</a:t>
            </a:r>
            <a:r>
              <a:rPr lang="en-US" dirty="0"/>
              <a:t>(x) with out explicitly defining it.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DE6A40F-4B77-3FDB-908C-01020A262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4893"/>
            <a:ext cx="5181600" cy="2972801"/>
          </a:xfrm>
        </p:spPr>
      </p:pic>
    </p:spTree>
    <p:extLst>
      <p:ext uri="{BB962C8B-B14F-4D97-AF65-F5344CB8AC3E}">
        <p14:creationId xmlns:p14="http://schemas.microsoft.com/office/powerpoint/2010/main" val="208259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5238-19D6-E109-526A-8AFCD9E8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554C44-26CD-D813-0760-6E86DB267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BEB4BF-CA7B-60C3-74E3-04D335705C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150383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036A41-6E81-1DFC-0BE7-8AFB4E99D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330147D-D9D4-1993-D1E2-0F10B72FA3C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819056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60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567EB9-E102-7C9A-3521-1360626C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B0184-488D-4F3F-B0C9-FBBA530F7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Feel Free To Ask Any Question!</a:t>
            </a:r>
          </a:p>
        </p:txBody>
      </p:sp>
    </p:spTree>
    <p:extLst>
      <p:ext uri="{BB962C8B-B14F-4D97-AF65-F5344CB8AC3E}">
        <p14:creationId xmlns:p14="http://schemas.microsoft.com/office/powerpoint/2010/main" val="33843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71EF-A76A-0C0A-9C95-57A34341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B91F-91BD-4301-3A9D-69D3F684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Probability Distribution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Learning is Finding Parameter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Deep Learning as Function Composition</a:t>
            </a:r>
          </a:p>
          <a:p>
            <a:pPr lvl="1"/>
            <a:r>
              <a:rPr lang="en-US" dirty="0"/>
              <a:t>Forward and Backward Propagation</a:t>
            </a:r>
          </a:p>
          <a:p>
            <a:r>
              <a:rPr lang="en-US" dirty="0"/>
              <a:t>Deep Generative Modeling</a:t>
            </a:r>
          </a:p>
          <a:p>
            <a:pPr lvl="1"/>
            <a:r>
              <a:rPr lang="en-US" dirty="0"/>
              <a:t>Generative Models</a:t>
            </a:r>
          </a:p>
          <a:p>
            <a:pPr lvl="1"/>
            <a:r>
              <a:rPr lang="en-US" dirty="0"/>
              <a:t>Taxonomy of Generative Models</a:t>
            </a:r>
          </a:p>
          <a:p>
            <a:pPr lvl="1"/>
            <a:r>
              <a:rPr lang="en-US" dirty="0"/>
              <a:t>Research Paper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7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454F-5B91-C30A-859D-76503DDD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533F4-0DEE-C2BD-E949-47D364BEF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 (Minimization)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73EDC0-AFEF-8258-591C-EBF51A693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r="6883" b="12475"/>
          <a:stretch/>
        </p:blipFill>
        <p:spPr>
          <a:xfrm>
            <a:off x="836612" y="2691126"/>
            <a:ext cx="4779510" cy="326644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33D84C-1DDB-991A-E18C-5062633AF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5F7A07-3036-5679-3C79-1367434DDF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866579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17436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19DE28-D518-CD22-E4E4-9D49C85B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CE9298-62F8-7578-D79F-437476C4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15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968B6-44DF-1DDD-5A0D-B76CAC1B62E8}"/>
              </a:ext>
            </a:extLst>
          </p:cNvPr>
          <p:cNvSpPr/>
          <p:nvPr/>
        </p:nvSpPr>
        <p:spPr>
          <a:xfrm>
            <a:off x="957258" y="2336533"/>
            <a:ext cx="640897" cy="1690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600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600" kern="1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50000"/>
              </a:lnSpc>
              <a:spcAft>
                <a:spcPts val="800"/>
              </a:spcAft>
            </a:pPr>
            <a:r>
              <a:rPr lang="en-US" sz="1600" kern="1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50000"/>
              </a:lnSpc>
              <a:spcAft>
                <a:spcPts val="800"/>
              </a:spcAft>
            </a:pPr>
            <a:r>
              <a:rPr lang="en-US" sz="1600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50000"/>
              </a:lnSpc>
              <a:spcAft>
                <a:spcPts val="800"/>
              </a:spcAft>
            </a:pPr>
            <a:r>
              <a:rPr lang="en-US" sz="1600" kern="1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50000"/>
              </a:lnSpc>
              <a:spcAft>
                <a:spcPts val="800"/>
              </a:spcAft>
            </a:pPr>
            <a:r>
              <a:rPr lang="en-US" sz="1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600" kern="100" baseline="-2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en-US" sz="1600" kern="100" baseline="-25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50000"/>
              </a:lnSpc>
              <a:spcAft>
                <a:spcPts val="800"/>
              </a:spcAft>
            </a:pPr>
            <a:endParaRPr lang="en-US" sz="1600" kern="100" baseline="-25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50000"/>
              </a:lnSpc>
              <a:spcAft>
                <a:spcPts val="800"/>
              </a:spcAft>
            </a:pPr>
            <a:r>
              <a:rPr lang="en-US" sz="1600" kern="1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Vector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ECCF9644-FEDE-F8D9-4522-D65625BE50A6}"/>
              </a:ext>
            </a:extLst>
          </p:cNvPr>
          <p:cNvSpPr/>
          <p:nvPr/>
        </p:nvSpPr>
        <p:spPr>
          <a:xfrm>
            <a:off x="951139" y="2294008"/>
            <a:ext cx="640897" cy="130220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89CF7-E3D0-14C2-8FBD-BD7530D0429A}"/>
              </a:ext>
            </a:extLst>
          </p:cNvPr>
          <p:cNvSpPr/>
          <p:nvPr/>
        </p:nvSpPr>
        <p:spPr>
          <a:xfrm>
            <a:off x="4017133" y="2630448"/>
            <a:ext cx="2090057" cy="1102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(Predictor)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C8D5DB-63E8-9467-D7D0-DD057A197594}"/>
              </a:ext>
            </a:extLst>
          </p:cNvPr>
          <p:cNvSpPr/>
          <p:nvPr/>
        </p:nvSpPr>
        <p:spPr>
          <a:xfrm>
            <a:off x="8676808" y="2818227"/>
            <a:ext cx="731520" cy="726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y^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EF575DF-A768-4614-A4DE-FCE5964A3B81}"/>
              </a:ext>
            </a:extLst>
          </p:cNvPr>
          <p:cNvSpPr/>
          <p:nvPr/>
        </p:nvSpPr>
        <p:spPr>
          <a:xfrm>
            <a:off x="1751466" y="2975389"/>
            <a:ext cx="1979839" cy="412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9FC73CE-03BB-3370-2A25-79FFB92D4B68}"/>
              </a:ext>
            </a:extLst>
          </p:cNvPr>
          <p:cNvSpPr/>
          <p:nvPr/>
        </p:nvSpPr>
        <p:spPr>
          <a:xfrm>
            <a:off x="6405059" y="2975389"/>
            <a:ext cx="1979839" cy="412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275B6B-CE1D-F0C3-F762-A0245485A3D8}"/>
                  </a:ext>
                </a:extLst>
              </p:cNvPr>
              <p:cNvSpPr txBox="1"/>
              <p:nvPr/>
            </p:nvSpPr>
            <p:spPr>
              <a:xfrm>
                <a:off x="4017133" y="1683188"/>
                <a:ext cx="2090057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Model as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275B6B-CE1D-F0C3-F762-A0245485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133" y="1683188"/>
                <a:ext cx="2090057" cy="746999"/>
              </a:xfrm>
              <a:prstGeom prst="rect">
                <a:avLst/>
              </a:prstGeom>
              <a:blipFill>
                <a:blip r:embed="rId2"/>
                <a:stretch>
                  <a:fillRect t="-4065"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A9007D-2DA4-8C35-8CCD-F182C7B0ED80}"/>
                  </a:ext>
                </a:extLst>
              </p:cNvPr>
              <p:cNvSpPr txBox="1"/>
              <p:nvPr/>
            </p:nvSpPr>
            <p:spPr>
              <a:xfrm>
                <a:off x="4012286" y="3757824"/>
                <a:ext cx="20900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Model as Probability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A9007D-2DA4-8C35-8CCD-F182C7B0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86" y="3757824"/>
                <a:ext cx="2090057" cy="954107"/>
              </a:xfrm>
              <a:prstGeom prst="rect">
                <a:avLst/>
              </a:prstGeom>
              <a:blipFill>
                <a:blip r:embed="rId3"/>
                <a:stretch>
                  <a:fillRect t="-1911" b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287025E-A053-128F-43B6-D18D64DD535E}"/>
              </a:ext>
            </a:extLst>
          </p:cNvPr>
          <p:cNvSpPr txBox="1"/>
          <p:nvPr/>
        </p:nvSpPr>
        <p:spPr>
          <a:xfrm>
            <a:off x="8601645" y="3679785"/>
            <a:ext cx="113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 (value, label)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733144-0C1E-7B7C-0573-79D6B07D7FDA}"/>
              </a:ext>
            </a:extLst>
          </p:cNvPr>
          <p:cNvSpPr/>
          <p:nvPr/>
        </p:nvSpPr>
        <p:spPr>
          <a:xfrm>
            <a:off x="10276301" y="2823822"/>
            <a:ext cx="731520" cy="7266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938F-7657-7FF7-E814-E25E1E938E37}"/>
              </a:ext>
            </a:extLst>
          </p:cNvPr>
          <p:cNvSpPr txBox="1"/>
          <p:nvPr/>
        </p:nvSpPr>
        <p:spPr>
          <a:xfrm>
            <a:off x="10201138" y="3685380"/>
            <a:ext cx="151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 Value/ Label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23031167-A95E-F153-E40E-39013A866CEB}"/>
                  </a:ext>
                </a:extLst>
              </p:cNvPr>
              <p:cNvSpPr/>
              <p:nvPr/>
            </p:nvSpPr>
            <p:spPr>
              <a:xfrm>
                <a:off x="9350994" y="5129991"/>
                <a:ext cx="2158701" cy="850839"/>
              </a:xfrm>
              <a:prstGeom prst="flowChartProcess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Loss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23031167-A95E-F153-E40E-39013A866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994" y="5129991"/>
                <a:ext cx="2158701" cy="850839"/>
              </a:xfrm>
              <a:prstGeom prst="flowChartProcess">
                <a:avLst/>
              </a:prstGeom>
              <a:blipFill>
                <a:blip r:embed="rId4"/>
                <a:stretch>
                  <a:fillRect t="-7801" b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6CA6C-9FAE-D180-2EF5-307B3E747563}"/>
              </a:ext>
            </a:extLst>
          </p:cNvPr>
          <p:cNvCxnSpPr>
            <a:cxnSpLocks/>
          </p:cNvCxnSpPr>
          <p:nvPr/>
        </p:nvCxnSpPr>
        <p:spPr>
          <a:xfrm>
            <a:off x="9362114" y="4261607"/>
            <a:ext cx="503339" cy="6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282655-73D9-2766-4A32-33D398A167E1}"/>
              </a:ext>
            </a:extLst>
          </p:cNvPr>
          <p:cNvCxnSpPr>
            <a:cxnSpLocks/>
          </p:cNvCxnSpPr>
          <p:nvPr/>
        </p:nvCxnSpPr>
        <p:spPr>
          <a:xfrm flipH="1">
            <a:off x="10276301" y="4203005"/>
            <a:ext cx="386106" cy="71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" grpId="0" animBg="1"/>
      <p:bldP spid="5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234-3F5D-EBD2-8C6B-7413DE82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Finding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F59C3-1BEE-79D5-85F9-234082409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Empirical Risk Minimization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386614-C588-3FC6-21E6-7A9A3A98892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25690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Minimize loss function for training data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386614-C588-3FC6-21E6-7A9A3A988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2569029"/>
              </a:xfrm>
              <a:blipFill>
                <a:blip r:embed="rId2"/>
                <a:stretch>
                  <a:fillRect l="-2482" t="-5463"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BB5CE-E068-F040-0C1C-BF0AF2F6C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9015952-788E-991D-FCE6-614BA9A6A1B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5690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Maximize likelihood function to get MLE estimate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9015952-788E-991D-FCE6-614BA9A6A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569029"/>
              </a:xfrm>
              <a:blipFill>
                <a:blip r:embed="rId3"/>
                <a:stretch>
                  <a:fillRect l="-2471" t="-5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9F339CC-ABE9-4B75-8A05-717C795A2071}"/>
              </a:ext>
            </a:extLst>
          </p:cNvPr>
          <p:cNvSpPr txBox="1"/>
          <p:nvPr/>
        </p:nvSpPr>
        <p:spPr>
          <a:xfrm>
            <a:off x="3827008" y="5328991"/>
            <a:ext cx="543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Learn Parameter on Train Data Set</a:t>
            </a:r>
          </a:p>
          <a:p>
            <a:r>
              <a:rPr lang="en-US" sz="2400" dirty="0"/>
              <a:t>Evaluate Performance on Test Data Set</a:t>
            </a:r>
          </a:p>
        </p:txBody>
      </p:sp>
    </p:spTree>
    <p:extLst>
      <p:ext uri="{BB962C8B-B14F-4D97-AF65-F5344CB8AC3E}">
        <p14:creationId xmlns:p14="http://schemas.microsoft.com/office/powerpoint/2010/main" val="18171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0A1661-3D78-8179-E918-4F7D0F5B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BC5477C-1FF8-8BA1-C1A8-F8FF61691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234190"/>
            <a:ext cx="6280839" cy="3394823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0BEE50-D1AB-5E35-239C-1C30CBF4E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8" y="3650532"/>
            <a:ext cx="4738205" cy="6286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CF25D1-6ACC-913F-5190-3F5B8AFBA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08" y="2878790"/>
            <a:ext cx="4114704" cy="7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05FAE-A077-2109-4638-6CF4665D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619C39-A5B9-D67A-346B-AC830A1E9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SUPERVISED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33D39-1A67-425F-1D23-7A481D99BF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Data:</a:t>
            </a:r>
            <a:r>
              <a:rPr lang="en-US" dirty="0"/>
              <a:t> (x , y)</a:t>
            </a:r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Learn function to map x-&gt; y</a:t>
            </a:r>
          </a:p>
          <a:p>
            <a:pPr marL="0" indent="0">
              <a:buNone/>
            </a:pPr>
            <a:r>
              <a:rPr lang="en-US" b="1" dirty="0"/>
              <a:t>Examples:</a:t>
            </a:r>
            <a:r>
              <a:rPr lang="en-US" dirty="0"/>
              <a:t> Classification, regression, object detection, image captioning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C8A47C-81A0-D75D-A4A3-FAF3FB8E5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UNSUPERVISED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026D36-ED0A-8A12-00B8-C231875618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Data: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Learn some underlaying hidden structure of the data</a:t>
            </a:r>
          </a:p>
          <a:p>
            <a:pPr marL="0" indent="0">
              <a:buNone/>
            </a:pPr>
            <a:r>
              <a:rPr lang="en-US" b="1" dirty="0"/>
              <a:t>Examples:</a:t>
            </a:r>
            <a:r>
              <a:rPr lang="en-US" dirty="0"/>
              <a:t> Clustering, dimensionality reduction, feature learning, density estimation etc.</a:t>
            </a:r>
          </a:p>
        </p:txBody>
      </p:sp>
    </p:spTree>
    <p:extLst>
      <p:ext uri="{BB962C8B-B14F-4D97-AF65-F5344CB8AC3E}">
        <p14:creationId xmlns:p14="http://schemas.microsoft.com/office/powerpoint/2010/main" val="419697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72C4D8-B7F0-B575-7704-D2FAE8E1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as Function 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1C8D8D-6EE3-9754-DBC8-B642C3CD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 . . .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. . .;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1C8D8D-6EE3-9754-DBC8-B642C3CD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E93CDEB-DB88-CA6D-2F0A-9EE55DA3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3" y="3135549"/>
            <a:ext cx="11532193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04A5-FE9E-FD60-F27E-E2B302D6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3DB4C-01A1-D647-C642-85CBE43A2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t="4531" r="8532" b="4453"/>
          <a:stretch/>
        </p:blipFill>
        <p:spPr>
          <a:xfrm>
            <a:off x="1619073" y="1416197"/>
            <a:ext cx="9030750" cy="5076678"/>
          </a:xfrm>
        </p:spPr>
      </p:pic>
    </p:spTree>
    <p:extLst>
      <p:ext uri="{BB962C8B-B14F-4D97-AF65-F5344CB8AC3E}">
        <p14:creationId xmlns:p14="http://schemas.microsoft.com/office/powerpoint/2010/main" val="20153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354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Deep Generative Modeling</vt:lpstr>
      <vt:lpstr>Table of Content</vt:lpstr>
      <vt:lpstr>Mathematics</vt:lpstr>
      <vt:lpstr>Supervised Machine Learning</vt:lpstr>
      <vt:lpstr>Learning is Finding Parameters</vt:lpstr>
      <vt:lpstr>Unsupervised Machine Learning</vt:lpstr>
      <vt:lpstr>Supervised Vs Unsupervised Learning</vt:lpstr>
      <vt:lpstr>Deep Learning as Function Composition</vt:lpstr>
      <vt:lpstr>Forward and Backward Propagation</vt:lpstr>
      <vt:lpstr>Generative Models</vt:lpstr>
      <vt:lpstr>Taxonomy of Generative Models</vt:lpstr>
      <vt:lpstr>Research Paper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Taimoor Ul Islam</dc:creator>
  <cp:lastModifiedBy>Taimoor Ul Islam</cp:lastModifiedBy>
  <cp:revision>13</cp:revision>
  <dcterms:created xsi:type="dcterms:W3CDTF">2024-12-18T12:26:26Z</dcterms:created>
  <dcterms:modified xsi:type="dcterms:W3CDTF">2024-12-18T21:16:18Z</dcterms:modified>
</cp:coreProperties>
</file>