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C02DCCE-5EE6-447F-99B0-F737FEC7716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41D5AA0-A8B3-4ACC-AEA8-79283521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DCCE-5EE6-447F-99B0-F737FEC7716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AA0-A8B3-4ACC-AEA8-79283521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DCCE-5EE6-447F-99B0-F737FEC7716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AA0-A8B3-4ACC-AEA8-79283521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3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DCCE-5EE6-447F-99B0-F737FEC7716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AA0-A8B3-4ACC-AEA8-79283521EB8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3860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DCCE-5EE6-447F-99B0-F737FEC7716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AA0-A8B3-4ACC-AEA8-79283521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44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DCCE-5EE6-447F-99B0-F737FEC7716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AA0-A8B3-4ACC-AEA8-79283521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8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DCCE-5EE6-447F-99B0-F737FEC7716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AA0-A8B3-4ACC-AEA8-79283521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86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DCCE-5EE6-447F-99B0-F737FEC7716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AA0-A8B3-4ACC-AEA8-79283521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79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DCCE-5EE6-447F-99B0-F737FEC7716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AA0-A8B3-4ACC-AEA8-79283521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3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DCCE-5EE6-447F-99B0-F737FEC7716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AA0-A8B3-4ACC-AEA8-79283521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3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DCCE-5EE6-447F-99B0-F737FEC7716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AA0-A8B3-4ACC-AEA8-79283521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0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DCCE-5EE6-447F-99B0-F737FEC7716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AA0-A8B3-4ACC-AEA8-79283521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6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DCCE-5EE6-447F-99B0-F737FEC7716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AA0-A8B3-4ACC-AEA8-79283521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4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DCCE-5EE6-447F-99B0-F737FEC7716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AA0-A8B3-4ACC-AEA8-79283521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3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DCCE-5EE6-447F-99B0-F737FEC7716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AA0-A8B3-4ACC-AEA8-79283521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DCCE-5EE6-447F-99B0-F737FEC7716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AA0-A8B3-4ACC-AEA8-79283521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1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DCCE-5EE6-447F-99B0-F737FEC7716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AA0-A8B3-4ACC-AEA8-79283521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9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2DCCE-5EE6-447F-99B0-F737FEC7716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5AA0-A8B3-4ACC-AEA8-79283521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8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ethics of 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2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Two </a:t>
            </a:r>
            <a:r>
              <a:rPr lang="en-US" dirty="0" smtClean="0"/>
              <a:t>Sections</a:t>
            </a:r>
          </a:p>
          <a:p>
            <a:r>
              <a:rPr lang="en-US" dirty="0" smtClean="0"/>
              <a:t>Issues that may arise in near future of AI.</a:t>
            </a:r>
          </a:p>
          <a:p>
            <a:r>
              <a:rPr lang="en-US" dirty="0" smtClean="0"/>
              <a:t>Challenges for ensuring that AI operates safely as it approach to human intelligence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911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First section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What issues may arise in near future of </a:t>
            </a:r>
            <a:r>
              <a:rPr lang="en-US" b="1" dirty="0" err="1"/>
              <a:t>ai</a:t>
            </a:r>
            <a:r>
              <a:rPr lang="en-US" b="1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1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ETHICS IN MACHINE LEARNING AND OTHER DOMAIN-SPECIFIC AI </a:t>
            </a:r>
            <a:r>
              <a:rPr lang="en-US" b="1" dirty="0" smtClean="0"/>
              <a:t>ALGORITHMS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Transparency: </a:t>
            </a:r>
            <a:r>
              <a:rPr lang="en-US" dirty="0" smtClean="0"/>
              <a:t>Will AI algorithm will be transparent to programmers for inspection?</a:t>
            </a:r>
          </a:p>
          <a:p>
            <a:r>
              <a:rPr lang="en-US" b="1" dirty="0" smtClean="0"/>
              <a:t>Predictability: </a:t>
            </a:r>
            <a:r>
              <a:rPr lang="en-US" dirty="0" smtClean="0"/>
              <a:t>Will the decision of AI algorithm be predictable?</a:t>
            </a:r>
          </a:p>
          <a:p>
            <a:r>
              <a:rPr lang="en-US" b="1" dirty="0"/>
              <a:t>R</a:t>
            </a:r>
            <a:r>
              <a:rPr lang="en-US" b="1" dirty="0" smtClean="0"/>
              <a:t>obust </a:t>
            </a:r>
            <a:r>
              <a:rPr lang="en-US" b="1" dirty="0"/>
              <a:t>against </a:t>
            </a:r>
            <a:r>
              <a:rPr lang="en-US" b="1" dirty="0" smtClean="0"/>
              <a:t>manipulation: </a:t>
            </a:r>
            <a:r>
              <a:rPr lang="en-US" dirty="0" smtClean="0"/>
              <a:t>Will AI </a:t>
            </a:r>
            <a:r>
              <a:rPr lang="en-US" dirty="0"/>
              <a:t>be robust against human </a:t>
            </a:r>
            <a:r>
              <a:rPr lang="en-US" dirty="0" smtClean="0"/>
              <a:t>adversaries </a:t>
            </a:r>
            <a:r>
              <a:rPr lang="en-US" dirty="0"/>
              <a:t>searching for exploitable flaws in the </a:t>
            </a:r>
            <a:r>
              <a:rPr lang="en-US" dirty="0" smtClean="0"/>
              <a:t>algorithm?</a:t>
            </a:r>
          </a:p>
          <a:p>
            <a:r>
              <a:rPr lang="en-US" b="1" dirty="0" smtClean="0"/>
              <a:t>Responsibility: </a:t>
            </a:r>
            <a:r>
              <a:rPr lang="en-US" dirty="0"/>
              <a:t>When an AI system fails at its assigned task, who takes the blame</a:t>
            </a:r>
            <a:r>
              <a:rPr lang="en-US" dirty="0" smtClean="0"/>
              <a:t>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445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Second section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 for ensuring that AI operates safely as it approach to human intelligence.</a:t>
            </a:r>
          </a:p>
        </p:txBody>
      </p:sp>
    </p:spTree>
    <p:extLst>
      <p:ext uri="{BB962C8B-B14F-4D97-AF65-F5344CB8AC3E}">
        <p14:creationId xmlns:p14="http://schemas.microsoft.com/office/powerpoint/2010/main" val="80949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MISSING </a:t>
            </a:r>
            <a:r>
              <a:rPr lang="en-US" b="1" dirty="0" smtClean="0"/>
              <a:t>CHARACTERISTICS of AI: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Scientist agreed that the missing characteristics in current AI is generality which only human intelligence posses.</a:t>
            </a:r>
          </a:p>
          <a:p>
            <a:r>
              <a:rPr lang="en-US" dirty="0" smtClean="0"/>
              <a:t>Current AI is task-specific and can not apply across different domains.</a:t>
            </a:r>
          </a:p>
          <a:p>
            <a:r>
              <a:rPr lang="en-US" dirty="0" smtClean="0"/>
              <a:t>This divide the AI into Artificial Narrow Intelligence and Artificial General Intelligence on basis of generality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410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issues with </a:t>
            </a:r>
            <a:r>
              <a:rPr lang="en-US" dirty="0" err="1" smtClean="0"/>
              <a:t>aNi</a:t>
            </a:r>
            <a:r>
              <a:rPr lang="en-US" dirty="0" smtClean="0"/>
              <a:t> and AGI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decision of AI at any moment is not predictable to </a:t>
            </a:r>
            <a:r>
              <a:rPr lang="en-US" dirty="0" smtClean="0"/>
              <a:t>humans</a:t>
            </a:r>
            <a:r>
              <a:rPr lang="en-US" dirty="0"/>
              <a:t> </a:t>
            </a:r>
            <a:r>
              <a:rPr lang="en-US" dirty="0" smtClean="0"/>
              <a:t>because non-local specific criteria is used</a:t>
            </a:r>
          </a:p>
          <a:p>
            <a:r>
              <a:rPr lang="en-US" dirty="0" smtClean="0"/>
              <a:t>Handling an AGI is qualitatively a different class of problem because it can exert its preference over distant consequences of millions of different actions across thousand of domains which no human may even encounter.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653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answer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 have any question please feel free to 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63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9397" y="232057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58463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755</TotalTime>
  <Words>253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The ethics of artificial intelligence</vt:lpstr>
      <vt:lpstr>Overview</vt:lpstr>
      <vt:lpstr>First section</vt:lpstr>
      <vt:lpstr>ETHICS IN MACHINE LEARNING AND OTHER DOMAIN-SPECIFIC AI ALGORITHMS </vt:lpstr>
      <vt:lpstr>Second section</vt:lpstr>
      <vt:lpstr>MISSING CHARACTERISTICS of AI:</vt:lpstr>
      <vt:lpstr>Safety issues with aNi and AGI</vt:lpstr>
      <vt:lpstr>Question answer sessions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ethics of artificial intelligence</dc:title>
  <dc:creator>Taimoor Ul Islam</dc:creator>
  <cp:lastModifiedBy>Microsoft account</cp:lastModifiedBy>
  <cp:revision>20</cp:revision>
  <dcterms:created xsi:type="dcterms:W3CDTF">2023-02-05T09:08:16Z</dcterms:created>
  <dcterms:modified xsi:type="dcterms:W3CDTF">2023-02-09T20:15:13Z</dcterms:modified>
</cp:coreProperties>
</file>