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dd4203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dd4203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1dd4203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1dd4203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1dd4203e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1dd4203e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1dd4203e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1dd4203e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1dd4203e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1dd4203e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1dd4203e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1dd4203e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1dd4203e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1dd4203e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1dd4203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1dd4203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Odd and Even Functions</a:t>
            </a:r>
            <a:br>
              <a:rPr lang="en" sz="3680"/>
            </a:br>
            <a:r>
              <a:rPr lang="en" sz="3680"/>
              <a:t>with their Fourier Series, </a:t>
            </a:r>
            <a:br>
              <a:rPr lang="en" sz="3680"/>
            </a:br>
            <a:r>
              <a:rPr lang="en" sz="3680"/>
              <a:t>Half range Expansion of Fourier Series</a:t>
            </a:r>
            <a:endParaRPr sz="36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(11637) Ammar UD Din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2420"/>
              <a:t>4)	Examples (1): ODD FUNCTION WITH FOURIER SERIES</a:t>
            </a:r>
            <a:endParaRPr sz="24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400" y="572700"/>
            <a:ext cx="6307152" cy="41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11700" y="572700"/>
            <a:ext cx="24807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Triangular / Sawtooth Wave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These waves are commonly used in: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Electronics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Audio synthesis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Signal processing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4)	Examples (2): ODD FUNCTION WITH FOURIER SERIES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078" r="0" t="0"/>
          <a:stretch/>
        </p:blipFill>
        <p:spPr>
          <a:xfrm>
            <a:off x="2792400" y="572700"/>
            <a:ext cx="6332176" cy="424437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11700" y="572700"/>
            <a:ext cx="24807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Square </a:t>
            </a:r>
            <a:r>
              <a:rPr b="1" lang="en" sz="2400">
                <a:solidFill>
                  <a:schemeClr val="dk1"/>
                </a:solidFill>
              </a:rPr>
              <a:t>wave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These types of functions appear in: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Digital Electronics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Clock Signals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Music Synthesis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Control Systems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4)	Examples (1): EVEN FUNCTION WITH FOURIER SERIES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999" r="9" t="0"/>
          <a:stretch/>
        </p:blipFill>
        <p:spPr>
          <a:xfrm>
            <a:off x="2792450" y="572700"/>
            <a:ext cx="6272000" cy="41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59300" y="572700"/>
            <a:ext cx="26331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Rectified sine wave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These types of functions appear in: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AC power systems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Signal Processing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Example: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74" y="1152475"/>
            <a:ext cx="6403849" cy="11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238" y="2299200"/>
            <a:ext cx="4985515" cy="28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6820" t="0"/>
          <a:stretch/>
        </p:blipFill>
        <p:spPr>
          <a:xfrm>
            <a:off x="1521838" y="270267"/>
            <a:ext cx="6100326" cy="747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848" y="1017725"/>
            <a:ext cx="610032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62" y="445025"/>
            <a:ext cx="6710475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578" y="445025"/>
            <a:ext cx="7096846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Key Points</a:t>
            </a:r>
            <a:endParaRPr sz="24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Even functions are symmetric about the y-axis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Odd functions are symmetric about the origin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Fourier series is a mathematical tool used to represent a periodic function as a sum of sine and cosine functions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Complex periodic signals into simpler sinusoidal components.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Simplifying computations through symmetry.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Enable efficient and compact representation of functions.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Separating signals into meaningful components for analysis and applications.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