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316" r:id="rId5"/>
    <p:sldId id="317" r:id="rId6"/>
    <p:sldId id="31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20" r:id="rId16"/>
    <p:sldId id="321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15" r:id="rId37"/>
    <p:sldId id="287" r:id="rId38"/>
    <p:sldId id="288" r:id="rId39"/>
    <p:sldId id="289" r:id="rId40"/>
    <p:sldId id="290" r:id="rId41"/>
    <p:sldId id="291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22" r:id="rId53"/>
    <p:sldId id="319" r:id="rId54"/>
    <p:sldId id="303" r:id="rId55"/>
    <p:sldId id="304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09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F5D2A-B09A-0341-B964-E05186642A2C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50CB088-A86D-454A-AD88-8DBC0F9E81CE}">
      <dgm:prSet phldrT="[Text]"/>
      <dgm:spPr/>
      <dgm:t>
        <a:bodyPr/>
        <a:lstStyle/>
        <a:p>
          <a:pPr rtl="0"/>
          <a:r>
            <a:rPr lang="en-GB" dirty="0"/>
            <a:t>Sayeed</a:t>
          </a:r>
          <a:r>
            <a:rPr lang="en-GB" dirty="0" err="1"/>
            <a:t>Tauheed</a:t>
          </a:r>
          <a:r>
            <a:rPr lang="en-GB" dirty="0"/>
            <a:t>Shah (14143)</a:t>
          </a:r>
        </a:p>
      </dgm:t>
    </dgm:pt>
    <dgm:pt modelId="{E0843D03-1833-C542-B2E2-B5973121DB4C}" type="parTrans" cxnId="{C563C9C1-A040-2B4F-A84A-677C5A847ED6}">
      <dgm:prSet/>
      <dgm:spPr/>
      <dgm:t>
        <a:bodyPr/>
        <a:lstStyle/>
        <a:p>
          <a:endParaRPr lang="en-GB"/>
        </a:p>
      </dgm:t>
    </dgm:pt>
    <dgm:pt modelId="{A4D7340F-8E88-374D-9BC8-32E153C39085}" type="sibTrans" cxnId="{C563C9C1-A040-2B4F-A84A-677C5A847ED6}">
      <dgm:prSet/>
      <dgm:spPr/>
      <dgm:t>
        <a:bodyPr/>
        <a:lstStyle/>
        <a:p>
          <a:endParaRPr lang="en-GB"/>
        </a:p>
      </dgm:t>
    </dgm:pt>
    <dgm:pt modelId="{B54DB141-0640-D14E-9CB4-67B6F95D917B}">
      <dgm:prSet phldrT="[Text]"/>
      <dgm:spPr/>
      <dgm:t>
        <a:bodyPr/>
        <a:lstStyle/>
        <a:p>
          <a:pPr rtl="0"/>
          <a:r>
            <a:rPr lang="en-GB" dirty="0"/>
            <a:t>Introduction to Odd and Even Functions</a:t>
          </a:r>
        </a:p>
      </dgm:t>
    </dgm:pt>
    <dgm:pt modelId="{E8D047C5-1F15-A048-B86A-2814610BB24C}" type="parTrans" cxnId="{8B0755E0-73AC-114A-BCC5-FF66289AA4D9}">
      <dgm:prSet/>
      <dgm:spPr/>
      <dgm:t>
        <a:bodyPr/>
        <a:lstStyle/>
        <a:p>
          <a:endParaRPr lang="en-GB"/>
        </a:p>
      </dgm:t>
    </dgm:pt>
    <dgm:pt modelId="{D861355B-F2B9-7A4E-AA5E-EF2090BBE56B}" type="sibTrans" cxnId="{8B0755E0-73AC-114A-BCC5-FF66289AA4D9}">
      <dgm:prSet/>
      <dgm:spPr/>
      <dgm:t>
        <a:bodyPr/>
        <a:lstStyle/>
        <a:p>
          <a:endParaRPr lang="en-GB"/>
        </a:p>
      </dgm:t>
    </dgm:pt>
    <dgm:pt modelId="{F07892E9-3F3A-AE41-A02C-81D71A21783A}">
      <dgm:prSet phldrT="[Text]"/>
      <dgm:spPr/>
      <dgm:t>
        <a:bodyPr/>
        <a:lstStyle/>
        <a:p>
          <a:pPr rtl="0"/>
          <a:r>
            <a:rPr lang="en-GB" dirty="0" err="1"/>
            <a:t>Taimoor</a:t>
          </a:r>
          <a:r>
            <a:rPr lang="en-GB" dirty="0"/>
            <a:t>Ul Islam (14031)</a:t>
          </a:r>
        </a:p>
      </dgm:t>
    </dgm:pt>
    <dgm:pt modelId="{B482964C-8671-B44A-82CF-69FF03D7C9CE}" type="parTrans" cxnId="{428B22AD-6149-A045-916E-0523F59FC911}">
      <dgm:prSet/>
      <dgm:spPr/>
      <dgm:t>
        <a:bodyPr/>
        <a:lstStyle/>
        <a:p>
          <a:endParaRPr lang="en-GB"/>
        </a:p>
      </dgm:t>
    </dgm:pt>
    <dgm:pt modelId="{030FC0A4-8A53-5E4B-AA47-A265999141D8}" type="sibTrans" cxnId="{428B22AD-6149-A045-916E-0523F59FC911}">
      <dgm:prSet/>
      <dgm:spPr/>
      <dgm:t>
        <a:bodyPr/>
        <a:lstStyle/>
        <a:p>
          <a:endParaRPr lang="en-GB"/>
        </a:p>
      </dgm:t>
    </dgm:pt>
    <dgm:pt modelId="{B978B30F-14A2-444C-9FA5-462873D7AAAB}">
      <dgm:prSet phldrT="[Text]"/>
      <dgm:spPr/>
      <dgm:t>
        <a:bodyPr/>
        <a:lstStyle/>
        <a:p>
          <a:pPr rtl="0"/>
          <a:r>
            <a:rPr lang="en-GB" dirty="0"/>
            <a:t>Introduction to Fourier Series and Fourier Transform</a:t>
          </a:r>
        </a:p>
      </dgm:t>
    </dgm:pt>
    <dgm:pt modelId="{F095DF60-A637-674E-8EDD-0E6739EC66EB}" type="parTrans" cxnId="{ED7C91DF-9F04-C841-91B0-DBA6D4C65048}">
      <dgm:prSet/>
      <dgm:spPr/>
      <dgm:t>
        <a:bodyPr/>
        <a:lstStyle/>
        <a:p>
          <a:endParaRPr lang="en-GB"/>
        </a:p>
      </dgm:t>
    </dgm:pt>
    <dgm:pt modelId="{AD009311-3E57-D24A-8F57-614F297845F7}" type="sibTrans" cxnId="{ED7C91DF-9F04-C841-91B0-DBA6D4C65048}">
      <dgm:prSet/>
      <dgm:spPr/>
      <dgm:t>
        <a:bodyPr/>
        <a:lstStyle/>
        <a:p>
          <a:endParaRPr lang="en-GB"/>
        </a:p>
      </dgm:t>
    </dgm:pt>
    <dgm:pt modelId="{5B76527C-E1DE-BE40-B448-29F8FAB300DB}">
      <dgm:prSet phldrT="[Text]"/>
      <dgm:spPr/>
      <dgm:t>
        <a:bodyPr/>
        <a:lstStyle/>
        <a:p>
          <a:pPr rtl="0"/>
          <a:r>
            <a:rPr lang="en-GB" dirty="0"/>
            <a:t>Hamad Khan (13654)</a:t>
          </a:r>
        </a:p>
      </dgm:t>
    </dgm:pt>
    <dgm:pt modelId="{654CBE15-588C-374F-AFE6-CBF7D5007A19}" type="parTrans" cxnId="{C3F8E728-3A86-9E48-8929-908CBCE5CE63}">
      <dgm:prSet/>
      <dgm:spPr/>
      <dgm:t>
        <a:bodyPr/>
        <a:lstStyle/>
        <a:p>
          <a:endParaRPr lang="en-GB"/>
        </a:p>
      </dgm:t>
    </dgm:pt>
    <dgm:pt modelId="{1EA83057-5E8C-CA40-9443-6D6F2D48FC9F}" type="sibTrans" cxnId="{C3F8E728-3A86-9E48-8929-908CBCE5CE63}">
      <dgm:prSet/>
      <dgm:spPr/>
      <dgm:t>
        <a:bodyPr/>
        <a:lstStyle/>
        <a:p>
          <a:endParaRPr lang="en-GB"/>
        </a:p>
      </dgm:t>
    </dgm:pt>
    <dgm:pt modelId="{FA7523F9-7FBA-6744-99B3-C7FD67D42AC0}">
      <dgm:prSet phldrT="[Text]"/>
      <dgm:spPr/>
      <dgm:t>
        <a:bodyPr/>
        <a:lstStyle/>
        <a:p>
          <a:pPr rtl="0"/>
          <a:r>
            <a:rPr lang="en-GB" dirty="0" err="1"/>
            <a:t>Shayan</a:t>
          </a:r>
          <a:r>
            <a:rPr lang="en-GB" dirty="0"/>
            <a:t>Amir (13664)</a:t>
          </a:r>
        </a:p>
      </dgm:t>
    </dgm:pt>
    <dgm:pt modelId="{C1FBFDBE-2BB9-334E-9AEF-A7285875224B}" type="parTrans" cxnId="{E15EB68F-0356-C84C-8FCA-39007ED996B0}">
      <dgm:prSet/>
      <dgm:spPr/>
      <dgm:t>
        <a:bodyPr/>
        <a:lstStyle/>
        <a:p>
          <a:endParaRPr lang="en-GB"/>
        </a:p>
      </dgm:t>
    </dgm:pt>
    <dgm:pt modelId="{117604E6-0C44-B349-ABF6-16A6FC759E71}" type="sibTrans" cxnId="{E15EB68F-0356-C84C-8FCA-39007ED996B0}">
      <dgm:prSet/>
      <dgm:spPr/>
      <dgm:t>
        <a:bodyPr/>
        <a:lstStyle/>
        <a:p>
          <a:endParaRPr lang="en-GB"/>
        </a:p>
      </dgm:t>
    </dgm:pt>
    <dgm:pt modelId="{48F6792C-B2D1-944B-B7F2-00D0CB4A2A2A}">
      <dgm:prSet phldrT="[Text]"/>
      <dgm:spPr/>
      <dgm:t>
        <a:bodyPr/>
        <a:lstStyle/>
        <a:p>
          <a:pPr rtl="0"/>
          <a:r>
            <a:rPr lang="en-GB" dirty="0"/>
            <a:t>Hamad Ali (14109)</a:t>
          </a:r>
        </a:p>
      </dgm:t>
    </dgm:pt>
    <dgm:pt modelId="{D534E867-B177-AA43-B2E4-B1CA9B4843B7}" type="parTrans" cxnId="{EB3342D6-A815-A540-ADAB-F6A7415E6FD4}">
      <dgm:prSet/>
      <dgm:spPr/>
      <dgm:t>
        <a:bodyPr/>
        <a:lstStyle/>
        <a:p>
          <a:endParaRPr lang="en-GB"/>
        </a:p>
      </dgm:t>
    </dgm:pt>
    <dgm:pt modelId="{40B532C7-7C38-D34D-9039-B7E98DDC525F}" type="sibTrans" cxnId="{EB3342D6-A815-A540-ADAB-F6A7415E6FD4}">
      <dgm:prSet/>
      <dgm:spPr/>
      <dgm:t>
        <a:bodyPr/>
        <a:lstStyle/>
        <a:p>
          <a:endParaRPr lang="en-GB"/>
        </a:p>
      </dgm:t>
    </dgm:pt>
    <dgm:pt modelId="{639BA874-458B-8B45-9367-612305A02DF3}">
      <dgm:prSet/>
      <dgm:spPr/>
      <dgm:t>
        <a:bodyPr/>
        <a:lstStyle/>
        <a:p>
          <a:r>
            <a:rPr lang="en-GB" dirty="0"/>
            <a:t>Amar (11637)</a:t>
          </a:r>
        </a:p>
      </dgm:t>
    </dgm:pt>
    <dgm:pt modelId="{8DDE4432-694F-C64E-8DAA-57CDD2D4AE3F}" type="parTrans" cxnId="{62F1EEF5-727F-9E47-9EF0-42E337CA806D}">
      <dgm:prSet/>
      <dgm:spPr/>
      <dgm:t>
        <a:bodyPr/>
        <a:lstStyle/>
        <a:p>
          <a:endParaRPr lang="en-GB"/>
        </a:p>
      </dgm:t>
    </dgm:pt>
    <dgm:pt modelId="{B7EE7807-61F6-9446-BE9F-7D031D972872}" type="sibTrans" cxnId="{62F1EEF5-727F-9E47-9EF0-42E337CA806D}">
      <dgm:prSet/>
      <dgm:spPr/>
      <dgm:t>
        <a:bodyPr/>
        <a:lstStyle/>
        <a:p>
          <a:endParaRPr lang="en-GB"/>
        </a:p>
      </dgm:t>
    </dgm:pt>
    <dgm:pt modelId="{4FA6D52E-4DDC-8F43-8B44-77A8DD156A0C}">
      <dgm:prSet/>
      <dgm:spPr/>
      <dgm:t>
        <a:bodyPr/>
        <a:lstStyle/>
        <a:p>
          <a:pPr rtl="0"/>
          <a:r>
            <a:rPr lang="en-GB" dirty="0"/>
            <a:t>Fourier Series for Odd and Even Functions</a:t>
          </a:r>
        </a:p>
      </dgm:t>
    </dgm:pt>
    <dgm:pt modelId="{FBF62C29-83C7-3145-AB23-44A3633961A3}" type="parTrans" cxnId="{D05E3939-3976-B94A-886D-284C865F9C08}">
      <dgm:prSet/>
      <dgm:spPr/>
      <dgm:t>
        <a:bodyPr/>
        <a:lstStyle/>
        <a:p>
          <a:endParaRPr lang="en-GB"/>
        </a:p>
      </dgm:t>
    </dgm:pt>
    <dgm:pt modelId="{7E6325B4-36F6-244F-93A4-0A69D56E95AD}" type="sibTrans" cxnId="{D05E3939-3976-B94A-886D-284C865F9C08}">
      <dgm:prSet/>
      <dgm:spPr/>
      <dgm:t>
        <a:bodyPr/>
        <a:lstStyle/>
        <a:p>
          <a:endParaRPr lang="en-GB"/>
        </a:p>
      </dgm:t>
    </dgm:pt>
    <dgm:pt modelId="{B13B8018-CC4A-9C40-A9E6-33C23EBD12E2}">
      <dgm:prSet/>
      <dgm:spPr/>
      <dgm:t>
        <a:bodyPr/>
        <a:lstStyle/>
        <a:p>
          <a:pPr rtl="0"/>
          <a:r>
            <a:rPr lang="en-GB" dirty="0"/>
            <a:t>Half-range expansion of Fourier Series</a:t>
          </a:r>
        </a:p>
      </dgm:t>
    </dgm:pt>
    <dgm:pt modelId="{5AF681B0-455F-EB4C-B3AD-73A90A0E0E47}" type="parTrans" cxnId="{5DFF77F6-E0C8-0841-8C87-6DFD2D0F0D44}">
      <dgm:prSet/>
      <dgm:spPr/>
      <dgm:t>
        <a:bodyPr/>
        <a:lstStyle/>
        <a:p>
          <a:endParaRPr lang="en-GB"/>
        </a:p>
      </dgm:t>
    </dgm:pt>
    <dgm:pt modelId="{1BB4BC38-AF30-004D-A4EB-B5F5C852857F}" type="sibTrans" cxnId="{5DFF77F6-E0C8-0841-8C87-6DFD2D0F0D44}">
      <dgm:prSet/>
      <dgm:spPr/>
      <dgm:t>
        <a:bodyPr/>
        <a:lstStyle/>
        <a:p>
          <a:endParaRPr lang="en-GB"/>
        </a:p>
      </dgm:t>
    </dgm:pt>
    <dgm:pt modelId="{F79788C2-DCF7-FB4E-AE49-CBD99793D909}">
      <dgm:prSet/>
      <dgm:spPr/>
      <dgm:t>
        <a:bodyPr/>
        <a:lstStyle/>
        <a:p>
          <a:pPr rtl="0"/>
          <a:r>
            <a:rPr lang="en-GB" dirty="0"/>
            <a:t>Comparison and Applications</a:t>
          </a:r>
        </a:p>
      </dgm:t>
    </dgm:pt>
    <dgm:pt modelId="{46CDA3E3-4CE6-2B48-98A3-35DFD77C8C90}" type="parTrans" cxnId="{3F10EE07-7FD5-9149-B2B3-FF009C11E05A}">
      <dgm:prSet/>
      <dgm:spPr/>
      <dgm:t>
        <a:bodyPr/>
        <a:lstStyle/>
        <a:p>
          <a:endParaRPr lang="en-GB"/>
        </a:p>
      </dgm:t>
    </dgm:pt>
    <dgm:pt modelId="{221B2B9F-CC33-0D47-A27B-5E8D0570E7A8}" type="sibTrans" cxnId="{3F10EE07-7FD5-9149-B2B3-FF009C11E05A}">
      <dgm:prSet/>
      <dgm:spPr/>
      <dgm:t>
        <a:bodyPr/>
        <a:lstStyle/>
        <a:p>
          <a:endParaRPr lang="en-GB"/>
        </a:p>
      </dgm:t>
    </dgm:pt>
    <dgm:pt modelId="{35BC9837-149F-3746-8307-EA956EB32D06}">
      <dgm:prSet/>
      <dgm:spPr/>
      <dgm:t>
        <a:bodyPr/>
        <a:lstStyle/>
        <a:p>
          <a:pPr rtl="0"/>
          <a:r>
            <a:rPr lang="en-GB" dirty="0"/>
            <a:t>Practical Examples</a:t>
          </a:r>
        </a:p>
      </dgm:t>
    </dgm:pt>
    <dgm:pt modelId="{5FFE2679-EBB5-A146-B678-9B516E8F2C5C}" type="parTrans" cxnId="{BC0DD04A-4603-4642-A1BF-AD46D8B5938A}">
      <dgm:prSet/>
      <dgm:spPr/>
      <dgm:t>
        <a:bodyPr/>
        <a:lstStyle/>
        <a:p>
          <a:endParaRPr lang="en-GB"/>
        </a:p>
      </dgm:t>
    </dgm:pt>
    <dgm:pt modelId="{97E58F5E-F90D-464A-8EC3-E5E5E2B26505}" type="sibTrans" cxnId="{BC0DD04A-4603-4642-A1BF-AD46D8B5938A}">
      <dgm:prSet/>
      <dgm:spPr/>
      <dgm:t>
        <a:bodyPr/>
        <a:lstStyle/>
        <a:p>
          <a:endParaRPr lang="en-GB"/>
        </a:p>
      </dgm:t>
    </dgm:pt>
    <dgm:pt modelId="{B32E2581-0B9D-A84B-AD40-F178CA395728}">
      <dgm:prSet/>
      <dgm:spPr/>
      <dgm:t>
        <a:bodyPr/>
        <a:lstStyle/>
        <a:p>
          <a:pPr rtl="0"/>
          <a:r>
            <a:rPr lang="en-GB" dirty="0"/>
            <a:t>Abdul </a:t>
          </a:r>
          <a:r>
            <a:rPr lang="en-GB" dirty="0" err="1"/>
            <a:t>Muqeet</a:t>
          </a:r>
          <a:r>
            <a:rPr lang="en-GB" dirty="0"/>
            <a:t> </a:t>
          </a:r>
          <a:r>
            <a:rPr lang="en-GB" dirty="0" err="1"/>
            <a:t>Paracha</a:t>
          </a:r>
          <a:r>
            <a:rPr lang="en-GB" dirty="0"/>
            <a:t> ()</a:t>
          </a:r>
        </a:p>
      </dgm:t>
    </dgm:pt>
    <dgm:pt modelId="{2DCEC2EB-2B77-F448-BC55-D382A098B1CE}" type="parTrans" cxnId="{1A515968-B039-F44C-9258-B8FE63596CA6}">
      <dgm:prSet/>
      <dgm:spPr/>
      <dgm:t>
        <a:bodyPr/>
        <a:lstStyle/>
        <a:p>
          <a:endParaRPr lang="en-GB"/>
        </a:p>
      </dgm:t>
    </dgm:pt>
    <dgm:pt modelId="{656E2766-B8CC-544D-9183-613750190531}" type="sibTrans" cxnId="{1A515968-B039-F44C-9258-B8FE63596CA6}">
      <dgm:prSet/>
      <dgm:spPr/>
      <dgm:t>
        <a:bodyPr/>
        <a:lstStyle/>
        <a:p>
          <a:endParaRPr lang="en-GB"/>
        </a:p>
      </dgm:t>
    </dgm:pt>
    <dgm:pt modelId="{E5305EC3-FFDF-6E4A-B2C5-4DE12268037C}">
      <dgm:prSet/>
      <dgm:spPr/>
      <dgm:t>
        <a:bodyPr/>
        <a:lstStyle/>
        <a:p>
          <a:pPr rtl="0"/>
          <a:r>
            <a:rPr lang="en-GB" dirty="0"/>
            <a:t>Conclusion</a:t>
          </a:r>
        </a:p>
      </dgm:t>
    </dgm:pt>
    <dgm:pt modelId="{65C6093F-FAB8-3941-AD8E-62726BA6BDEB}" type="parTrans" cxnId="{9AD08DD1-8BC8-714C-B282-DFEF6E515BF2}">
      <dgm:prSet/>
      <dgm:spPr/>
      <dgm:t>
        <a:bodyPr/>
        <a:lstStyle/>
        <a:p>
          <a:endParaRPr lang="en-GB"/>
        </a:p>
      </dgm:t>
    </dgm:pt>
    <dgm:pt modelId="{4F844EDF-267D-D84F-A0AE-4136784D2F27}" type="sibTrans" cxnId="{9AD08DD1-8BC8-714C-B282-DFEF6E515BF2}">
      <dgm:prSet/>
      <dgm:spPr/>
      <dgm:t>
        <a:bodyPr/>
        <a:lstStyle/>
        <a:p>
          <a:endParaRPr lang="en-GB"/>
        </a:p>
      </dgm:t>
    </dgm:pt>
    <dgm:pt modelId="{2C5282FD-2EFE-6245-8BDB-469B4A7192D9}" type="pres">
      <dgm:prSet presAssocID="{54AF5D2A-B09A-0341-B964-E05186642A2C}" presName="linear" presStyleCnt="0">
        <dgm:presLayoutVars>
          <dgm:animLvl val="lvl"/>
          <dgm:resizeHandles val="exact"/>
        </dgm:presLayoutVars>
      </dgm:prSet>
      <dgm:spPr/>
    </dgm:pt>
    <dgm:pt modelId="{1F61955F-3DE0-444B-8D9A-B8588DAB00CE}" type="pres">
      <dgm:prSet presAssocID="{650CB088-A86D-454A-AD88-8DBC0F9E81C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57EE257-441E-E841-9966-C551F3104F87}" type="pres">
      <dgm:prSet presAssocID="{650CB088-A86D-454A-AD88-8DBC0F9E81CE}" presName="childText" presStyleLbl="revTx" presStyleIdx="0" presStyleCnt="7">
        <dgm:presLayoutVars>
          <dgm:bulletEnabled val="1"/>
        </dgm:presLayoutVars>
      </dgm:prSet>
      <dgm:spPr/>
    </dgm:pt>
    <dgm:pt modelId="{B0DB6290-2EC6-3541-A73D-336B3B69B2A8}" type="pres">
      <dgm:prSet presAssocID="{F07892E9-3F3A-AE41-A02C-81D71A21783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87022FE-940B-A247-B253-5C6A5D26FB40}" type="pres">
      <dgm:prSet presAssocID="{F07892E9-3F3A-AE41-A02C-81D71A21783A}" presName="childText" presStyleLbl="revTx" presStyleIdx="1" presStyleCnt="7">
        <dgm:presLayoutVars>
          <dgm:bulletEnabled val="1"/>
        </dgm:presLayoutVars>
      </dgm:prSet>
      <dgm:spPr/>
    </dgm:pt>
    <dgm:pt modelId="{8A664B11-0523-9249-8AAD-B37A291BCF4D}" type="pres">
      <dgm:prSet presAssocID="{5B76527C-E1DE-BE40-B448-29F8FAB300D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8A6495A-5C0E-3445-B9B1-CDBBA0C506D0}" type="pres">
      <dgm:prSet presAssocID="{5B76527C-E1DE-BE40-B448-29F8FAB300DB}" presName="childText" presStyleLbl="revTx" presStyleIdx="2" presStyleCnt="7">
        <dgm:presLayoutVars>
          <dgm:bulletEnabled val="1"/>
        </dgm:presLayoutVars>
      </dgm:prSet>
      <dgm:spPr/>
    </dgm:pt>
    <dgm:pt modelId="{A3059A44-EAFB-4241-98D9-FBBE7B362B67}" type="pres">
      <dgm:prSet presAssocID="{FA7523F9-7FBA-6744-99B3-C7FD67D42AC0}" presName="parentText" presStyleLbl="node1" presStyleIdx="3" presStyleCnt="7" custLinFactNeighborY="-15076">
        <dgm:presLayoutVars>
          <dgm:chMax val="0"/>
          <dgm:bulletEnabled val="1"/>
        </dgm:presLayoutVars>
      </dgm:prSet>
      <dgm:spPr/>
    </dgm:pt>
    <dgm:pt modelId="{13D69166-A95E-6548-A8DE-BE1C4F1C795B}" type="pres">
      <dgm:prSet presAssocID="{FA7523F9-7FBA-6744-99B3-C7FD67D42AC0}" presName="childText" presStyleLbl="revTx" presStyleIdx="3" presStyleCnt="7">
        <dgm:presLayoutVars>
          <dgm:bulletEnabled val="1"/>
        </dgm:presLayoutVars>
      </dgm:prSet>
      <dgm:spPr/>
    </dgm:pt>
    <dgm:pt modelId="{CCA67105-913E-3B47-AFFE-30C351CE41E9}" type="pres">
      <dgm:prSet presAssocID="{48F6792C-B2D1-944B-B7F2-00D0CB4A2A2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2E2ED62-85A8-7549-BFCF-FEDBAF35E08E}" type="pres">
      <dgm:prSet presAssocID="{48F6792C-B2D1-944B-B7F2-00D0CB4A2A2A}" presName="childText" presStyleLbl="revTx" presStyleIdx="4" presStyleCnt="7">
        <dgm:presLayoutVars>
          <dgm:bulletEnabled val="1"/>
        </dgm:presLayoutVars>
      </dgm:prSet>
      <dgm:spPr/>
    </dgm:pt>
    <dgm:pt modelId="{86380252-A5E0-664A-AEA7-68097BAC3D85}" type="pres">
      <dgm:prSet presAssocID="{639BA874-458B-8B45-9367-612305A02DF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3947B41-4F5D-D144-A0A3-20F62DDF978C}" type="pres">
      <dgm:prSet presAssocID="{639BA874-458B-8B45-9367-612305A02DF3}" presName="childText" presStyleLbl="revTx" presStyleIdx="5" presStyleCnt="7">
        <dgm:presLayoutVars>
          <dgm:bulletEnabled val="1"/>
        </dgm:presLayoutVars>
      </dgm:prSet>
      <dgm:spPr/>
    </dgm:pt>
    <dgm:pt modelId="{633FBAF3-52FB-D443-8177-2993F81CBC8E}" type="pres">
      <dgm:prSet presAssocID="{B32E2581-0B9D-A84B-AD40-F178CA395728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5914BE14-C3FC-2049-B297-E04C63011A0D}" type="pres">
      <dgm:prSet presAssocID="{B32E2581-0B9D-A84B-AD40-F178CA395728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714BCD00-BE4F-7848-9DA4-9680B46839D6}" type="presOf" srcId="{639BA874-458B-8B45-9367-612305A02DF3}" destId="{86380252-A5E0-664A-AEA7-68097BAC3D85}" srcOrd="0" destOrd="0" presId="urn:microsoft.com/office/officeart/2005/8/layout/vList2"/>
    <dgm:cxn modelId="{3F10EE07-7FD5-9149-B2B3-FF009C11E05A}" srcId="{48F6792C-B2D1-944B-B7F2-00D0CB4A2A2A}" destId="{F79788C2-DCF7-FB4E-AE49-CBD99793D909}" srcOrd="0" destOrd="0" parTransId="{46CDA3E3-4CE6-2B48-98A3-35DFD77C8C90}" sibTransId="{221B2B9F-CC33-0D47-A27B-5E8D0570E7A8}"/>
    <dgm:cxn modelId="{5736BF09-D4AB-AC43-9A38-77A8F8DBD3EF}" type="presOf" srcId="{F79788C2-DCF7-FB4E-AE49-CBD99793D909}" destId="{42E2ED62-85A8-7549-BFCF-FEDBAF35E08E}" srcOrd="0" destOrd="0" presId="urn:microsoft.com/office/officeart/2005/8/layout/vList2"/>
    <dgm:cxn modelId="{C6FBFB13-048E-694F-93C3-EF96EE29EC71}" type="presOf" srcId="{54AF5D2A-B09A-0341-B964-E05186642A2C}" destId="{2C5282FD-2EFE-6245-8BDB-469B4A7192D9}" srcOrd="0" destOrd="0" presId="urn:microsoft.com/office/officeart/2005/8/layout/vList2"/>
    <dgm:cxn modelId="{4D24D216-D6EF-FA4A-81E5-F2531E5FABDA}" type="presOf" srcId="{4FA6D52E-4DDC-8F43-8B44-77A8DD156A0C}" destId="{68A6495A-5C0E-3445-B9B1-CDBBA0C506D0}" srcOrd="0" destOrd="0" presId="urn:microsoft.com/office/officeart/2005/8/layout/vList2"/>
    <dgm:cxn modelId="{0F257021-EC58-234A-8F20-E1382E8B3598}" type="presOf" srcId="{5B76527C-E1DE-BE40-B448-29F8FAB300DB}" destId="{8A664B11-0523-9249-8AAD-B37A291BCF4D}" srcOrd="0" destOrd="0" presId="urn:microsoft.com/office/officeart/2005/8/layout/vList2"/>
    <dgm:cxn modelId="{C3F8E728-3A86-9E48-8929-908CBCE5CE63}" srcId="{54AF5D2A-B09A-0341-B964-E05186642A2C}" destId="{5B76527C-E1DE-BE40-B448-29F8FAB300DB}" srcOrd="2" destOrd="0" parTransId="{654CBE15-588C-374F-AFE6-CBF7D5007A19}" sibTransId="{1EA83057-5E8C-CA40-9443-6D6F2D48FC9F}"/>
    <dgm:cxn modelId="{D05E3939-3976-B94A-886D-284C865F9C08}" srcId="{5B76527C-E1DE-BE40-B448-29F8FAB300DB}" destId="{4FA6D52E-4DDC-8F43-8B44-77A8DD156A0C}" srcOrd="0" destOrd="0" parTransId="{FBF62C29-83C7-3145-AB23-44A3633961A3}" sibTransId="{7E6325B4-36F6-244F-93A4-0A69D56E95AD}"/>
    <dgm:cxn modelId="{591EC73C-D5BA-FB42-A34D-CB15E63B0FB1}" type="presOf" srcId="{B13B8018-CC4A-9C40-A9E6-33C23EBD12E2}" destId="{13D69166-A95E-6548-A8DE-BE1C4F1C795B}" srcOrd="0" destOrd="0" presId="urn:microsoft.com/office/officeart/2005/8/layout/vList2"/>
    <dgm:cxn modelId="{BC0DD04A-4603-4642-A1BF-AD46D8B5938A}" srcId="{639BA874-458B-8B45-9367-612305A02DF3}" destId="{35BC9837-149F-3746-8307-EA956EB32D06}" srcOrd="0" destOrd="0" parTransId="{5FFE2679-EBB5-A146-B678-9B516E8F2C5C}" sibTransId="{97E58F5E-F90D-464A-8EC3-E5E5E2B26505}"/>
    <dgm:cxn modelId="{45795E5F-2511-CD4A-80E0-83018F972AF7}" type="presOf" srcId="{E5305EC3-FFDF-6E4A-B2C5-4DE12268037C}" destId="{5914BE14-C3FC-2049-B297-E04C63011A0D}" srcOrd="0" destOrd="0" presId="urn:microsoft.com/office/officeart/2005/8/layout/vList2"/>
    <dgm:cxn modelId="{1A515968-B039-F44C-9258-B8FE63596CA6}" srcId="{54AF5D2A-B09A-0341-B964-E05186642A2C}" destId="{B32E2581-0B9D-A84B-AD40-F178CA395728}" srcOrd="6" destOrd="0" parTransId="{2DCEC2EB-2B77-F448-BC55-D382A098B1CE}" sibTransId="{656E2766-B8CC-544D-9183-613750190531}"/>
    <dgm:cxn modelId="{B6B25D7D-B022-E44C-87DA-99CA1C11314C}" type="presOf" srcId="{B32E2581-0B9D-A84B-AD40-F178CA395728}" destId="{633FBAF3-52FB-D443-8177-2993F81CBC8E}" srcOrd="0" destOrd="0" presId="urn:microsoft.com/office/officeart/2005/8/layout/vList2"/>
    <dgm:cxn modelId="{E15EB68F-0356-C84C-8FCA-39007ED996B0}" srcId="{54AF5D2A-B09A-0341-B964-E05186642A2C}" destId="{FA7523F9-7FBA-6744-99B3-C7FD67D42AC0}" srcOrd="3" destOrd="0" parTransId="{C1FBFDBE-2BB9-334E-9AEF-A7285875224B}" sibTransId="{117604E6-0C44-B349-ABF6-16A6FC759E71}"/>
    <dgm:cxn modelId="{678E0391-B9F8-B447-8004-15EABDF1D9F5}" type="presOf" srcId="{B978B30F-14A2-444C-9FA5-462873D7AAAB}" destId="{387022FE-940B-A247-B253-5C6A5D26FB40}" srcOrd="0" destOrd="0" presId="urn:microsoft.com/office/officeart/2005/8/layout/vList2"/>
    <dgm:cxn modelId="{16381DA1-464E-4C4B-B578-57D35E022AA1}" type="presOf" srcId="{48F6792C-B2D1-944B-B7F2-00D0CB4A2A2A}" destId="{CCA67105-913E-3B47-AFFE-30C351CE41E9}" srcOrd="0" destOrd="0" presId="urn:microsoft.com/office/officeart/2005/8/layout/vList2"/>
    <dgm:cxn modelId="{428B22AD-6149-A045-916E-0523F59FC911}" srcId="{54AF5D2A-B09A-0341-B964-E05186642A2C}" destId="{F07892E9-3F3A-AE41-A02C-81D71A21783A}" srcOrd="1" destOrd="0" parTransId="{B482964C-8671-B44A-82CF-69FF03D7C9CE}" sibTransId="{030FC0A4-8A53-5E4B-AA47-A265999141D8}"/>
    <dgm:cxn modelId="{DF8C76AD-4E0A-3442-9C6F-5E253E71A6D3}" type="presOf" srcId="{650CB088-A86D-454A-AD88-8DBC0F9E81CE}" destId="{1F61955F-3DE0-444B-8D9A-B8588DAB00CE}" srcOrd="0" destOrd="0" presId="urn:microsoft.com/office/officeart/2005/8/layout/vList2"/>
    <dgm:cxn modelId="{C563C9C1-A040-2B4F-A84A-677C5A847ED6}" srcId="{54AF5D2A-B09A-0341-B964-E05186642A2C}" destId="{650CB088-A86D-454A-AD88-8DBC0F9E81CE}" srcOrd="0" destOrd="0" parTransId="{E0843D03-1833-C542-B2E2-B5973121DB4C}" sibTransId="{A4D7340F-8E88-374D-9BC8-32E153C39085}"/>
    <dgm:cxn modelId="{9AD08DD1-8BC8-714C-B282-DFEF6E515BF2}" srcId="{B32E2581-0B9D-A84B-AD40-F178CA395728}" destId="{E5305EC3-FFDF-6E4A-B2C5-4DE12268037C}" srcOrd="0" destOrd="0" parTransId="{65C6093F-FAB8-3941-AD8E-62726BA6BDEB}" sibTransId="{4F844EDF-267D-D84F-A0AE-4136784D2F27}"/>
    <dgm:cxn modelId="{EB3342D6-A815-A540-ADAB-F6A7415E6FD4}" srcId="{54AF5D2A-B09A-0341-B964-E05186642A2C}" destId="{48F6792C-B2D1-944B-B7F2-00D0CB4A2A2A}" srcOrd="4" destOrd="0" parTransId="{D534E867-B177-AA43-B2E4-B1CA9B4843B7}" sibTransId="{40B532C7-7C38-D34D-9039-B7E98DDC525F}"/>
    <dgm:cxn modelId="{ED7C91DF-9F04-C841-91B0-DBA6D4C65048}" srcId="{F07892E9-3F3A-AE41-A02C-81D71A21783A}" destId="{B978B30F-14A2-444C-9FA5-462873D7AAAB}" srcOrd="0" destOrd="0" parTransId="{F095DF60-A637-674E-8EDD-0E6739EC66EB}" sibTransId="{AD009311-3E57-D24A-8F57-614F297845F7}"/>
    <dgm:cxn modelId="{8B0755E0-73AC-114A-BCC5-FF66289AA4D9}" srcId="{650CB088-A86D-454A-AD88-8DBC0F9E81CE}" destId="{B54DB141-0640-D14E-9CB4-67B6F95D917B}" srcOrd="0" destOrd="0" parTransId="{E8D047C5-1F15-A048-B86A-2814610BB24C}" sibTransId="{D861355B-F2B9-7A4E-AA5E-EF2090BBE56B}"/>
    <dgm:cxn modelId="{D5FA64E0-C5F0-4649-9B37-8D7531E67D91}" type="presOf" srcId="{F07892E9-3F3A-AE41-A02C-81D71A21783A}" destId="{B0DB6290-2EC6-3541-A73D-336B3B69B2A8}" srcOrd="0" destOrd="0" presId="urn:microsoft.com/office/officeart/2005/8/layout/vList2"/>
    <dgm:cxn modelId="{ECCE87E2-07F9-3741-AAC7-964ED5C08BE6}" type="presOf" srcId="{35BC9837-149F-3746-8307-EA956EB32D06}" destId="{93947B41-4F5D-D144-A0A3-20F62DDF978C}" srcOrd="0" destOrd="0" presId="urn:microsoft.com/office/officeart/2005/8/layout/vList2"/>
    <dgm:cxn modelId="{01BB92E2-A887-1D4F-8900-481A05FBE5F3}" type="presOf" srcId="{FA7523F9-7FBA-6744-99B3-C7FD67D42AC0}" destId="{A3059A44-EAFB-4241-98D9-FBBE7B362B67}" srcOrd="0" destOrd="0" presId="urn:microsoft.com/office/officeart/2005/8/layout/vList2"/>
    <dgm:cxn modelId="{62F1EEF5-727F-9E47-9EF0-42E337CA806D}" srcId="{54AF5D2A-B09A-0341-B964-E05186642A2C}" destId="{639BA874-458B-8B45-9367-612305A02DF3}" srcOrd="5" destOrd="0" parTransId="{8DDE4432-694F-C64E-8DAA-57CDD2D4AE3F}" sibTransId="{B7EE7807-61F6-9446-BE9F-7D031D972872}"/>
    <dgm:cxn modelId="{5DFF77F6-E0C8-0841-8C87-6DFD2D0F0D44}" srcId="{FA7523F9-7FBA-6744-99B3-C7FD67D42AC0}" destId="{B13B8018-CC4A-9C40-A9E6-33C23EBD12E2}" srcOrd="0" destOrd="0" parTransId="{5AF681B0-455F-EB4C-B3AD-73A90A0E0E47}" sibTransId="{1BB4BC38-AF30-004D-A4EB-B5F5C852857F}"/>
    <dgm:cxn modelId="{B5D53DFC-5338-B642-8878-1F6AC82053D3}" type="presOf" srcId="{B54DB141-0640-D14E-9CB4-67B6F95D917B}" destId="{C57EE257-441E-E841-9966-C551F3104F87}" srcOrd="0" destOrd="0" presId="urn:microsoft.com/office/officeart/2005/8/layout/vList2"/>
    <dgm:cxn modelId="{D4537565-C836-6645-894D-44A214533A2E}" type="presParOf" srcId="{2C5282FD-2EFE-6245-8BDB-469B4A7192D9}" destId="{1F61955F-3DE0-444B-8D9A-B8588DAB00CE}" srcOrd="0" destOrd="0" presId="urn:microsoft.com/office/officeart/2005/8/layout/vList2"/>
    <dgm:cxn modelId="{E39AF55E-9267-B84E-AB4F-A4070B401248}" type="presParOf" srcId="{2C5282FD-2EFE-6245-8BDB-469B4A7192D9}" destId="{C57EE257-441E-E841-9966-C551F3104F87}" srcOrd="1" destOrd="0" presId="urn:microsoft.com/office/officeart/2005/8/layout/vList2"/>
    <dgm:cxn modelId="{FB3D2929-31B9-CA4D-986A-67DE649BD498}" type="presParOf" srcId="{2C5282FD-2EFE-6245-8BDB-469B4A7192D9}" destId="{B0DB6290-2EC6-3541-A73D-336B3B69B2A8}" srcOrd="2" destOrd="0" presId="urn:microsoft.com/office/officeart/2005/8/layout/vList2"/>
    <dgm:cxn modelId="{659CC418-9946-2449-8514-FB0222743AF7}" type="presParOf" srcId="{2C5282FD-2EFE-6245-8BDB-469B4A7192D9}" destId="{387022FE-940B-A247-B253-5C6A5D26FB40}" srcOrd="3" destOrd="0" presId="urn:microsoft.com/office/officeart/2005/8/layout/vList2"/>
    <dgm:cxn modelId="{99DB89B9-F677-1D4A-B501-5C2969BF97D8}" type="presParOf" srcId="{2C5282FD-2EFE-6245-8BDB-469B4A7192D9}" destId="{8A664B11-0523-9249-8AAD-B37A291BCF4D}" srcOrd="4" destOrd="0" presId="urn:microsoft.com/office/officeart/2005/8/layout/vList2"/>
    <dgm:cxn modelId="{3582D469-EA6C-2945-B28D-C698548A88D6}" type="presParOf" srcId="{2C5282FD-2EFE-6245-8BDB-469B4A7192D9}" destId="{68A6495A-5C0E-3445-B9B1-CDBBA0C506D0}" srcOrd="5" destOrd="0" presId="urn:microsoft.com/office/officeart/2005/8/layout/vList2"/>
    <dgm:cxn modelId="{DEA8ED06-F6E7-D84D-A182-5599AB4702FF}" type="presParOf" srcId="{2C5282FD-2EFE-6245-8BDB-469B4A7192D9}" destId="{A3059A44-EAFB-4241-98D9-FBBE7B362B67}" srcOrd="6" destOrd="0" presId="urn:microsoft.com/office/officeart/2005/8/layout/vList2"/>
    <dgm:cxn modelId="{49FB85DC-EB52-BF41-ADC5-8E0CCFBE4DFA}" type="presParOf" srcId="{2C5282FD-2EFE-6245-8BDB-469B4A7192D9}" destId="{13D69166-A95E-6548-A8DE-BE1C4F1C795B}" srcOrd="7" destOrd="0" presId="urn:microsoft.com/office/officeart/2005/8/layout/vList2"/>
    <dgm:cxn modelId="{4A94471B-A603-4D42-84EA-39D982461239}" type="presParOf" srcId="{2C5282FD-2EFE-6245-8BDB-469B4A7192D9}" destId="{CCA67105-913E-3B47-AFFE-30C351CE41E9}" srcOrd="8" destOrd="0" presId="urn:microsoft.com/office/officeart/2005/8/layout/vList2"/>
    <dgm:cxn modelId="{FB5E9E52-E119-1647-AF11-3201E568D2CE}" type="presParOf" srcId="{2C5282FD-2EFE-6245-8BDB-469B4A7192D9}" destId="{42E2ED62-85A8-7549-BFCF-FEDBAF35E08E}" srcOrd="9" destOrd="0" presId="urn:microsoft.com/office/officeart/2005/8/layout/vList2"/>
    <dgm:cxn modelId="{3B0C855C-D335-E844-8229-DC98176D8DF2}" type="presParOf" srcId="{2C5282FD-2EFE-6245-8BDB-469B4A7192D9}" destId="{86380252-A5E0-664A-AEA7-68097BAC3D85}" srcOrd="10" destOrd="0" presId="urn:microsoft.com/office/officeart/2005/8/layout/vList2"/>
    <dgm:cxn modelId="{63FCC9F6-88C9-9F44-94A0-D96FCBA5BAF8}" type="presParOf" srcId="{2C5282FD-2EFE-6245-8BDB-469B4A7192D9}" destId="{93947B41-4F5D-D144-A0A3-20F62DDF978C}" srcOrd="11" destOrd="0" presId="urn:microsoft.com/office/officeart/2005/8/layout/vList2"/>
    <dgm:cxn modelId="{0115EA81-4544-6C41-91F0-AFE0EEE02EF3}" type="presParOf" srcId="{2C5282FD-2EFE-6245-8BDB-469B4A7192D9}" destId="{633FBAF3-52FB-D443-8177-2993F81CBC8E}" srcOrd="12" destOrd="0" presId="urn:microsoft.com/office/officeart/2005/8/layout/vList2"/>
    <dgm:cxn modelId="{2F43578A-B8F1-8945-A116-85CEEE145E19}" type="presParOf" srcId="{2C5282FD-2EFE-6245-8BDB-469B4A7192D9}" destId="{5914BE14-C3FC-2049-B297-E04C63011A0D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674760-951D-D346-9615-5EA10E6F73FE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</dgm:pt>
    <dgm:pt modelId="{2A74D729-E6BE-9645-8D50-74FD58D22204}">
      <dgm:prSet phldrT="[Text]"/>
      <dgm:spPr/>
      <dgm:t>
        <a:bodyPr/>
        <a:lstStyle/>
        <a:p>
          <a:pPr rtl="0"/>
          <a:r>
            <a:rPr lang="en-GB" dirty="0"/>
            <a:t>Problem</a:t>
          </a:r>
        </a:p>
      </dgm:t>
    </dgm:pt>
    <dgm:pt modelId="{4EEBE77C-A29F-224E-BEE9-3F5DBCD29D42}" type="parTrans" cxnId="{B50BB638-9A5F-194A-9667-D3981B5145F2}">
      <dgm:prSet/>
      <dgm:spPr/>
      <dgm:t>
        <a:bodyPr/>
        <a:lstStyle/>
        <a:p>
          <a:endParaRPr lang="en-GB"/>
        </a:p>
      </dgm:t>
    </dgm:pt>
    <dgm:pt modelId="{C93395D4-0A8D-B745-AF91-586245D2A5CB}" type="sibTrans" cxnId="{B50BB638-9A5F-194A-9667-D3981B5145F2}">
      <dgm:prSet/>
      <dgm:spPr/>
      <dgm:t>
        <a:bodyPr/>
        <a:lstStyle/>
        <a:p>
          <a:endParaRPr lang="en-GB"/>
        </a:p>
      </dgm:t>
    </dgm:pt>
    <dgm:pt modelId="{7A284F9F-F652-0344-893A-C3052792D915}">
      <dgm:prSet phldrT="[Text]"/>
      <dgm:spPr/>
      <dgm:t>
        <a:bodyPr/>
        <a:lstStyle/>
        <a:p>
          <a:pPr rtl="0"/>
          <a:r>
            <a:rPr lang="en-GB" dirty="0"/>
            <a:t>Background</a:t>
          </a:r>
        </a:p>
      </dgm:t>
    </dgm:pt>
    <dgm:pt modelId="{944ED873-BEC0-BE4F-8853-B763F5F18EBF}" type="parTrans" cxnId="{925056D3-69D7-014C-912C-A95CDF61D48B}">
      <dgm:prSet/>
      <dgm:spPr/>
      <dgm:t>
        <a:bodyPr/>
        <a:lstStyle/>
        <a:p>
          <a:endParaRPr lang="en-GB"/>
        </a:p>
      </dgm:t>
    </dgm:pt>
    <dgm:pt modelId="{8923A582-75A2-0644-8F29-61B0D2438AD7}" type="sibTrans" cxnId="{925056D3-69D7-014C-912C-A95CDF61D48B}">
      <dgm:prSet/>
      <dgm:spPr/>
      <dgm:t>
        <a:bodyPr/>
        <a:lstStyle/>
        <a:p>
          <a:endParaRPr lang="en-GB"/>
        </a:p>
      </dgm:t>
    </dgm:pt>
    <dgm:pt modelId="{F78215EB-E35C-AD42-9B96-A5E8AF118ECC}">
      <dgm:prSet phldrT="[Text]"/>
      <dgm:spPr/>
      <dgm:t>
        <a:bodyPr/>
        <a:lstStyle/>
        <a:p>
          <a:pPr rtl="0"/>
          <a:r>
            <a:rPr lang="en-GB" dirty="0"/>
            <a:t>Fourier Series</a:t>
          </a:r>
        </a:p>
      </dgm:t>
    </dgm:pt>
    <dgm:pt modelId="{5C5AB813-07E7-F44C-973A-30D8BC9E59C3}" type="parTrans" cxnId="{EEF53C0A-00B4-8E45-A614-D6AC512D21F8}">
      <dgm:prSet/>
      <dgm:spPr/>
      <dgm:t>
        <a:bodyPr/>
        <a:lstStyle/>
        <a:p>
          <a:endParaRPr lang="en-GB"/>
        </a:p>
      </dgm:t>
    </dgm:pt>
    <dgm:pt modelId="{AE11E3AC-5B01-A341-B049-6BF3B5C6DDB5}" type="sibTrans" cxnId="{EEF53C0A-00B4-8E45-A614-D6AC512D21F8}">
      <dgm:prSet/>
      <dgm:spPr/>
      <dgm:t>
        <a:bodyPr/>
        <a:lstStyle/>
        <a:p>
          <a:endParaRPr lang="en-GB"/>
        </a:p>
      </dgm:t>
    </dgm:pt>
    <dgm:pt modelId="{112752B4-2ABF-FF42-989F-B5AD3621855C}">
      <dgm:prSet phldrT="[Text]"/>
      <dgm:spPr/>
      <dgm:t>
        <a:bodyPr/>
        <a:lstStyle/>
        <a:p>
          <a:pPr rtl="0"/>
          <a:r>
            <a:rPr lang="en-GB" dirty="0"/>
            <a:t>Complex Fourier Series</a:t>
          </a:r>
        </a:p>
      </dgm:t>
    </dgm:pt>
    <dgm:pt modelId="{7AC57B9B-FB24-6A40-AAA1-166CC12907C6}" type="parTrans" cxnId="{39FCDE11-54D4-5147-92C7-74F0296AA3C6}">
      <dgm:prSet/>
      <dgm:spPr/>
      <dgm:t>
        <a:bodyPr/>
        <a:lstStyle/>
        <a:p>
          <a:endParaRPr lang="en-GB"/>
        </a:p>
      </dgm:t>
    </dgm:pt>
    <dgm:pt modelId="{E9870A32-EA2E-4C42-8AD6-2FF82F792D4A}" type="sibTrans" cxnId="{39FCDE11-54D4-5147-92C7-74F0296AA3C6}">
      <dgm:prSet/>
      <dgm:spPr/>
      <dgm:t>
        <a:bodyPr/>
        <a:lstStyle/>
        <a:p>
          <a:endParaRPr lang="en-GB"/>
        </a:p>
      </dgm:t>
    </dgm:pt>
    <dgm:pt modelId="{5929394A-49DB-454F-A3CE-0E47DA44DA5C}">
      <dgm:prSet phldrT="[Text]"/>
      <dgm:spPr/>
      <dgm:t>
        <a:bodyPr/>
        <a:lstStyle/>
        <a:p>
          <a:pPr rtl="0"/>
          <a:r>
            <a:rPr lang="en-GB" dirty="0"/>
            <a:t>Fourier Transform</a:t>
          </a:r>
        </a:p>
      </dgm:t>
    </dgm:pt>
    <dgm:pt modelId="{B196DF44-5147-5D44-9B07-5C398EACDFD7}" type="parTrans" cxnId="{C4F2B265-4E64-8249-8D6E-3FF6B1AB3111}">
      <dgm:prSet/>
      <dgm:spPr/>
      <dgm:t>
        <a:bodyPr/>
        <a:lstStyle/>
        <a:p>
          <a:endParaRPr lang="en-GB"/>
        </a:p>
      </dgm:t>
    </dgm:pt>
    <dgm:pt modelId="{FCFB3FEC-7001-594A-AF82-C9D2BBBF55D3}" type="sibTrans" cxnId="{C4F2B265-4E64-8249-8D6E-3FF6B1AB3111}">
      <dgm:prSet/>
      <dgm:spPr/>
      <dgm:t>
        <a:bodyPr/>
        <a:lstStyle/>
        <a:p>
          <a:endParaRPr lang="en-GB"/>
        </a:p>
      </dgm:t>
    </dgm:pt>
    <dgm:pt modelId="{11976206-BE3B-4F43-9A13-31DED1C1C9AA}">
      <dgm:prSet phldrT="[Text]"/>
      <dgm:spPr/>
      <dgm:t>
        <a:bodyPr/>
        <a:lstStyle/>
        <a:p>
          <a:pPr rtl="0"/>
          <a:r>
            <a:rPr lang="en-GB" dirty="0"/>
            <a:t>Solve the Problem</a:t>
          </a:r>
        </a:p>
      </dgm:t>
    </dgm:pt>
    <dgm:pt modelId="{4C3EBA87-F8A1-3A42-A56E-1FC83DB23816}" type="parTrans" cxnId="{87D69CB3-793B-8F42-9205-2C9C25F416F1}">
      <dgm:prSet/>
      <dgm:spPr/>
      <dgm:t>
        <a:bodyPr/>
        <a:lstStyle/>
        <a:p>
          <a:endParaRPr lang="en-GB"/>
        </a:p>
      </dgm:t>
    </dgm:pt>
    <dgm:pt modelId="{A063386E-004F-A14B-9607-30696F76F63E}" type="sibTrans" cxnId="{87D69CB3-793B-8F42-9205-2C9C25F416F1}">
      <dgm:prSet/>
      <dgm:spPr/>
      <dgm:t>
        <a:bodyPr/>
        <a:lstStyle/>
        <a:p>
          <a:endParaRPr lang="en-GB"/>
        </a:p>
      </dgm:t>
    </dgm:pt>
    <dgm:pt modelId="{B742C929-EEE4-D14B-B588-71BFE964BD17}" type="pres">
      <dgm:prSet presAssocID="{BD674760-951D-D346-9615-5EA10E6F73F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721CCA7-0843-D049-AB8A-EAEFB5C7A474}" type="pres">
      <dgm:prSet presAssocID="{2A74D729-E6BE-9645-8D50-74FD58D22204}" presName="Accent1" presStyleCnt="0"/>
      <dgm:spPr/>
    </dgm:pt>
    <dgm:pt modelId="{74AA5BB5-81A8-1D47-B2D5-C69D90417A6C}" type="pres">
      <dgm:prSet presAssocID="{2A74D729-E6BE-9645-8D50-74FD58D22204}" presName="Accent" presStyleLbl="node1" presStyleIdx="0" presStyleCnt="6"/>
      <dgm:spPr/>
    </dgm:pt>
    <dgm:pt modelId="{A755AA2C-4083-BC4F-8328-C86240DEB4B0}" type="pres">
      <dgm:prSet presAssocID="{2A74D729-E6BE-9645-8D50-74FD58D22204}" presName="Parent1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2A08E715-E9FE-8245-A421-149DE7A7E8EC}" type="pres">
      <dgm:prSet presAssocID="{7A284F9F-F652-0344-893A-C3052792D915}" presName="Accent2" presStyleCnt="0"/>
      <dgm:spPr/>
    </dgm:pt>
    <dgm:pt modelId="{49302875-5CDF-684A-B8DE-065FFE6F2023}" type="pres">
      <dgm:prSet presAssocID="{7A284F9F-F652-0344-893A-C3052792D915}" presName="Accent" presStyleLbl="node1" presStyleIdx="1" presStyleCnt="6"/>
      <dgm:spPr/>
    </dgm:pt>
    <dgm:pt modelId="{C16954FB-A2C1-B64F-93BA-B5C989933309}" type="pres">
      <dgm:prSet presAssocID="{7A284F9F-F652-0344-893A-C3052792D915}" presName="Parent2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55465E4B-EC8D-FC43-8830-8C7346A2E28E}" type="pres">
      <dgm:prSet presAssocID="{F78215EB-E35C-AD42-9B96-A5E8AF118ECC}" presName="Accent3" presStyleCnt="0"/>
      <dgm:spPr/>
    </dgm:pt>
    <dgm:pt modelId="{6DCE88B6-F7FC-8B41-9677-BE2980FBFBF6}" type="pres">
      <dgm:prSet presAssocID="{F78215EB-E35C-AD42-9B96-A5E8AF118ECC}" presName="Accent" presStyleLbl="node1" presStyleIdx="2" presStyleCnt="6"/>
      <dgm:spPr/>
    </dgm:pt>
    <dgm:pt modelId="{C352875A-81EE-CC48-AAC7-ECD906595025}" type="pres">
      <dgm:prSet presAssocID="{F78215EB-E35C-AD42-9B96-A5E8AF118ECC}" presName="Parent3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BCFF97BB-F5C5-734F-BF17-AA0B02A5F31D}" type="pres">
      <dgm:prSet presAssocID="{112752B4-2ABF-FF42-989F-B5AD3621855C}" presName="Accent4" presStyleCnt="0"/>
      <dgm:spPr/>
    </dgm:pt>
    <dgm:pt modelId="{9655DAEE-E478-084F-A028-EC5EFA5A41F5}" type="pres">
      <dgm:prSet presAssocID="{112752B4-2ABF-FF42-989F-B5AD3621855C}" presName="Accent" presStyleLbl="node1" presStyleIdx="3" presStyleCnt="6"/>
      <dgm:spPr/>
    </dgm:pt>
    <dgm:pt modelId="{7D43374E-6F26-8F41-B237-4AA5F0ECF563}" type="pres">
      <dgm:prSet presAssocID="{112752B4-2ABF-FF42-989F-B5AD3621855C}" presName="Parent4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CE84183-4D5C-DD41-8727-B014D6C647DC}" type="pres">
      <dgm:prSet presAssocID="{5929394A-49DB-454F-A3CE-0E47DA44DA5C}" presName="Accent5" presStyleCnt="0"/>
      <dgm:spPr/>
    </dgm:pt>
    <dgm:pt modelId="{6D4F4838-A6CC-A046-A245-DF080A7079B1}" type="pres">
      <dgm:prSet presAssocID="{5929394A-49DB-454F-A3CE-0E47DA44DA5C}" presName="Accent" presStyleLbl="node1" presStyleIdx="4" presStyleCnt="6"/>
      <dgm:spPr/>
    </dgm:pt>
    <dgm:pt modelId="{76DE1656-B0EA-F845-80FD-759093D9D8D3}" type="pres">
      <dgm:prSet presAssocID="{5929394A-49DB-454F-A3CE-0E47DA44DA5C}" presName="Parent5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4D9B9F7F-C8BF-C04C-813B-BDE9405D14E4}" type="pres">
      <dgm:prSet presAssocID="{11976206-BE3B-4F43-9A13-31DED1C1C9AA}" presName="Accent6" presStyleCnt="0"/>
      <dgm:spPr/>
    </dgm:pt>
    <dgm:pt modelId="{32D1E565-D538-BC4E-8249-3D35E4946879}" type="pres">
      <dgm:prSet presAssocID="{11976206-BE3B-4F43-9A13-31DED1C1C9AA}" presName="Accent" presStyleLbl="node1" presStyleIdx="5" presStyleCnt="6"/>
      <dgm:spPr/>
    </dgm:pt>
    <dgm:pt modelId="{AE73C50C-6315-AE4B-A050-3B002FC5741D}" type="pres">
      <dgm:prSet presAssocID="{11976206-BE3B-4F43-9A13-31DED1C1C9AA}" presName="Parent6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EF53C0A-00B4-8E45-A614-D6AC512D21F8}" srcId="{BD674760-951D-D346-9615-5EA10E6F73FE}" destId="{F78215EB-E35C-AD42-9B96-A5E8AF118ECC}" srcOrd="2" destOrd="0" parTransId="{5C5AB813-07E7-F44C-973A-30D8BC9E59C3}" sibTransId="{AE11E3AC-5B01-A341-B049-6BF3B5C6DDB5}"/>
    <dgm:cxn modelId="{39FCDE11-54D4-5147-92C7-74F0296AA3C6}" srcId="{BD674760-951D-D346-9615-5EA10E6F73FE}" destId="{112752B4-2ABF-FF42-989F-B5AD3621855C}" srcOrd="3" destOrd="0" parTransId="{7AC57B9B-FB24-6A40-AAA1-166CC12907C6}" sibTransId="{E9870A32-EA2E-4C42-8AD6-2FF82F792D4A}"/>
    <dgm:cxn modelId="{37DB401E-EDFC-B247-9932-D4E0951865D0}" type="presOf" srcId="{2A74D729-E6BE-9645-8D50-74FD58D22204}" destId="{A755AA2C-4083-BC4F-8328-C86240DEB4B0}" srcOrd="0" destOrd="0" presId="urn:microsoft.com/office/officeart/2009/layout/CircleArrowProcess"/>
    <dgm:cxn modelId="{B50BB638-9A5F-194A-9667-D3981B5145F2}" srcId="{BD674760-951D-D346-9615-5EA10E6F73FE}" destId="{2A74D729-E6BE-9645-8D50-74FD58D22204}" srcOrd="0" destOrd="0" parTransId="{4EEBE77C-A29F-224E-BEE9-3F5DBCD29D42}" sibTransId="{C93395D4-0A8D-B745-AF91-586245D2A5CB}"/>
    <dgm:cxn modelId="{0F56673C-AE39-6B45-8CA8-36EB39F360F0}" type="presOf" srcId="{11976206-BE3B-4F43-9A13-31DED1C1C9AA}" destId="{AE73C50C-6315-AE4B-A050-3B002FC5741D}" srcOrd="0" destOrd="0" presId="urn:microsoft.com/office/officeart/2009/layout/CircleArrowProcess"/>
    <dgm:cxn modelId="{AB3B433F-9829-524B-9CD3-C1AE9D8AB2D7}" type="presOf" srcId="{BD674760-951D-D346-9615-5EA10E6F73FE}" destId="{B742C929-EEE4-D14B-B588-71BFE964BD17}" srcOrd="0" destOrd="0" presId="urn:microsoft.com/office/officeart/2009/layout/CircleArrowProcess"/>
    <dgm:cxn modelId="{C4F2B265-4E64-8249-8D6E-3FF6B1AB3111}" srcId="{BD674760-951D-D346-9615-5EA10E6F73FE}" destId="{5929394A-49DB-454F-A3CE-0E47DA44DA5C}" srcOrd="4" destOrd="0" parTransId="{B196DF44-5147-5D44-9B07-5C398EACDFD7}" sibTransId="{FCFB3FEC-7001-594A-AF82-C9D2BBBF55D3}"/>
    <dgm:cxn modelId="{6258837F-4E2F-3248-A8C9-371F351BA848}" type="presOf" srcId="{7A284F9F-F652-0344-893A-C3052792D915}" destId="{C16954FB-A2C1-B64F-93BA-B5C989933309}" srcOrd="0" destOrd="0" presId="urn:microsoft.com/office/officeart/2009/layout/CircleArrowProcess"/>
    <dgm:cxn modelId="{87D69CB3-793B-8F42-9205-2C9C25F416F1}" srcId="{BD674760-951D-D346-9615-5EA10E6F73FE}" destId="{11976206-BE3B-4F43-9A13-31DED1C1C9AA}" srcOrd="5" destOrd="0" parTransId="{4C3EBA87-F8A1-3A42-A56E-1FC83DB23816}" sibTransId="{A063386E-004F-A14B-9607-30696F76F63E}"/>
    <dgm:cxn modelId="{615768CF-8B3F-494F-A874-78F0B768C151}" type="presOf" srcId="{5929394A-49DB-454F-A3CE-0E47DA44DA5C}" destId="{76DE1656-B0EA-F845-80FD-759093D9D8D3}" srcOrd="0" destOrd="0" presId="urn:microsoft.com/office/officeart/2009/layout/CircleArrowProcess"/>
    <dgm:cxn modelId="{925056D3-69D7-014C-912C-A95CDF61D48B}" srcId="{BD674760-951D-D346-9615-5EA10E6F73FE}" destId="{7A284F9F-F652-0344-893A-C3052792D915}" srcOrd="1" destOrd="0" parTransId="{944ED873-BEC0-BE4F-8853-B763F5F18EBF}" sibTransId="{8923A582-75A2-0644-8F29-61B0D2438AD7}"/>
    <dgm:cxn modelId="{E4C9B3E2-8667-714D-A087-6AAD95E4EB65}" type="presOf" srcId="{F78215EB-E35C-AD42-9B96-A5E8AF118ECC}" destId="{C352875A-81EE-CC48-AAC7-ECD906595025}" srcOrd="0" destOrd="0" presId="urn:microsoft.com/office/officeart/2009/layout/CircleArrowProcess"/>
    <dgm:cxn modelId="{516ABDEF-6117-6147-BE39-886EDE8897D6}" type="presOf" srcId="{112752B4-2ABF-FF42-989F-B5AD3621855C}" destId="{7D43374E-6F26-8F41-B237-4AA5F0ECF563}" srcOrd="0" destOrd="0" presId="urn:microsoft.com/office/officeart/2009/layout/CircleArrowProcess"/>
    <dgm:cxn modelId="{3197D479-A924-9848-9348-C9DF6567A6B3}" type="presParOf" srcId="{B742C929-EEE4-D14B-B588-71BFE964BD17}" destId="{E721CCA7-0843-D049-AB8A-EAEFB5C7A474}" srcOrd="0" destOrd="0" presId="urn:microsoft.com/office/officeart/2009/layout/CircleArrowProcess"/>
    <dgm:cxn modelId="{C3CB3B45-2F85-C142-820D-90A470B6A58C}" type="presParOf" srcId="{E721CCA7-0843-D049-AB8A-EAEFB5C7A474}" destId="{74AA5BB5-81A8-1D47-B2D5-C69D90417A6C}" srcOrd="0" destOrd="0" presId="urn:microsoft.com/office/officeart/2009/layout/CircleArrowProcess"/>
    <dgm:cxn modelId="{490D9F8C-06B6-2041-B07A-4B6D234661D2}" type="presParOf" srcId="{B742C929-EEE4-D14B-B588-71BFE964BD17}" destId="{A755AA2C-4083-BC4F-8328-C86240DEB4B0}" srcOrd="1" destOrd="0" presId="urn:microsoft.com/office/officeart/2009/layout/CircleArrowProcess"/>
    <dgm:cxn modelId="{DF35E9A3-6979-BA45-88A8-700B799DA654}" type="presParOf" srcId="{B742C929-EEE4-D14B-B588-71BFE964BD17}" destId="{2A08E715-E9FE-8245-A421-149DE7A7E8EC}" srcOrd="2" destOrd="0" presId="urn:microsoft.com/office/officeart/2009/layout/CircleArrowProcess"/>
    <dgm:cxn modelId="{6AC934A4-B439-214E-8B14-EED7AFF8ED63}" type="presParOf" srcId="{2A08E715-E9FE-8245-A421-149DE7A7E8EC}" destId="{49302875-5CDF-684A-B8DE-065FFE6F2023}" srcOrd="0" destOrd="0" presId="urn:microsoft.com/office/officeart/2009/layout/CircleArrowProcess"/>
    <dgm:cxn modelId="{1C1B5E95-05E9-1C48-8EEA-DEEB6EA4B951}" type="presParOf" srcId="{B742C929-EEE4-D14B-B588-71BFE964BD17}" destId="{C16954FB-A2C1-B64F-93BA-B5C989933309}" srcOrd="3" destOrd="0" presId="urn:microsoft.com/office/officeart/2009/layout/CircleArrowProcess"/>
    <dgm:cxn modelId="{B36B3888-080D-CA4C-BCBC-61D00AC68092}" type="presParOf" srcId="{B742C929-EEE4-D14B-B588-71BFE964BD17}" destId="{55465E4B-EC8D-FC43-8830-8C7346A2E28E}" srcOrd="4" destOrd="0" presId="urn:microsoft.com/office/officeart/2009/layout/CircleArrowProcess"/>
    <dgm:cxn modelId="{483B457B-CD56-9644-A8DA-0EC84AAFA25C}" type="presParOf" srcId="{55465E4B-EC8D-FC43-8830-8C7346A2E28E}" destId="{6DCE88B6-F7FC-8B41-9677-BE2980FBFBF6}" srcOrd="0" destOrd="0" presId="urn:microsoft.com/office/officeart/2009/layout/CircleArrowProcess"/>
    <dgm:cxn modelId="{CDF54FCF-C67A-9A45-9268-D7620E0A5AD3}" type="presParOf" srcId="{B742C929-EEE4-D14B-B588-71BFE964BD17}" destId="{C352875A-81EE-CC48-AAC7-ECD906595025}" srcOrd="5" destOrd="0" presId="urn:microsoft.com/office/officeart/2009/layout/CircleArrowProcess"/>
    <dgm:cxn modelId="{877E2ADB-A48B-684B-A489-D46BC04D3F1A}" type="presParOf" srcId="{B742C929-EEE4-D14B-B588-71BFE964BD17}" destId="{BCFF97BB-F5C5-734F-BF17-AA0B02A5F31D}" srcOrd="6" destOrd="0" presId="urn:microsoft.com/office/officeart/2009/layout/CircleArrowProcess"/>
    <dgm:cxn modelId="{1BD83C2B-7DB4-8B40-AAD8-EFBBF5BE6145}" type="presParOf" srcId="{BCFF97BB-F5C5-734F-BF17-AA0B02A5F31D}" destId="{9655DAEE-E478-084F-A028-EC5EFA5A41F5}" srcOrd="0" destOrd="0" presId="urn:microsoft.com/office/officeart/2009/layout/CircleArrowProcess"/>
    <dgm:cxn modelId="{C37241A5-56E0-8040-B070-B23AC953983A}" type="presParOf" srcId="{B742C929-EEE4-D14B-B588-71BFE964BD17}" destId="{7D43374E-6F26-8F41-B237-4AA5F0ECF563}" srcOrd="7" destOrd="0" presId="urn:microsoft.com/office/officeart/2009/layout/CircleArrowProcess"/>
    <dgm:cxn modelId="{7092D8F6-582B-2A44-8F44-51975440A6F7}" type="presParOf" srcId="{B742C929-EEE4-D14B-B588-71BFE964BD17}" destId="{8CE84183-4D5C-DD41-8727-B014D6C647DC}" srcOrd="8" destOrd="0" presId="urn:microsoft.com/office/officeart/2009/layout/CircleArrowProcess"/>
    <dgm:cxn modelId="{A2A129BC-6487-1E40-96DF-F21488134B75}" type="presParOf" srcId="{8CE84183-4D5C-DD41-8727-B014D6C647DC}" destId="{6D4F4838-A6CC-A046-A245-DF080A7079B1}" srcOrd="0" destOrd="0" presId="urn:microsoft.com/office/officeart/2009/layout/CircleArrowProcess"/>
    <dgm:cxn modelId="{49818CE0-42AC-1A49-81EE-D9014FC14368}" type="presParOf" srcId="{B742C929-EEE4-D14B-B588-71BFE964BD17}" destId="{76DE1656-B0EA-F845-80FD-759093D9D8D3}" srcOrd="9" destOrd="0" presId="urn:microsoft.com/office/officeart/2009/layout/CircleArrowProcess"/>
    <dgm:cxn modelId="{C8C6B921-0CD8-2142-B0DB-02D7A639653A}" type="presParOf" srcId="{B742C929-EEE4-D14B-B588-71BFE964BD17}" destId="{4D9B9F7F-C8BF-C04C-813B-BDE9405D14E4}" srcOrd="10" destOrd="0" presId="urn:microsoft.com/office/officeart/2009/layout/CircleArrowProcess"/>
    <dgm:cxn modelId="{A665A1A7-F6C8-B948-A89C-EDEBFA2D9DF5}" type="presParOf" srcId="{4D9B9F7F-C8BF-C04C-813B-BDE9405D14E4}" destId="{32D1E565-D538-BC4E-8249-3D35E4946879}" srcOrd="0" destOrd="0" presId="urn:microsoft.com/office/officeart/2009/layout/CircleArrowProcess"/>
    <dgm:cxn modelId="{93305BD1-C1AC-EC4C-8B06-2C7A455F7FCB}" type="presParOf" srcId="{B742C929-EEE4-D14B-B588-71BFE964BD17}" destId="{AE73C50C-6315-AE4B-A050-3B002FC5741D}" srcOrd="11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A78D2E-6FC3-B642-9109-51FDE6C340DC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1DBD7B3-ED00-E341-9445-D6AB984EE936}">
      <dgm:prSet phldrT="[Text]"/>
      <dgm:spPr/>
      <dgm:t>
        <a:bodyPr/>
        <a:lstStyle/>
        <a:p>
          <a:pPr rtl="0"/>
          <a:r>
            <a:rPr lang="en-GB" dirty="0"/>
            <a:t>Time Domain Signal</a:t>
          </a:r>
        </a:p>
      </dgm:t>
    </dgm:pt>
    <dgm:pt modelId="{29A7D25F-F8E0-AE4F-8174-8C164C75B930}" type="parTrans" cxnId="{209D31C3-F7E2-8040-BC84-622301F667B8}">
      <dgm:prSet/>
      <dgm:spPr/>
      <dgm:t>
        <a:bodyPr/>
        <a:lstStyle/>
        <a:p>
          <a:endParaRPr lang="en-GB"/>
        </a:p>
      </dgm:t>
    </dgm:pt>
    <dgm:pt modelId="{1B22FD06-9823-FD4B-B7B1-B089FF5B7443}" type="sibTrans" cxnId="{209D31C3-F7E2-8040-BC84-622301F667B8}">
      <dgm:prSet/>
      <dgm:spPr/>
      <dgm:t>
        <a:bodyPr/>
        <a:lstStyle/>
        <a:p>
          <a:endParaRPr lang="en-GB"/>
        </a:p>
      </dgm:t>
    </dgm:pt>
    <dgm:pt modelId="{4563622A-E006-C247-97B1-F8210B38BAFB}">
      <dgm:prSet phldrT="[Text]"/>
      <dgm:spPr/>
      <dgm:t>
        <a:bodyPr/>
        <a:lstStyle/>
        <a:p>
          <a:pPr rtl="0"/>
          <a:r>
            <a:rPr lang="en-GB" dirty="0"/>
            <a:t>Fourier transform</a:t>
          </a:r>
        </a:p>
      </dgm:t>
    </dgm:pt>
    <dgm:pt modelId="{3DAA1745-52AD-E140-84D2-556F4874A01F}" type="parTrans" cxnId="{C811285B-5C8C-CA42-B8DD-2CFDE8F7E8AF}">
      <dgm:prSet/>
      <dgm:spPr/>
      <dgm:t>
        <a:bodyPr/>
        <a:lstStyle/>
        <a:p>
          <a:endParaRPr lang="en-GB"/>
        </a:p>
      </dgm:t>
    </dgm:pt>
    <dgm:pt modelId="{A90D2C70-A19C-9245-A7FD-4B18CD1B5FF1}" type="sibTrans" cxnId="{C811285B-5C8C-CA42-B8DD-2CFDE8F7E8AF}">
      <dgm:prSet/>
      <dgm:spPr/>
      <dgm:t>
        <a:bodyPr/>
        <a:lstStyle/>
        <a:p>
          <a:endParaRPr lang="en-GB"/>
        </a:p>
      </dgm:t>
    </dgm:pt>
    <dgm:pt modelId="{E09A7156-66ED-CD42-88F7-9874D9B62D9C}">
      <dgm:prSet phldrT="[Text]"/>
      <dgm:spPr/>
      <dgm:t>
        <a:bodyPr/>
        <a:lstStyle/>
        <a:p>
          <a:pPr rtl="0"/>
          <a:r>
            <a:rPr lang="en-GB" dirty="0"/>
            <a:t>Frequency Domain Signal</a:t>
          </a:r>
        </a:p>
      </dgm:t>
    </dgm:pt>
    <dgm:pt modelId="{6A2CC278-E41F-3047-BA87-29FFFAEE54C5}" type="parTrans" cxnId="{D8FFA39B-9103-3748-A06D-FD7FBD0A8CC3}">
      <dgm:prSet/>
      <dgm:spPr/>
      <dgm:t>
        <a:bodyPr/>
        <a:lstStyle/>
        <a:p>
          <a:endParaRPr lang="en-GB"/>
        </a:p>
      </dgm:t>
    </dgm:pt>
    <dgm:pt modelId="{02C85226-EDA2-A549-956B-70A8CA57D67B}" type="sibTrans" cxnId="{D8FFA39B-9103-3748-A06D-FD7FBD0A8CC3}">
      <dgm:prSet/>
      <dgm:spPr/>
      <dgm:t>
        <a:bodyPr/>
        <a:lstStyle/>
        <a:p>
          <a:endParaRPr lang="en-GB"/>
        </a:p>
      </dgm:t>
    </dgm:pt>
    <dgm:pt modelId="{6284F57F-8FEA-F94D-A744-6129EE7C82C4}">
      <dgm:prSet phldrT="[Text]"/>
      <dgm:spPr/>
      <dgm:t>
        <a:bodyPr/>
        <a:lstStyle/>
        <a:p>
          <a:pPr rtl="0"/>
          <a:r>
            <a:rPr lang="en-GB" dirty="0"/>
            <a:t>Identify and remove unwanted frequency</a:t>
          </a:r>
        </a:p>
      </dgm:t>
    </dgm:pt>
    <dgm:pt modelId="{B910CDF6-152B-6541-B2B7-EFC629BE9EF5}" type="parTrans" cxnId="{2E5947C9-0FC2-4044-876F-A9CDD1424EED}">
      <dgm:prSet/>
      <dgm:spPr/>
      <dgm:t>
        <a:bodyPr/>
        <a:lstStyle/>
        <a:p>
          <a:endParaRPr lang="en-GB"/>
        </a:p>
      </dgm:t>
    </dgm:pt>
    <dgm:pt modelId="{30A0AE56-7688-1C42-981F-B70C6E78FB37}" type="sibTrans" cxnId="{2E5947C9-0FC2-4044-876F-A9CDD1424EED}">
      <dgm:prSet/>
      <dgm:spPr/>
      <dgm:t>
        <a:bodyPr/>
        <a:lstStyle/>
        <a:p>
          <a:endParaRPr lang="en-GB"/>
        </a:p>
      </dgm:t>
    </dgm:pt>
    <dgm:pt modelId="{CC4738BE-5FE1-BF42-AC93-DA08F1112954}">
      <dgm:prSet phldrT="[Text]"/>
      <dgm:spPr/>
      <dgm:t>
        <a:bodyPr/>
        <a:lstStyle/>
        <a:p>
          <a:pPr rtl="0"/>
          <a:r>
            <a:rPr lang="en-GB" dirty="0"/>
            <a:t>Inverse Fourier Transform</a:t>
          </a:r>
        </a:p>
      </dgm:t>
    </dgm:pt>
    <dgm:pt modelId="{FF88F8E3-EE1E-A34E-B7CE-C13FE40C7B9B}" type="parTrans" cxnId="{8EDCBCE9-8FEF-984F-B6C2-CB4222A684CC}">
      <dgm:prSet/>
      <dgm:spPr/>
      <dgm:t>
        <a:bodyPr/>
        <a:lstStyle/>
        <a:p>
          <a:endParaRPr lang="en-GB"/>
        </a:p>
      </dgm:t>
    </dgm:pt>
    <dgm:pt modelId="{E31D1630-B7DC-7D42-A559-5C241CBDB73F}" type="sibTrans" cxnId="{8EDCBCE9-8FEF-984F-B6C2-CB4222A684CC}">
      <dgm:prSet/>
      <dgm:spPr/>
      <dgm:t>
        <a:bodyPr/>
        <a:lstStyle/>
        <a:p>
          <a:endParaRPr lang="en-GB"/>
        </a:p>
      </dgm:t>
    </dgm:pt>
    <dgm:pt modelId="{C3A1A07A-FD1E-7640-BD0F-4B0301C9348E}" type="pres">
      <dgm:prSet presAssocID="{EDA78D2E-6FC3-B642-9109-51FDE6C340DC}" presName="cycle" presStyleCnt="0">
        <dgm:presLayoutVars>
          <dgm:dir/>
          <dgm:resizeHandles val="exact"/>
        </dgm:presLayoutVars>
      </dgm:prSet>
      <dgm:spPr/>
    </dgm:pt>
    <dgm:pt modelId="{30775221-6658-0241-9081-30B0D9B85752}" type="pres">
      <dgm:prSet presAssocID="{81DBD7B3-ED00-E341-9445-D6AB984EE936}" presName="node" presStyleLbl="node1" presStyleIdx="0" presStyleCnt="5">
        <dgm:presLayoutVars>
          <dgm:bulletEnabled val="1"/>
        </dgm:presLayoutVars>
      </dgm:prSet>
      <dgm:spPr/>
    </dgm:pt>
    <dgm:pt modelId="{76A66AE9-612B-8747-A6C1-B7E25086C13D}" type="pres">
      <dgm:prSet presAssocID="{1B22FD06-9823-FD4B-B7B1-B089FF5B7443}" presName="sibTrans" presStyleLbl="sibTrans2D1" presStyleIdx="0" presStyleCnt="5"/>
      <dgm:spPr/>
    </dgm:pt>
    <dgm:pt modelId="{3AC1ADC3-BB6C-6C47-BA03-8E33FD636AA9}" type="pres">
      <dgm:prSet presAssocID="{1B22FD06-9823-FD4B-B7B1-B089FF5B7443}" presName="connectorText" presStyleLbl="sibTrans2D1" presStyleIdx="0" presStyleCnt="5"/>
      <dgm:spPr/>
    </dgm:pt>
    <dgm:pt modelId="{8429CFBC-5AFB-C140-A654-DAD3A2B4BE31}" type="pres">
      <dgm:prSet presAssocID="{4563622A-E006-C247-97B1-F8210B38BAFB}" presName="node" presStyleLbl="node1" presStyleIdx="1" presStyleCnt="5">
        <dgm:presLayoutVars>
          <dgm:bulletEnabled val="1"/>
        </dgm:presLayoutVars>
      </dgm:prSet>
      <dgm:spPr/>
    </dgm:pt>
    <dgm:pt modelId="{CDABD593-ADED-044B-BEC5-EE8521F66AC6}" type="pres">
      <dgm:prSet presAssocID="{A90D2C70-A19C-9245-A7FD-4B18CD1B5FF1}" presName="sibTrans" presStyleLbl="sibTrans2D1" presStyleIdx="1" presStyleCnt="5"/>
      <dgm:spPr/>
    </dgm:pt>
    <dgm:pt modelId="{E3845D76-1BD1-D343-9043-6C36224DB799}" type="pres">
      <dgm:prSet presAssocID="{A90D2C70-A19C-9245-A7FD-4B18CD1B5FF1}" presName="connectorText" presStyleLbl="sibTrans2D1" presStyleIdx="1" presStyleCnt="5"/>
      <dgm:spPr/>
    </dgm:pt>
    <dgm:pt modelId="{6B259732-2A73-1F4A-8779-77E86646CD08}" type="pres">
      <dgm:prSet presAssocID="{E09A7156-66ED-CD42-88F7-9874D9B62D9C}" presName="node" presStyleLbl="node1" presStyleIdx="2" presStyleCnt="5">
        <dgm:presLayoutVars>
          <dgm:bulletEnabled val="1"/>
        </dgm:presLayoutVars>
      </dgm:prSet>
      <dgm:spPr/>
    </dgm:pt>
    <dgm:pt modelId="{A487E4FD-9B15-574A-ACC0-430911EFEAE7}" type="pres">
      <dgm:prSet presAssocID="{02C85226-EDA2-A549-956B-70A8CA57D67B}" presName="sibTrans" presStyleLbl="sibTrans2D1" presStyleIdx="2" presStyleCnt="5"/>
      <dgm:spPr/>
    </dgm:pt>
    <dgm:pt modelId="{56229897-4625-8D4C-823F-DAF2501DAC9E}" type="pres">
      <dgm:prSet presAssocID="{02C85226-EDA2-A549-956B-70A8CA57D67B}" presName="connectorText" presStyleLbl="sibTrans2D1" presStyleIdx="2" presStyleCnt="5"/>
      <dgm:spPr/>
    </dgm:pt>
    <dgm:pt modelId="{C9F92C3F-FA60-9846-9791-12DEAF2BB682}" type="pres">
      <dgm:prSet presAssocID="{6284F57F-8FEA-F94D-A744-6129EE7C82C4}" presName="node" presStyleLbl="node1" presStyleIdx="3" presStyleCnt="5">
        <dgm:presLayoutVars>
          <dgm:bulletEnabled val="1"/>
        </dgm:presLayoutVars>
      </dgm:prSet>
      <dgm:spPr/>
    </dgm:pt>
    <dgm:pt modelId="{A55E34B1-469B-8145-949C-0BCADC03DF21}" type="pres">
      <dgm:prSet presAssocID="{30A0AE56-7688-1C42-981F-B70C6E78FB37}" presName="sibTrans" presStyleLbl="sibTrans2D1" presStyleIdx="3" presStyleCnt="5"/>
      <dgm:spPr/>
    </dgm:pt>
    <dgm:pt modelId="{57BAE271-86C2-764B-A384-0CBC30509123}" type="pres">
      <dgm:prSet presAssocID="{30A0AE56-7688-1C42-981F-B70C6E78FB37}" presName="connectorText" presStyleLbl="sibTrans2D1" presStyleIdx="3" presStyleCnt="5"/>
      <dgm:spPr/>
    </dgm:pt>
    <dgm:pt modelId="{7CCB869E-6A7A-4447-A3B9-4C3D4832ED12}" type="pres">
      <dgm:prSet presAssocID="{CC4738BE-5FE1-BF42-AC93-DA08F1112954}" presName="node" presStyleLbl="node1" presStyleIdx="4" presStyleCnt="5">
        <dgm:presLayoutVars>
          <dgm:bulletEnabled val="1"/>
        </dgm:presLayoutVars>
      </dgm:prSet>
      <dgm:spPr/>
    </dgm:pt>
    <dgm:pt modelId="{B21871C3-2B6E-B543-BFF6-A11DE43EA816}" type="pres">
      <dgm:prSet presAssocID="{E31D1630-B7DC-7D42-A559-5C241CBDB73F}" presName="sibTrans" presStyleLbl="sibTrans2D1" presStyleIdx="4" presStyleCnt="5"/>
      <dgm:spPr/>
    </dgm:pt>
    <dgm:pt modelId="{65FE9F03-7CB2-1C40-BB6E-67D15E208B78}" type="pres">
      <dgm:prSet presAssocID="{E31D1630-B7DC-7D42-A559-5C241CBDB73F}" presName="connectorText" presStyleLbl="sibTrans2D1" presStyleIdx="4" presStyleCnt="5"/>
      <dgm:spPr/>
    </dgm:pt>
  </dgm:ptLst>
  <dgm:cxnLst>
    <dgm:cxn modelId="{A95E6502-55CE-DF41-A9D6-4C1A8099DFE7}" type="presOf" srcId="{81DBD7B3-ED00-E341-9445-D6AB984EE936}" destId="{30775221-6658-0241-9081-30B0D9B85752}" srcOrd="0" destOrd="0" presId="urn:microsoft.com/office/officeart/2005/8/layout/cycle2"/>
    <dgm:cxn modelId="{0E19772B-A35B-6147-AE01-C018DF3FC59D}" type="presOf" srcId="{02C85226-EDA2-A549-956B-70A8CA57D67B}" destId="{A487E4FD-9B15-574A-ACC0-430911EFEAE7}" srcOrd="0" destOrd="0" presId="urn:microsoft.com/office/officeart/2005/8/layout/cycle2"/>
    <dgm:cxn modelId="{513F842E-CC99-9841-A4E0-F73A248FA842}" type="presOf" srcId="{E09A7156-66ED-CD42-88F7-9874D9B62D9C}" destId="{6B259732-2A73-1F4A-8779-77E86646CD08}" srcOrd="0" destOrd="0" presId="urn:microsoft.com/office/officeart/2005/8/layout/cycle2"/>
    <dgm:cxn modelId="{AC7D5033-CB00-3E49-946E-17818A79B7E1}" type="presOf" srcId="{02C85226-EDA2-A549-956B-70A8CA57D67B}" destId="{56229897-4625-8D4C-823F-DAF2501DAC9E}" srcOrd="1" destOrd="0" presId="urn:microsoft.com/office/officeart/2005/8/layout/cycle2"/>
    <dgm:cxn modelId="{3BEAAF46-F140-4745-AABD-09E748479C3E}" type="presOf" srcId="{CC4738BE-5FE1-BF42-AC93-DA08F1112954}" destId="{7CCB869E-6A7A-4447-A3B9-4C3D4832ED12}" srcOrd="0" destOrd="0" presId="urn:microsoft.com/office/officeart/2005/8/layout/cycle2"/>
    <dgm:cxn modelId="{93450747-85E9-034F-98A8-7CD7AA52E162}" type="presOf" srcId="{A90D2C70-A19C-9245-A7FD-4B18CD1B5FF1}" destId="{E3845D76-1BD1-D343-9043-6C36224DB799}" srcOrd="1" destOrd="0" presId="urn:microsoft.com/office/officeart/2005/8/layout/cycle2"/>
    <dgm:cxn modelId="{1A79E34E-57CB-AF44-AB7E-23D9FAE4D301}" type="presOf" srcId="{A90D2C70-A19C-9245-A7FD-4B18CD1B5FF1}" destId="{CDABD593-ADED-044B-BEC5-EE8521F66AC6}" srcOrd="0" destOrd="0" presId="urn:microsoft.com/office/officeart/2005/8/layout/cycle2"/>
    <dgm:cxn modelId="{C811285B-5C8C-CA42-B8DD-2CFDE8F7E8AF}" srcId="{EDA78D2E-6FC3-B642-9109-51FDE6C340DC}" destId="{4563622A-E006-C247-97B1-F8210B38BAFB}" srcOrd="1" destOrd="0" parTransId="{3DAA1745-52AD-E140-84D2-556F4874A01F}" sibTransId="{A90D2C70-A19C-9245-A7FD-4B18CD1B5FF1}"/>
    <dgm:cxn modelId="{8F66637A-8CBC-0E46-B508-B7AF94B2C27C}" type="presOf" srcId="{4563622A-E006-C247-97B1-F8210B38BAFB}" destId="{8429CFBC-5AFB-C140-A654-DAD3A2B4BE31}" srcOrd="0" destOrd="0" presId="urn:microsoft.com/office/officeart/2005/8/layout/cycle2"/>
    <dgm:cxn modelId="{1105248A-80AC-B845-8A33-C471A757EAA3}" type="presOf" srcId="{1B22FD06-9823-FD4B-B7B1-B089FF5B7443}" destId="{76A66AE9-612B-8747-A6C1-B7E25086C13D}" srcOrd="0" destOrd="0" presId="urn:microsoft.com/office/officeart/2005/8/layout/cycle2"/>
    <dgm:cxn modelId="{EABA5990-A973-284A-8D71-417FD82BAB6E}" type="presOf" srcId="{1B22FD06-9823-FD4B-B7B1-B089FF5B7443}" destId="{3AC1ADC3-BB6C-6C47-BA03-8E33FD636AA9}" srcOrd="1" destOrd="0" presId="urn:microsoft.com/office/officeart/2005/8/layout/cycle2"/>
    <dgm:cxn modelId="{88DCB398-E4F2-4841-8BF2-42198FDDC538}" type="presOf" srcId="{E31D1630-B7DC-7D42-A559-5C241CBDB73F}" destId="{65FE9F03-7CB2-1C40-BB6E-67D15E208B78}" srcOrd="1" destOrd="0" presId="urn:microsoft.com/office/officeart/2005/8/layout/cycle2"/>
    <dgm:cxn modelId="{D8FFA39B-9103-3748-A06D-FD7FBD0A8CC3}" srcId="{EDA78D2E-6FC3-B642-9109-51FDE6C340DC}" destId="{E09A7156-66ED-CD42-88F7-9874D9B62D9C}" srcOrd="2" destOrd="0" parTransId="{6A2CC278-E41F-3047-BA87-29FFFAEE54C5}" sibTransId="{02C85226-EDA2-A549-956B-70A8CA57D67B}"/>
    <dgm:cxn modelId="{F329FF9F-B78D-084C-A456-B0F1FE9E14FA}" type="presOf" srcId="{E31D1630-B7DC-7D42-A559-5C241CBDB73F}" destId="{B21871C3-2B6E-B543-BFF6-A11DE43EA816}" srcOrd="0" destOrd="0" presId="urn:microsoft.com/office/officeart/2005/8/layout/cycle2"/>
    <dgm:cxn modelId="{B7849CB8-06A9-B045-94E6-9B8CB543F92D}" type="presOf" srcId="{6284F57F-8FEA-F94D-A744-6129EE7C82C4}" destId="{C9F92C3F-FA60-9846-9791-12DEAF2BB682}" srcOrd="0" destOrd="0" presId="urn:microsoft.com/office/officeart/2005/8/layout/cycle2"/>
    <dgm:cxn modelId="{14B768BF-1760-E844-A3A9-B9BDFB003E4D}" type="presOf" srcId="{30A0AE56-7688-1C42-981F-B70C6E78FB37}" destId="{A55E34B1-469B-8145-949C-0BCADC03DF21}" srcOrd="0" destOrd="0" presId="urn:microsoft.com/office/officeart/2005/8/layout/cycle2"/>
    <dgm:cxn modelId="{209D31C3-F7E2-8040-BC84-622301F667B8}" srcId="{EDA78D2E-6FC3-B642-9109-51FDE6C340DC}" destId="{81DBD7B3-ED00-E341-9445-D6AB984EE936}" srcOrd="0" destOrd="0" parTransId="{29A7D25F-F8E0-AE4F-8174-8C164C75B930}" sibTransId="{1B22FD06-9823-FD4B-B7B1-B089FF5B7443}"/>
    <dgm:cxn modelId="{20E9F2C8-2BF7-9342-B5E0-162AC933F54A}" type="presOf" srcId="{EDA78D2E-6FC3-B642-9109-51FDE6C340DC}" destId="{C3A1A07A-FD1E-7640-BD0F-4B0301C9348E}" srcOrd="0" destOrd="0" presId="urn:microsoft.com/office/officeart/2005/8/layout/cycle2"/>
    <dgm:cxn modelId="{2E5947C9-0FC2-4044-876F-A9CDD1424EED}" srcId="{EDA78D2E-6FC3-B642-9109-51FDE6C340DC}" destId="{6284F57F-8FEA-F94D-A744-6129EE7C82C4}" srcOrd="3" destOrd="0" parTransId="{B910CDF6-152B-6541-B2B7-EFC629BE9EF5}" sibTransId="{30A0AE56-7688-1C42-981F-B70C6E78FB37}"/>
    <dgm:cxn modelId="{8EDCBCE9-8FEF-984F-B6C2-CB4222A684CC}" srcId="{EDA78D2E-6FC3-B642-9109-51FDE6C340DC}" destId="{CC4738BE-5FE1-BF42-AC93-DA08F1112954}" srcOrd="4" destOrd="0" parTransId="{FF88F8E3-EE1E-A34E-B7CE-C13FE40C7B9B}" sibTransId="{E31D1630-B7DC-7D42-A559-5C241CBDB73F}"/>
    <dgm:cxn modelId="{817CE7FD-4FC7-8E4F-8725-1C7A4FB248FA}" type="presOf" srcId="{30A0AE56-7688-1C42-981F-B70C6E78FB37}" destId="{57BAE271-86C2-764B-A384-0CBC30509123}" srcOrd="1" destOrd="0" presId="urn:microsoft.com/office/officeart/2005/8/layout/cycle2"/>
    <dgm:cxn modelId="{E6FBBF7A-DEAE-4943-ABF6-631C742C78B7}" type="presParOf" srcId="{C3A1A07A-FD1E-7640-BD0F-4B0301C9348E}" destId="{30775221-6658-0241-9081-30B0D9B85752}" srcOrd="0" destOrd="0" presId="urn:microsoft.com/office/officeart/2005/8/layout/cycle2"/>
    <dgm:cxn modelId="{C64590C5-9E70-0141-95B7-434E97076F83}" type="presParOf" srcId="{C3A1A07A-FD1E-7640-BD0F-4B0301C9348E}" destId="{76A66AE9-612B-8747-A6C1-B7E25086C13D}" srcOrd="1" destOrd="0" presId="urn:microsoft.com/office/officeart/2005/8/layout/cycle2"/>
    <dgm:cxn modelId="{08BDD0C1-9A6A-8C42-8AE5-5FB51254B669}" type="presParOf" srcId="{76A66AE9-612B-8747-A6C1-B7E25086C13D}" destId="{3AC1ADC3-BB6C-6C47-BA03-8E33FD636AA9}" srcOrd="0" destOrd="0" presId="urn:microsoft.com/office/officeart/2005/8/layout/cycle2"/>
    <dgm:cxn modelId="{02073222-E75C-1B4F-BC97-297C92940FB5}" type="presParOf" srcId="{C3A1A07A-FD1E-7640-BD0F-4B0301C9348E}" destId="{8429CFBC-5AFB-C140-A654-DAD3A2B4BE31}" srcOrd="2" destOrd="0" presId="urn:microsoft.com/office/officeart/2005/8/layout/cycle2"/>
    <dgm:cxn modelId="{858083F1-9503-D64B-90FA-DE66D3687FB1}" type="presParOf" srcId="{C3A1A07A-FD1E-7640-BD0F-4B0301C9348E}" destId="{CDABD593-ADED-044B-BEC5-EE8521F66AC6}" srcOrd="3" destOrd="0" presId="urn:microsoft.com/office/officeart/2005/8/layout/cycle2"/>
    <dgm:cxn modelId="{BC095318-4017-E843-AB8C-0D65E61D2648}" type="presParOf" srcId="{CDABD593-ADED-044B-BEC5-EE8521F66AC6}" destId="{E3845D76-1BD1-D343-9043-6C36224DB799}" srcOrd="0" destOrd="0" presId="urn:microsoft.com/office/officeart/2005/8/layout/cycle2"/>
    <dgm:cxn modelId="{8B6CE20D-7412-AD48-B41D-A9E0D09D9D5C}" type="presParOf" srcId="{C3A1A07A-FD1E-7640-BD0F-4B0301C9348E}" destId="{6B259732-2A73-1F4A-8779-77E86646CD08}" srcOrd="4" destOrd="0" presId="urn:microsoft.com/office/officeart/2005/8/layout/cycle2"/>
    <dgm:cxn modelId="{F51B9978-F69F-EB4E-BD16-DD3983B50052}" type="presParOf" srcId="{C3A1A07A-FD1E-7640-BD0F-4B0301C9348E}" destId="{A487E4FD-9B15-574A-ACC0-430911EFEAE7}" srcOrd="5" destOrd="0" presId="urn:microsoft.com/office/officeart/2005/8/layout/cycle2"/>
    <dgm:cxn modelId="{88017749-0207-1747-8E89-08C3A5558C16}" type="presParOf" srcId="{A487E4FD-9B15-574A-ACC0-430911EFEAE7}" destId="{56229897-4625-8D4C-823F-DAF2501DAC9E}" srcOrd="0" destOrd="0" presId="urn:microsoft.com/office/officeart/2005/8/layout/cycle2"/>
    <dgm:cxn modelId="{F8D5E56D-D728-7B47-9CB8-E23C2203A682}" type="presParOf" srcId="{C3A1A07A-FD1E-7640-BD0F-4B0301C9348E}" destId="{C9F92C3F-FA60-9846-9791-12DEAF2BB682}" srcOrd="6" destOrd="0" presId="urn:microsoft.com/office/officeart/2005/8/layout/cycle2"/>
    <dgm:cxn modelId="{42AEAB96-EF06-9244-8EB2-C96AED440FF3}" type="presParOf" srcId="{C3A1A07A-FD1E-7640-BD0F-4B0301C9348E}" destId="{A55E34B1-469B-8145-949C-0BCADC03DF21}" srcOrd="7" destOrd="0" presId="urn:microsoft.com/office/officeart/2005/8/layout/cycle2"/>
    <dgm:cxn modelId="{E222A8E1-7577-644B-9F95-F9F1BE60F707}" type="presParOf" srcId="{A55E34B1-469B-8145-949C-0BCADC03DF21}" destId="{57BAE271-86C2-764B-A384-0CBC30509123}" srcOrd="0" destOrd="0" presId="urn:microsoft.com/office/officeart/2005/8/layout/cycle2"/>
    <dgm:cxn modelId="{CA418DCA-BAF2-D14F-B30E-5B67B3276718}" type="presParOf" srcId="{C3A1A07A-FD1E-7640-BD0F-4B0301C9348E}" destId="{7CCB869E-6A7A-4447-A3B9-4C3D4832ED12}" srcOrd="8" destOrd="0" presId="urn:microsoft.com/office/officeart/2005/8/layout/cycle2"/>
    <dgm:cxn modelId="{B84E532E-50F1-F242-B1F0-801D572D73D5}" type="presParOf" srcId="{C3A1A07A-FD1E-7640-BD0F-4B0301C9348E}" destId="{B21871C3-2B6E-B543-BFF6-A11DE43EA816}" srcOrd="9" destOrd="0" presId="urn:microsoft.com/office/officeart/2005/8/layout/cycle2"/>
    <dgm:cxn modelId="{D56935F4-05BD-914D-9F6D-F589FA7A931D}" type="presParOf" srcId="{B21871C3-2B6E-B543-BFF6-A11DE43EA816}" destId="{65FE9F03-7CB2-1C40-BB6E-67D15E208B7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1955F-3DE0-444B-8D9A-B8588DAB00CE}">
      <dsp:nvSpPr>
        <dsp:cNvPr id="0" name=""/>
        <dsp:cNvSpPr/>
      </dsp:nvSpPr>
      <dsp:spPr>
        <a:xfrm>
          <a:off x="0" y="6302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Sayeed</a:t>
          </a:r>
          <a:r>
            <a:rPr lang="en-GB" sz="1800" kern="1200" dirty="0" err="1"/>
            <a:t>Tauheed</a:t>
          </a:r>
          <a:r>
            <a:rPr lang="en-GB" sz="1800" kern="1200" dirty="0"/>
            <a:t>Shah (14143)</a:t>
          </a:r>
        </a:p>
      </dsp:txBody>
      <dsp:txXfrm>
        <a:off x="21075" y="27377"/>
        <a:ext cx="7273050" cy="389580"/>
      </dsp:txXfrm>
    </dsp:sp>
    <dsp:sp modelId="{C57EE257-441E-E841-9966-C551F3104F87}">
      <dsp:nvSpPr>
        <dsp:cNvPr id="0" name=""/>
        <dsp:cNvSpPr/>
      </dsp:nvSpPr>
      <dsp:spPr>
        <a:xfrm>
          <a:off x="0" y="438032"/>
          <a:ext cx="73152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Introduction to Odd and Even Functions</a:t>
          </a:r>
        </a:p>
      </dsp:txBody>
      <dsp:txXfrm>
        <a:off x="0" y="438032"/>
        <a:ext cx="7315200" cy="298080"/>
      </dsp:txXfrm>
    </dsp:sp>
    <dsp:sp modelId="{B0DB6290-2EC6-3541-A73D-336B3B69B2A8}">
      <dsp:nvSpPr>
        <dsp:cNvPr id="0" name=""/>
        <dsp:cNvSpPr/>
      </dsp:nvSpPr>
      <dsp:spPr>
        <a:xfrm>
          <a:off x="0" y="736112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Taimoor</a:t>
          </a:r>
          <a:r>
            <a:rPr lang="en-GB" sz="1800" kern="1200" dirty="0"/>
            <a:t>Ul Islam (14031)</a:t>
          </a:r>
        </a:p>
      </dsp:txBody>
      <dsp:txXfrm>
        <a:off x="21075" y="757187"/>
        <a:ext cx="7273050" cy="389580"/>
      </dsp:txXfrm>
    </dsp:sp>
    <dsp:sp modelId="{387022FE-940B-A247-B253-5C6A5D26FB40}">
      <dsp:nvSpPr>
        <dsp:cNvPr id="0" name=""/>
        <dsp:cNvSpPr/>
      </dsp:nvSpPr>
      <dsp:spPr>
        <a:xfrm>
          <a:off x="0" y="1167842"/>
          <a:ext cx="73152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Introduction to Fourier Series and Fourier Transform</a:t>
          </a:r>
        </a:p>
      </dsp:txBody>
      <dsp:txXfrm>
        <a:off x="0" y="1167842"/>
        <a:ext cx="7315200" cy="298080"/>
      </dsp:txXfrm>
    </dsp:sp>
    <dsp:sp modelId="{8A664B11-0523-9249-8AAD-B37A291BCF4D}">
      <dsp:nvSpPr>
        <dsp:cNvPr id="0" name=""/>
        <dsp:cNvSpPr/>
      </dsp:nvSpPr>
      <dsp:spPr>
        <a:xfrm>
          <a:off x="0" y="1465922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Hamad Khan (13654)</a:t>
          </a:r>
        </a:p>
      </dsp:txBody>
      <dsp:txXfrm>
        <a:off x="21075" y="1486997"/>
        <a:ext cx="7273050" cy="389580"/>
      </dsp:txXfrm>
    </dsp:sp>
    <dsp:sp modelId="{68A6495A-5C0E-3445-B9B1-CDBBA0C506D0}">
      <dsp:nvSpPr>
        <dsp:cNvPr id="0" name=""/>
        <dsp:cNvSpPr/>
      </dsp:nvSpPr>
      <dsp:spPr>
        <a:xfrm>
          <a:off x="0" y="1897652"/>
          <a:ext cx="73152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Fourier Series for Odd and Even Functions</a:t>
          </a:r>
        </a:p>
      </dsp:txBody>
      <dsp:txXfrm>
        <a:off x="0" y="1897652"/>
        <a:ext cx="7315200" cy="298080"/>
      </dsp:txXfrm>
    </dsp:sp>
    <dsp:sp modelId="{A3059A44-EAFB-4241-98D9-FBBE7B362B67}">
      <dsp:nvSpPr>
        <dsp:cNvPr id="0" name=""/>
        <dsp:cNvSpPr/>
      </dsp:nvSpPr>
      <dsp:spPr>
        <a:xfrm>
          <a:off x="0" y="2150793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 err="1"/>
            <a:t>Shayan</a:t>
          </a:r>
          <a:r>
            <a:rPr lang="en-GB" sz="1800" kern="1200" dirty="0"/>
            <a:t>Amir (13664)</a:t>
          </a:r>
        </a:p>
      </dsp:txBody>
      <dsp:txXfrm>
        <a:off x="21075" y="2171868"/>
        <a:ext cx="7273050" cy="389580"/>
      </dsp:txXfrm>
    </dsp:sp>
    <dsp:sp modelId="{13D69166-A95E-6548-A8DE-BE1C4F1C795B}">
      <dsp:nvSpPr>
        <dsp:cNvPr id="0" name=""/>
        <dsp:cNvSpPr/>
      </dsp:nvSpPr>
      <dsp:spPr>
        <a:xfrm>
          <a:off x="0" y="2627462"/>
          <a:ext cx="73152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Half-range expansion of Fourier Series</a:t>
          </a:r>
        </a:p>
      </dsp:txBody>
      <dsp:txXfrm>
        <a:off x="0" y="2627462"/>
        <a:ext cx="7315200" cy="298080"/>
      </dsp:txXfrm>
    </dsp:sp>
    <dsp:sp modelId="{CCA67105-913E-3B47-AFFE-30C351CE41E9}">
      <dsp:nvSpPr>
        <dsp:cNvPr id="0" name=""/>
        <dsp:cNvSpPr/>
      </dsp:nvSpPr>
      <dsp:spPr>
        <a:xfrm>
          <a:off x="0" y="2925542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Hamad Ali (14109)</a:t>
          </a:r>
        </a:p>
      </dsp:txBody>
      <dsp:txXfrm>
        <a:off x="21075" y="2946617"/>
        <a:ext cx="7273050" cy="389580"/>
      </dsp:txXfrm>
    </dsp:sp>
    <dsp:sp modelId="{42E2ED62-85A8-7549-BFCF-FEDBAF35E08E}">
      <dsp:nvSpPr>
        <dsp:cNvPr id="0" name=""/>
        <dsp:cNvSpPr/>
      </dsp:nvSpPr>
      <dsp:spPr>
        <a:xfrm>
          <a:off x="0" y="3357272"/>
          <a:ext cx="73152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Comparison and Applications</a:t>
          </a:r>
        </a:p>
      </dsp:txBody>
      <dsp:txXfrm>
        <a:off x="0" y="3357272"/>
        <a:ext cx="7315200" cy="298080"/>
      </dsp:txXfrm>
    </dsp:sp>
    <dsp:sp modelId="{86380252-A5E0-664A-AEA7-68097BAC3D85}">
      <dsp:nvSpPr>
        <dsp:cNvPr id="0" name=""/>
        <dsp:cNvSpPr/>
      </dsp:nvSpPr>
      <dsp:spPr>
        <a:xfrm>
          <a:off x="0" y="3655352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Amar (11637)</a:t>
          </a:r>
        </a:p>
      </dsp:txBody>
      <dsp:txXfrm>
        <a:off x="21075" y="3676427"/>
        <a:ext cx="7273050" cy="389580"/>
      </dsp:txXfrm>
    </dsp:sp>
    <dsp:sp modelId="{93947B41-4F5D-D144-A0A3-20F62DDF978C}">
      <dsp:nvSpPr>
        <dsp:cNvPr id="0" name=""/>
        <dsp:cNvSpPr/>
      </dsp:nvSpPr>
      <dsp:spPr>
        <a:xfrm>
          <a:off x="0" y="4087082"/>
          <a:ext cx="73152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Practical Examples</a:t>
          </a:r>
        </a:p>
      </dsp:txBody>
      <dsp:txXfrm>
        <a:off x="0" y="4087082"/>
        <a:ext cx="7315200" cy="298080"/>
      </dsp:txXfrm>
    </dsp:sp>
    <dsp:sp modelId="{633FBAF3-52FB-D443-8177-2993F81CBC8E}">
      <dsp:nvSpPr>
        <dsp:cNvPr id="0" name=""/>
        <dsp:cNvSpPr/>
      </dsp:nvSpPr>
      <dsp:spPr>
        <a:xfrm>
          <a:off x="0" y="4385162"/>
          <a:ext cx="73152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Abdul </a:t>
          </a:r>
          <a:r>
            <a:rPr lang="en-GB" sz="1800" kern="1200" dirty="0" err="1"/>
            <a:t>Muqeet</a:t>
          </a:r>
          <a:r>
            <a:rPr lang="en-GB" sz="1800" kern="1200" dirty="0"/>
            <a:t> </a:t>
          </a:r>
          <a:r>
            <a:rPr lang="en-GB" sz="1800" kern="1200" dirty="0" err="1"/>
            <a:t>Paracha</a:t>
          </a:r>
          <a:r>
            <a:rPr lang="en-GB" sz="1800" kern="1200" dirty="0"/>
            <a:t> ()</a:t>
          </a:r>
        </a:p>
      </dsp:txBody>
      <dsp:txXfrm>
        <a:off x="21075" y="4406237"/>
        <a:ext cx="7273050" cy="389580"/>
      </dsp:txXfrm>
    </dsp:sp>
    <dsp:sp modelId="{5914BE14-C3FC-2049-B297-E04C63011A0D}">
      <dsp:nvSpPr>
        <dsp:cNvPr id="0" name=""/>
        <dsp:cNvSpPr/>
      </dsp:nvSpPr>
      <dsp:spPr>
        <a:xfrm>
          <a:off x="0" y="4816892"/>
          <a:ext cx="7315200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258" tIns="22860" rIns="128016" bIns="2286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Conclusion</a:t>
          </a:r>
        </a:p>
      </dsp:txBody>
      <dsp:txXfrm>
        <a:off x="0" y="4816892"/>
        <a:ext cx="7315200" cy="298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A5BB5-81A8-1D47-B2D5-C69D90417A6C}">
      <dsp:nvSpPr>
        <dsp:cNvPr id="0" name=""/>
        <dsp:cNvSpPr/>
      </dsp:nvSpPr>
      <dsp:spPr>
        <a:xfrm>
          <a:off x="3171479" y="0"/>
          <a:ext cx="1346237" cy="134638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5AA2C-4083-BC4F-8328-C86240DEB4B0}">
      <dsp:nvSpPr>
        <dsp:cNvPr id="0" name=""/>
        <dsp:cNvSpPr/>
      </dsp:nvSpPr>
      <dsp:spPr>
        <a:xfrm>
          <a:off x="3468707" y="487545"/>
          <a:ext cx="751276" cy="37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Problem</a:t>
          </a:r>
        </a:p>
      </dsp:txBody>
      <dsp:txXfrm>
        <a:off x="3468707" y="487545"/>
        <a:ext cx="751276" cy="375389"/>
      </dsp:txXfrm>
    </dsp:sp>
    <dsp:sp modelId="{49302875-5CDF-684A-B8DE-065FFE6F2023}">
      <dsp:nvSpPr>
        <dsp:cNvPr id="0" name=""/>
        <dsp:cNvSpPr/>
      </dsp:nvSpPr>
      <dsp:spPr>
        <a:xfrm>
          <a:off x="2797482" y="773824"/>
          <a:ext cx="1346237" cy="134638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954FB-A2C1-B64F-93BA-B5C989933309}">
      <dsp:nvSpPr>
        <dsp:cNvPr id="0" name=""/>
        <dsp:cNvSpPr/>
      </dsp:nvSpPr>
      <dsp:spPr>
        <a:xfrm>
          <a:off x="3093195" y="1262906"/>
          <a:ext cx="751276" cy="37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Background</a:t>
          </a:r>
        </a:p>
      </dsp:txBody>
      <dsp:txXfrm>
        <a:off x="3093195" y="1262906"/>
        <a:ext cx="751276" cy="375389"/>
      </dsp:txXfrm>
    </dsp:sp>
    <dsp:sp modelId="{6DCE88B6-F7FC-8B41-9677-BE2980FBFBF6}">
      <dsp:nvSpPr>
        <dsp:cNvPr id="0" name=""/>
        <dsp:cNvSpPr/>
      </dsp:nvSpPr>
      <dsp:spPr>
        <a:xfrm>
          <a:off x="3171479" y="1550209"/>
          <a:ext cx="1346237" cy="134638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875A-81EE-CC48-AAC7-ECD906595025}">
      <dsp:nvSpPr>
        <dsp:cNvPr id="0" name=""/>
        <dsp:cNvSpPr/>
      </dsp:nvSpPr>
      <dsp:spPr>
        <a:xfrm>
          <a:off x="3468707" y="2037755"/>
          <a:ext cx="751276" cy="37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Fourier Series</a:t>
          </a:r>
        </a:p>
      </dsp:txBody>
      <dsp:txXfrm>
        <a:off x="3468707" y="2037755"/>
        <a:ext cx="751276" cy="375389"/>
      </dsp:txXfrm>
    </dsp:sp>
    <dsp:sp modelId="{9655DAEE-E478-084F-A028-EC5EFA5A41F5}">
      <dsp:nvSpPr>
        <dsp:cNvPr id="0" name=""/>
        <dsp:cNvSpPr/>
      </dsp:nvSpPr>
      <dsp:spPr>
        <a:xfrm>
          <a:off x="2797482" y="2325570"/>
          <a:ext cx="1346237" cy="134638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3374E-6F26-8F41-B237-4AA5F0ECF563}">
      <dsp:nvSpPr>
        <dsp:cNvPr id="0" name=""/>
        <dsp:cNvSpPr/>
      </dsp:nvSpPr>
      <dsp:spPr>
        <a:xfrm>
          <a:off x="3093195" y="2813116"/>
          <a:ext cx="751276" cy="37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Complex Fourier Series</a:t>
          </a:r>
        </a:p>
      </dsp:txBody>
      <dsp:txXfrm>
        <a:off x="3093195" y="2813116"/>
        <a:ext cx="751276" cy="375389"/>
      </dsp:txXfrm>
    </dsp:sp>
    <dsp:sp modelId="{6D4F4838-A6CC-A046-A245-DF080A7079B1}">
      <dsp:nvSpPr>
        <dsp:cNvPr id="0" name=""/>
        <dsp:cNvSpPr/>
      </dsp:nvSpPr>
      <dsp:spPr>
        <a:xfrm>
          <a:off x="3171479" y="3099907"/>
          <a:ext cx="1346237" cy="134638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E1656-B0EA-F845-80FD-759093D9D8D3}">
      <dsp:nvSpPr>
        <dsp:cNvPr id="0" name=""/>
        <dsp:cNvSpPr/>
      </dsp:nvSpPr>
      <dsp:spPr>
        <a:xfrm>
          <a:off x="3468707" y="3587453"/>
          <a:ext cx="751276" cy="37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Fourier Transform</a:t>
          </a:r>
        </a:p>
      </dsp:txBody>
      <dsp:txXfrm>
        <a:off x="3468707" y="3587453"/>
        <a:ext cx="751276" cy="375389"/>
      </dsp:txXfrm>
    </dsp:sp>
    <dsp:sp modelId="{32D1E565-D538-BC4E-8249-3D35E4946879}">
      <dsp:nvSpPr>
        <dsp:cNvPr id="0" name=""/>
        <dsp:cNvSpPr/>
      </dsp:nvSpPr>
      <dsp:spPr>
        <a:xfrm>
          <a:off x="2893444" y="3963866"/>
          <a:ext cx="1156587" cy="1157408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3C50C-6315-AE4B-A050-3B002FC5741D}">
      <dsp:nvSpPr>
        <dsp:cNvPr id="0" name=""/>
        <dsp:cNvSpPr/>
      </dsp:nvSpPr>
      <dsp:spPr>
        <a:xfrm>
          <a:off x="3093195" y="4362814"/>
          <a:ext cx="751276" cy="375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Solve the Problem</a:t>
          </a:r>
        </a:p>
      </dsp:txBody>
      <dsp:txXfrm>
        <a:off x="3093195" y="4362814"/>
        <a:ext cx="751276" cy="375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75221-6658-0241-9081-30B0D9B85752}">
      <dsp:nvSpPr>
        <dsp:cNvPr id="0" name=""/>
        <dsp:cNvSpPr/>
      </dsp:nvSpPr>
      <dsp:spPr>
        <a:xfrm>
          <a:off x="2884289" y="703"/>
          <a:ext cx="1546621" cy="154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Time Domain Signal</a:t>
          </a:r>
        </a:p>
      </dsp:txBody>
      <dsp:txXfrm>
        <a:off x="3110786" y="227200"/>
        <a:ext cx="1093627" cy="1093627"/>
      </dsp:txXfrm>
    </dsp:sp>
    <dsp:sp modelId="{76A66AE9-612B-8747-A6C1-B7E25086C13D}">
      <dsp:nvSpPr>
        <dsp:cNvPr id="0" name=""/>
        <dsp:cNvSpPr/>
      </dsp:nvSpPr>
      <dsp:spPr>
        <a:xfrm rot="2160000">
          <a:off x="4381988" y="1188614"/>
          <a:ext cx="410969" cy="521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393761" y="1256777"/>
        <a:ext cx="287678" cy="313190"/>
      </dsp:txXfrm>
    </dsp:sp>
    <dsp:sp modelId="{8429CFBC-5AFB-C140-A654-DAD3A2B4BE31}">
      <dsp:nvSpPr>
        <dsp:cNvPr id="0" name=""/>
        <dsp:cNvSpPr/>
      </dsp:nvSpPr>
      <dsp:spPr>
        <a:xfrm>
          <a:off x="4762855" y="1365562"/>
          <a:ext cx="1546621" cy="154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Fourier transform</a:t>
          </a:r>
        </a:p>
      </dsp:txBody>
      <dsp:txXfrm>
        <a:off x="4989352" y="1592059"/>
        <a:ext cx="1093627" cy="1093627"/>
      </dsp:txXfrm>
    </dsp:sp>
    <dsp:sp modelId="{CDABD593-ADED-044B-BEC5-EE8521F66AC6}">
      <dsp:nvSpPr>
        <dsp:cNvPr id="0" name=""/>
        <dsp:cNvSpPr/>
      </dsp:nvSpPr>
      <dsp:spPr>
        <a:xfrm rot="6480000">
          <a:off x="4975501" y="2971012"/>
          <a:ext cx="410969" cy="521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5056196" y="3016781"/>
        <a:ext cx="287678" cy="313190"/>
      </dsp:txXfrm>
    </dsp:sp>
    <dsp:sp modelId="{6B259732-2A73-1F4A-8779-77E86646CD08}">
      <dsp:nvSpPr>
        <dsp:cNvPr id="0" name=""/>
        <dsp:cNvSpPr/>
      </dsp:nvSpPr>
      <dsp:spPr>
        <a:xfrm>
          <a:off x="4045306" y="3573949"/>
          <a:ext cx="1546621" cy="154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Frequency Domain Signal</a:t>
          </a:r>
        </a:p>
      </dsp:txBody>
      <dsp:txXfrm>
        <a:off x="4271803" y="3800446"/>
        <a:ext cx="1093627" cy="1093627"/>
      </dsp:txXfrm>
    </dsp:sp>
    <dsp:sp modelId="{A487E4FD-9B15-574A-ACC0-430911EFEAE7}">
      <dsp:nvSpPr>
        <dsp:cNvPr id="0" name=""/>
        <dsp:cNvSpPr/>
      </dsp:nvSpPr>
      <dsp:spPr>
        <a:xfrm rot="10800000">
          <a:off x="3463746" y="4086267"/>
          <a:ext cx="410969" cy="521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3587037" y="4190664"/>
        <a:ext cx="287678" cy="313190"/>
      </dsp:txXfrm>
    </dsp:sp>
    <dsp:sp modelId="{C9F92C3F-FA60-9846-9791-12DEAF2BB682}">
      <dsp:nvSpPr>
        <dsp:cNvPr id="0" name=""/>
        <dsp:cNvSpPr/>
      </dsp:nvSpPr>
      <dsp:spPr>
        <a:xfrm>
          <a:off x="1723271" y="3573949"/>
          <a:ext cx="1546621" cy="154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Identify and remove unwanted frequency</a:t>
          </a:r>
        </a:p>
      </dsp:txBody>
      <dsp:txXfrm>
        <a:off x="1949768" y="3800446"/>
        <a:ext cx="1093627" cy="1093627"/>
      </dsp:txXfrm>
    </dsp:sp>
    <dsp:sp modelId="{A55E34B1-469B-8145-949C-0BCADC03DF21}">
      <dsp:nvSpPr>
        <dsp:cNvPr id="0" name=""/>
        <dsp:cNvSpPr/>
      </dsp:nvSpPr>
      <dsp:spPr>
        <a:xfrm rot="15120000">
          <a:off x="1935917" y="2993136"/>
          <a:ext cx="410969" cy="521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2016612" y="3156161"/>
        <a:ext cx="287678" cy="313190"/>
      </dsp:txXfrm>
    </dsp:sp>
    <dsp:sp modelId="{7CCB869E-6A7A-4447-A3B9-4C3D4832ED12}">
      <dsp:nvSpPr>
        <dsp:cNvPr id="0" name=""/>
        <dsp:cNvSpPr/>
      </dsp:nvSpPr>
      <dsp:spPr>
        <a:xfrm>
          <a:off x="1005722" y="1365562"/>
          <a:ext cx="1546621" cy="1546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Inverse Fourier Transform</a:t>
          </a:r>
        </a:p>
      </dsp:txBody>
      <dsp:txXfrm>
        <a:off x="1232219" y="1592059"/>
        <a:ext cx="1093627" cy="1093627"/>
      </dsp:txXfrm>
    </dsp:sp>
    <dsp:sp modelId="{B21871C3-2B6E-B543-BFF6-A11DE43EA816}">
      <dsp:nvSpPr>
        <dsp:cNvPr id="0" name=""/>
        <dsp:cNvSpPr/>
      </dsp:nvSpPr>
      <dsp:spPr>
        <a:xfrm rot="19440000">
          <a:off x="2503422" y="1202288"/>
          <a:ext cx="410969" cy="5219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2515195" y="1342919"/>
        <a:ext cx="287678" cy="313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104877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574A0-4638-A745-A4F5-61043A534C25}" type="datetimeFigureOut">
              <a:rPr lang="en-PK" smtClean="0"/>
              <a:t>27/12/2024</a:t>
            </a:fld>
            <a:endParaRPr lang="en-PK"/>
          </a:p>
        </p:txBody>
      </p:sp>
      <p:sp>
        <p:nvSpPr>
          <p:cNvPr id="104877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10487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10487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10487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F9D132-E721-CB41-A748-83991BCB7ADC}" type="slidenum">
              <a:rPr lang="en-PK" smtClean="0"/>
              <a:t>‹#›</a:t>
            </a:fld>
            <a:endParaRPr 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57;g321dd4203e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9" name="Google Shape;58;g321dd4203e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64;g321dd4203e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3" name="Google Shape;65;g321dd4203e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71;g321dd4203e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7" name="Google Shape;72;g321dd4203e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Google Shape;78;g321dd4203e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0" name="Google Shape;79;g321dd4203e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86;g321dd4203ef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2" name="Google Shape;87;g321dd4203ef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94;g321dd4203e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4" name="Google Shape;95;g321dd4203e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101;g321dd4203e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6" name="Google Shape;102;g321dd4203e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108;g321dd4203e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0" name="Google Shape;109;g321dd4203e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87DFC-706D-744E-9923-2457667FE954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75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487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B1B3-1DC2-4046-858E-FF0979805724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7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7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487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9727-AD4A-CA46-A9C4-62D72F56CF4A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7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04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705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1D2A-1DD2-B14C-83A7-BB614CB681AE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601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B086-1FEB-3F4D-BC6B-6388E7119E1B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757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48758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4875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3962B-F826-5F4D-AEFA-FBDAB98C622B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760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1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76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6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4876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6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4876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FC47-6713-FF45-8A79-4B23789F465F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768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69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73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250D-EA3B-6140-A209-FC20F1C020C6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73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77182-C49E-394A-AAFB-44B34C6B0EE7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771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4877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73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7E70-2638-E74A-9FCF-08798630E8A7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77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75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74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4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E2FE2-ED51-4B49-8EE6-A73DEAA23B32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74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75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4857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2E176B9-268B-1E42-BFF5-D56A6BB08C8F}" type="datetime1">
              <a:rPr lang="en-US" smtClean="0"/>
              <a:t>12/27/24</a:t>
            </a:fld>
            <a:endParaRPr lang="en-US" dirty="0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fourierepicycles.com/" TargetMode="External"/><Relationship Id="rId3" Type="http://schemas.openxmlformats.org/officeDocument/2006/relationships/image" Target="../media/image13.png"/><Relationship Id="rId7" Type="http://schemas.openxmlformats.org/officeDocument/2006/relationships/hyperlink" Target="https://betterexplained.com/articles/an-interactive-guide-to-the-fourier-transform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limneguzellan.net/en/purrier-series-meow-and-making-images-speak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lab.research.google.com/drive/14vH6ITtBYKRRm6fDnaW2QFWkdlw9HvDG?usp=sharing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1525"/>
          </a:bodyPr>
          <a:lstStyle/>
          <a:p>
            <a:r>
              <a:rPr lang="en-GB" dirty="0"/>
              <a:t>Odd and Even Functions with their Fourier Series, Half range Expansion of Fourier Series.</a:t>
            </a:r>
            <a:endParaRPr lang="en-PK" dirty="0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Differential Equations Presentation</a:t>
            </a:r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Background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Fourier series was introduced by Joseph Fourier in his work on the theory of heat</a:t>
            </a:r>
          </a:p>
          <a:p>
            <a:r>
              <a:rPr lang="en-GB" dirty="0"/>
              <a:t>He published his seminal work, </a:t>
            </a:r>
            <a:r>
              <a:rPr lang="en-GB" i="1" dirty="0"/>
              <a:t>"</a:t>
            </a:r>
            <a:r>
              <a:rPr lang="en-GB" i="1" dirty="0" err="1"/>
              <a:t>Théorie</a:t>
            </a:r>
            <a:r>
              <a:rPr lang="en-GB" i="1" dirty="0"/>
              <a:t> </a:t>
            </a:r>
            <a:r>
              <a:rPr lang="en-GB" i="1" dirty="0" err="1"/>
              <a:t>analytique</a:t>
            </a:r>
            <a:r>
              <a:rPr lang="en-GB" i="1" dirty="0"/>
              <a:t> de la </a:t>
            </a:r>
            <a:r>
              <a:rPr lang="en-GB" i="1" dirty="0" err="1"/>
              <a:t>chaleur</a:t>
            </a:r>
            <a:r>
              <a:rPr lang="en-GB" i="1" dirty="0"/>
              <a:t>"</a:t>
            </a:r>
            <a:r>
              <a:rPr lang="en-GB" dirty="0"/>
              <a:t> (</a:t>
            </a:r>
            <a:r>
              <a:rPr lang="en-GB" i="1" dirty="0"/>
              <a:t>The Analytical Theory of Heat</a:t>
            </a:r>
            <a:r>
              <a:rPr lang="en-GB" dirty="0"/>
              <a:t>), in 1822.</a:t>
            </a:r>
          </a:p>
          <a:p>
            <a:r>
              <a:rPr lang="en-GB" dirty="0"/>
              <a:t>How can the distribution of heat in a rod or a body be mathematically represented and predicted over time?</a:t>
            </a:r>
            <a:endParaRPr lang="en-PK" dirty="0"/>
          </a:p>
        </p:txBody>
      </p:sp>
      <p:pic>
        <p:nvPicPr>
          <p:cNvPr id="209715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10152"/>
            <a:ext cx="2006600" cy="111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Fourier Series</a:t>
            </a:r>
          </a:p>
        </p:txBody>
      </p:sp>
      <p:pic>
        <p:nvPicPr>
          <p:cNvPr id="2097155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123837"/>
            <a:ext cx="7315200" cy="48438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Mathematical Formulation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651BC7E-F088-024D-84AF-16D9E23A5817}"/>
              </a:ext>
            </a:extLst>
          </p:cNvPr>
          <p:cNvSpPr txBox="1"/>
          <p:nvPr/>
        </p:nvSpPr>
        <p:spPr>
          <a:xfrm>
            <a:off x="4081348" y="981307"/>
            <a:ext cx="522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when x is period on </a:t>
            </a:r>
            <a:r>
              <a:rPr lang="en-GB" b="1" dirty="0"/>
              <a:t>domain [−</a:t>
            </a:r>
            <a:r>
              <a:rPr lang="el-GR" b="1" dirty="0" err="1"/>
              <a:t>π,π</a:t>
            </a:r>
            <a:r>
              <a:rPr lang="el-GR" b="1" dirty="0"/>
              <a:t>]</a:t>
            </a:r>
            <a:endParaRPr lang="en-PK" b="1" dirty="0"/>
          </a:p>
        </p:txBody>
      </p:sp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34284F79-882B-394A-8C6C-829D7811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359" y="1418570"/>
            <a:ext cx="4372206" cy="799927"/>
          </a:xfrm>
          <a:prstGeom prst="rect">
            <a:avLst/>
          </a:prstGeom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BB406316-B53F-104E-A55E-1092AFD72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702" y="2192380"/>
            <a:ext cx="3117769" cy="918813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C073BD86-D128-0047-B920-38A10BDAF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457" y="2078260"/>
            <a:ext cx="3567770" cy="1155598"/>
          </a:xfrm>
          <a:prstGeom prst="rect">
            <a:avLst/>
          </a:prstGeom>
        </p:spPr>
      </p:pic>
      <p:sp>
        <p:nvSpPr>
          <p:cNvPr id="17" name="TextBox 7">
            <a:extLst>
              <a:ext uri="{FF2B5EF4-FFF2-40B4-BE49-F238E27FC236}">
                <a16:creationId xmlns:a16="http://schemas.microsoft.com/office/drawing/2014/main" id="{81730803-F619-E743-AEBE-96543E8E7C78}"/>
              </a:ext>
            </a:extLst>
          </p:cNvPr>
          <p:cNvSpPr txBox="1"/>
          <p:nvPr/>
        </p:nvSpPr>
        <p:spPr>
          <a:xfrm>
            <a:off x="4122236" y="3319343"/>
            <a:ext cx="522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when x is periodon </a:t>
            </a:r>
            <a:r>
              <a:rPr lang="en-GB" b="1" dirty="0"/>
              <a:t>domain [0</a:t>
            </a:r>
            <a:r>
              <a:rPr lang="el-GR" b="1" dirty="0"/>
              <a:t>,</a:t>
            </a:r>
            <a:r>
              <a:rPr lang="en-US" b="1" dirty="0"/>
              <a:t>L</a:t>
            </a:r>
            <a:r>
              <a:rPr lang="el-GR" b="1" dirty="0"/>
              <a:t>]</a:t>
            </a:r>
            <a:endParaRPr lang="en-PK" b="1" dirty="0"/>
          </a:p>
        </p:txBody>
      </p:sp>
      <p:pic>
        <p:nvPicPr>
          <p:cNvPr id="18" name="Picture 14">
            <a:extLst>
              <a:ext uri="{FF2B5EF4-FFF2-40B4-BE49-F238E27FC236}">
                <a16:creationId xmlns:a16="http://schemas.microsoft.com/office/drawing/2014/main" id="{AB76B634-F1A7-7643-9ED8-67BA89BD3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800" y="3743945"/>
            <a:ext cx="5211749" cy="1077231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3A67E628-F543-2B4F-955C-2F7B0DCA8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5453" y="4777103"/>
            <a:ext cx="3774949" cy="812456"/>
          </a:xfrm>
          <a:prstGeom prst="rect">
            <a:avLst/>
          </a:prstGeom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11D81512-6E24-0A40-A015-613782A30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2353" y="4670703"/>
            <a:ext cx="4082096" cy="931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Complex Fouries Series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0F44F9B2-99AE-C149-B963-199B4C1E9BD4}"/>
              </a:ext>
            </a:extLst>
          </p:cNvPr>
          <p:cNvSpPr txBox="1"/>
          <p:nvPr/>
        </p:nvSpPr>
        <p:spPr>
          <a:xfrm>
            <a:off x="3815579" y="949850"/>
            <a:ext cx="3869473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for real valued function</a:t>
            </a:r>
          </a:p>
        </p:txBody>
      </p:sp>
      <p:pic>
        <p:nvPicPr>
          <p:cNvPr id="15" name="Picture 25">
            <a:extLst>
              <a:ext uri="{FF2B5EF4-FFF2-40B4-BE49-F238E27FC236}">
                <a16:creationId xmlns:a16="http://schemas.microsoft.com/office/drawing/2014/main" id="{CB5054BB-9496-B847-9607-D8AFBA36C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97" y="1215173"/>
            <a:ext cx="5791200" cy="1054100"/>
          </a:xfrm>
          <a:prstGeom prst="rect">
            <a:avLst/>
          </a:prstGeom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4E88D39E-612B-C04C-BF82-6613904D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579" y="2442739"/>
            <a:ext cx="3200400" cy="762000"/>
          </a:xfrm>
          <a:prstGeom prst="rect">
            <a:avLst/>
          </a:prstGeom>
        </p:spPr>
      </p:pic>
      <p:sp>
        <p:nvSpPr>
          <p:cNvPr id="17" name="TextBox 13">
            <a:extLst>
              <a:ext uri="{FF2B5EF4-FFF2-40B4-BE49-F238E27FC236}">
                <a16:creationId xmlns:a16="http://schemas.microsoft.com/office/drawing/2014/main" id="{4CB0A526-79F8-914C-8902-385867EF799A}"/>
              </a:ext>
            </a:extLst>
          </p:cNvPr>
          <p:cNvSpPr txBox="1"/>
          <p:nvPr/>
        </p:nvSpPr>
        <p:spPr>
          <a:xfrm>
            <a:off x="3854297" y="2274009"/>
            <a:ext cx="38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Euler’s Formula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E0FC2AF8-DCEB-AF4A-BA3C-0D8DFAF50096}"/>
              </a:ext>
            </a:extLst>
          </p:cNvPr>
          <p:cNvSpPr txBox="1"/>
          <p:nvPr/>
        </p:nvSpPr>
        <p:spPr>
          <a:xfrm>
            <a:off x="3815579" y="3102783"/>
            <a:ext cx="46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for complex valued function</a:t>
            </a:r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02BA3237-B909-F740-B4EA-69FCE653B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391" y="3450079"/>
            <a:ext cx="2895600" cy="1143000"/>
          </a:xfrm>
          <a:prstGeom prst="rect">
            <a:avLst/>
          </a:prstGeom>
        </p:spPr>
      </p:pic>
      <p:pic>
        <p:nvPicPr>
          <p:cNvPr id="20" name="Picture 17">
            <a:extLst>
              <a:ext uri="{FF2B5EF4-FFF2-40B4-BE49-F238E27FC236}">
                <a16:creationId xmlns:a16="http://schemas.microsoft.com/office/drawing/2014/main" id="{D87A3605-D7FB-5F4E-8ED0-6370802C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897" y="3450079"/>
            <a:ext cx="3619500" cy="1054100"/>
          </a:xfrm>
          <a:prstGeom prst="rect">
            <a:avLst/>
          </a:prstGeom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07DFC557-9331-F34F-A479-D47B22DF7BC4}"/>
              </a:ext>
            </a:extLst>
          </p:cNvPr>
          <p:cNvSpPr txBox="1"/>
          <p:nvPr/>
        </p:nvSpPr>
        <p:spPr>
          <a:xfrm>
            <a:off x="3787391" y="4684214"/>
            <a:ext cx="469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Visualization Links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9FE02-5FF8-574D-BC75-7D58E94D9DD1}"/>
              </a:ext>
            </a:extLst>
          </p:cNvPr>
          <p:cNvSpPr txBox="1"/>
          <p:nvPr/>
        </p:nvSpPr>
        <p:spPr>
          <a:xfrm>
            <a:off x="3815579" y="5181162"/>
            <a:ext cx="813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6"/>
              </a:rPr>
              <a:t>https://bilimneguzellan.net/en/purrier-series-meow-and-making-images-speak/</a:t>
            </a:r>
            <a:endParaRPr lang="en-GB" dirty="0"/>
          </a:p>
          <a:p>
            <a:r>
              <a:rPr lang="en-GB" dirty="0">
                <a:hlinkClick r:id="rId7"/>
              </a:rPr>
              <a:t>https://betterexplained.com/articles/an-interactive-guide-to-the-fourier-transform/</a:t>
            </a:r>
            <a:endParaRPr lang="en-GB" dirty="0"/>
          </a:p>
          <a:p>
            <a:r>
              <a:rPr lang="en-GB" dirty="0">
                <a:hlinkClick r:id="rId8"/>
              </a:rPr>
              <a:t>https://www.myfourierepicycles.com/</a:t>
            </a:r>
            <a:endParaRPr lang="en-P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8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Fourier Transform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4FE9C42-A878-8042-8C7E-D3A7F1FC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019" y="1309032"/>
            <a:ext cx="2895600" cy="114300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C4535C6-35FA-224F-A69E-D273A9B98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295" y="1306349"/>
            <a:ext cx="3619500" cy="1054100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20946A25-7268-A845-A1B5-C892473B2A78}"/>
              </a:ext>
            </a:extLst>
          </p:cNvPr>
          <p:cNvSpPr txBox="1"/>
          <p:nvPr/>
        </p:nvSpPr>
        <p:spPr>
          <a:xfrm>
            <a:off x="4161263" y="1050210"/>
            <a:ext cx="3869473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Series for real valued function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56304789-486F-2740-B838-381080056E18}"/>
              </a:ext>
            </a:extLst>
          </p:cNvPr>
          <p:cNvSpPr txBox="1"/>
          <p:nvPr/>
        </p:nvSpPr>
        <p:spPr>
          <a:xfrm>
            <a:off x="4202151" y="2931053"/>
            <a:ext cx="38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Fourier Transform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7F316805-7E64-5249-8681-F1BC7A14B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63" b="10069"/>
          <a:stretch>
            <a:fillRect/>
          </a:stretch>
        </p:blipFill>
        <p:spPr>
          <a:xfrm>
            <a:off x="4055019" y="3244630"/>
            <a:ext cx="3670300" cy="870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B79DB6-6334-614E-B481-5CCB8B25B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396" y="4428942"/>
            <a:ext cx="3975100" cy="1079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890020-4035-1646-A142-F4D6460D0D86}"/>
              </a:ext>
            </a:extLst>
          </p:cNvPr>
          <p:cNvSpPr txBox="1"/>
          <p:nvPr/>
        </p:nvSpPr>
        <p:spPr>
          <a:xfrm>
            <a:off x="4221511" y="4282879"/>
            <a:ext cx="386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Inverse Fourier Transform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8A37-97CD-EA4B-9667-352F7831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FFF560-50C6-1E4A-9FC6-B531E4E69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941498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07FD0-CF2E-E041-BA04-53B80E30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47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ADED4-550B-4948-BCAD-1D59A210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33992-3D5C-6746-8666-148F1FD5BD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PK" dirty="0"/>
              <a:t>Continue..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71E847-91B8-264A-A9D4-75E66C41762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68713" y="4465306"/>
            <a:ext cx="4471643" cy="204368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E7A4E-16BD-4F45-B59E-28992FF2F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5" y="2468703"/>
            <a:ext cx="4435221" cy="2043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B92577-E8C0-1C4B-BFBE-CCF4311E8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60" y="439701"/>
            <a:ext cx="4471643" cy="20437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08AAB5-883F-1E42-BDC7-9FA4F79FF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625" y="506607"/>
            <a:ext cx="6713577" cy="4276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9AC5D5-4DDD-EE4B-83D5-9C12CAE39E77}"/>
              </a:ext>
            </a:extLst>
          </p:cNvPr>
          <p:cNvSpPr txBox="1"/>
          <p:nvPr/>
        </p:nvSpPr>
        <p:spPr>
          <a:xfrm>
            <a:off x="5609063" y="5174163"/>
            <a:ext cx="606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dirty="0"/>
              <a:t>Notebook Link:</a:t>
            </a:r>
            <a:br>
              <a:rPr lang="en-PK" dirty="0"/>
            </a:br>
            <a:r>
              <a:rPr lang="en-GB" dirty="0">
                <a:hlinkClick r:id="rId6"/>
              </a:rPr>
              <a:t>https://colab.research.google.com/drive/14vH6ITtBYKRRm6fDnaW2QFWkdlw9HvDG?usp=sharing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0309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Fourier Series for Odd and Even Functions</a:t>
            </a:r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Hamad Khan (13654)</a:t>
            </a:r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Formula Simplification</a:t>
            </a:r>
          </a:p>
        </p:txBody>
      </p:sp>
      <p:sp>
        <p:nvSpPr>
          <p:cNvPr id="104863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Fourier Series for Odd and Even Functions Simplification of Fourier series for odd functions (sine series). </a:t>
            </a:r>
          </a:p>
          <a:p>
            <a:r>
              <a:rPr lang="en-US" b="1" dirty="0"/>
              <a:t>Simplification of Fourier series for even functions (cosine series).</a:t>
            </a:r>
            <a:endParaRPr lang="en-PK" dirty="0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Formula Derivation</a:t>
            </a:r>
          </a:p>
        </p:txBody>
      </p:sp>
      <p:pic>
        <p:nvPicPr>
          <p:cNvPr id="2097170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2576" y="863600"/>
            <a:ext cx="6887523" cy="5121275"/>
          </a:xfrm>
          <a:prstGeom prst="rect">
            <a:avLst/>
          </a:prstGeom>
        </p:spPr>
      </p:pic>
      <p:sp>
        <p:nvSpPr>
          <p:cNvPr id="10486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Group Members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90541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Half-range expansion of Fourier Series</a:t>
            </a:r>
            <a:endParaRPr lang="en-PK" dirty="0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Shayan</a:t>
            </a:r>
            <a:r>
              <a:rPr lang="en-GB" dirty="0"/>
              <a:t> Amir (13664)</a:t>
            </a:r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Half-Range Expansion?</a:t>
            </a:r>
          </a:p>
        </p:txBody>
      </p:sp>
      <p:sp>
        <p:nvSpPr>
          <p:cNvPr id="1048640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149970" y="1337031"/>
            <a:ext cx="6334908" cy="42824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Half-Range Expansion is used to represent a non-periodic function over a finite interval using Fourier series.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We apply it when the function is defined only over a limited range.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600" b="1" dirty="0">
                <a:latin typeface="Bahnschrift" panose="020B0502040204020203" pitchFamily="34" charset="0"/>
              </a:rPr>
              <a:t>Normally, Fourier series assumes that the function repeats indefinitely. In half-range expansion, we modify the Fourier series so that it only represents the function over a half interval.</a:t>
            </a: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104864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Significance</a:t>
            </a:r>
            <a:r>
              <a:rPr lang="en-US" dirty="0"/>
              <a:t>: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Representation of Non-Periodic Functions: Half-range expansion allows us to represent functions that are not periodic but defined on a specific interval (like [0,𝐿][0,L]).</a:t>
            </a:r>
          </a:p>
          <a:p>
            <a:pPr algn="just"/>
            <a:r>
              <a:rPr lang="en-US" sz="3200" dirty="0"/>
              <a:t>Simplified Calculations: Instead of working with full-period functions, we can break down complex problems into simpler parts.</a:t>
            </a:r>
          </a:p>
          <a:p>
            <a:pPr algn="just"/>
            <a:endParaRPr lang="en-US" sz="3200" dirty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Half-Range Expansion</a:t>
            </a:r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Signal Processing: When signals are non-periodic and confined to a limited range, half-range expansion is useful.</a:t>
            </a:r>
          </a:p>
          <a:p>
            <a:pPr algn="just"/>
            <a:r>
              <a:rPr lang="en-US" dirty="0"/>
              <a:t>Heat Transfer Problems: In cases like a heated bar or wire, the temperature distribution is non-periodic but occurs within a limited range.</a:t>
            </a:r>
          </a:p>
          <a:p>
            <a:pPr algn="just"/>
            <a:r>
              <a:rPr lang="en-US" dirty="0"/>
              <a:t>Mechanical Vibrations: Analyzing vibrations within a finite interval rather than periodic motion.</a:t>
            </a:r>
          </a:p>
          <a:p>
            <a:pPr algn="just"/>
            <a:r>
              <a:rPr lang="en-US" dirty="0"/>
              <a:t>Electrical Engineering: Representing currents or voltages that are non-repetitive but occur within a certain time frame.</a:t>
            </a:r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for Half-Range Expansion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3974123" y="1007405"/>
            <a:ext cx="6758354" cy="48431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Half-Range Sine Series (when the function is odd):</a:t>
            </a:r>
          </a:p>
          <a:p>
            <a:pPr marL="0" indent="0">
              <a:buNone/>
            </a:pPr>
            <a:r>
              <a:rPr lang="en-US" dirty="0"/>
              <a:t>For a function f(x) defined on [0,L], the Fourier sine series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97171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123" y="2776555"/>
            <a:ext cx="3044056" cy="1295746"/>
          </a:xfrm>
          <a:prstGeom prst="rect">
            <a:avLst/>
          </a:prstGeom>
        </p:spPr>
      </p:pic>
      <p:pic>
        <p:nvPicPr>
          <p:cNvPr id="2097172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0" y="4429274"/>
            <a:ext cx="2929759" cy="1295746"/>
          </a:xfrm>
          <a:prstGeom prst="rect">
            <a:avLst/>
          </a:prstGeom>
        </p:spPr>
      </p:pic>
      <p:sp>
        <p:nvSpPr>
          <p:cNvPr id="104865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for Half-Range Expansion:</a:t>
            </a:r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𝑓(𝑥)f(x) is an even function, the Fourier cosine series is used: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Where,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482812"/>
            <a:ext cx="3078539" cy="1259327"/>
          </a:xfrm>
          <a:prstGeom prst="rect">
            <a:avLst/>
          </a:prstGeom>
        </p:spPr>
      </p:pic>
      <p:pic>
        <p:nvPicPr>
          <p:cNvPr id="2097174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354" y="4438195"/>
            <a:ext cx="3565025" cy="1393059"/>
          </a:xfrm>
          <a:prstGeom prst="rect">
            <a:avLst/>
          </a:prstGeom>
        </p:spPr>
      </p:pic>
      <p:sp>
        <p:nvSpPr>
          <p:cNvPr id="10486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Sine Series</a:t>
            </a:r>
          </a:p>
        </p:txBody>
      </p:sp>
      <p:pic>
        <p:nvPicPr>
          <p:cNvPr id="209717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364" y="1746738"/>
            <a:ext cx="3687686" cy="3602064"/>
          </a:xfrm>
        </p:spPr>
      </p:pic>
      <p:pic>
        <p:nvPicPr>
          <p:cNvPr id="209717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91" y="1751310"/>
            <a:ext cx="4050742" cy="3602064"/>
          </a:xfrm>
          <a:prstGeom prst="rect">
            <a:avLst/>
          </a:prstGeom>
        </p:spPr>
      </p:pic>
      <p:sp>
        <p:nvSpPr>
          <p:cNvPr id="104865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Sine Series</a:t>
            </a:r>
          </a:p>
        </p:txBody>
      </p:sp>
      <p:pic>
        <p:nvPicPr>
          <p:cNvPr id="209717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841" y="2098431"/>
            <a:ext cx="3964669" cy="3394264"/>
          </a:xfrm>
        </p:spPr>
      </p:pic>
      <p:pic>
        <p:nvPicPr>
          <p:cNvPr id="209717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735" y="2098432"/>
            <a:ext cx="3964669" cy="3394264"/>
          </a:xfrm>
          <a:prstGeom prst="rect">
            <a:avLst/>
          </a:prstGeom>
        </p:spPr>
      </p:pic>
      <p:sp>
        <p:nvSpPr>
          <p:cNvPr id="104865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Sine Series</a:t>
            </a:r>
          </a:p>
        </p:txBody>
      </p:sp>
      <p:pic>
        <p:nvPicPr>
          <p:cNvPr id="2097179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181" y="1393503"/>
            <a:ext cx="3436248" cy="2251335"/>
          </a:xfrm>
        </p:spPr>
      </p:pic>
      <p:pic>
        <p:nvPicPr>
          <p:cNvPr id="209718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041" y="1393504"/>
            <a:ext cx="4502445" cy="2251335"/>
          </a:xfrm>
          <a:prstGeom prst="rect">
            <a:avLst/>
          </a:prstGeom>
        </p:spPr>
      </p:pic>
      <p:pic>
        <p:nvPicPr>
          <p:cNvPr id="2097181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904" y="3679237"/>
            <a:ext cx="3436248" cy="1596147"/>
          </a:xfrm>
          <a:prstGeom prst="rect">
            <a:avLst/>
          </a:prstGeom>
        </p:spPr>
      </p:pic>
      <p:pic>
        <p:nvPicPr>
          <p:cNvPr id="209718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321" y="3679237"/>
            <a:ext cx="4518057" cy="1596147"/>
          </a:xfrm>
          <a:prstGeom prst="rect">
            <a:avLst/>
          </a:prstGeom>
        </p:spPr>
      </p:pic>
      <p:sp>
        <p:nvSpPr>
          <p:cNvPr id="104865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2097183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1095" y="1293195"/>
            <a:ext cx="7331210" cy="4431825"/>
          </a:xfrm>
        </p:spPr>
      </p:pic>
      <p:sp>
        <p:nvSpPr>
          <p:cNvPr id="1048661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Odd and Even Functions</a:t>
            </a:r>
            <a:endParaRPr lang="en-PK" dirty="0"/>
          </a:p>
        </p:txBody>
      </p:sp>
      <p:sp>
        <p:nvSpPr>
          <p:cNvPr id="104860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Sayeed </a:t>
            </a:r>
            <a:r>
              <a:rPr lang="en-GB" dirty="0" err="1"/>
              <a:t>Tauheed</a:t>
            </a:r>
            <a:r>
              <a:rPr lang="en-GB" dirty="0"/>
              <a:t> Shah (14143)</a:t>
            </a:r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209718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9651" y="1547329"/>
            <a:ext cx="8246553" cy="4177691"/>
          </a:xfrm>
        </p:spPr>
      </p:pic>
      <p:sp>
        <p:nvSpPr>
          <p:cNvPr id="104866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209718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068" y="1570894"/>
            <a:ext cx="8206732" cy="3752704"/>
          </a:xfrm>
        </p:spPr>
      </p:pic>
      <p:sp>
        <p:nvSpPr>
          <p:cNvPr id="104866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2097186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2380" y="1406894"/>
            <a:ext cx="8316701" cy="4035068"/>
          </a:xfrm>
          <a:prstGeom prst="rect">
            <a:avLst/>
          </a:prstGeom>
        </p:spPr>
      </p:pic>
      <p:sp>
        <p:nvSpPr>
          <p:cNvPr id="104866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Derivation: Half-Range cosine Series</a:t>
            </a:r>
          </a:p>
        </p:txBody>
      </p:sp>
      <p:pic>
        <p:nvPicPr>
          <p:cNvPr id="2097187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968" y="1805354"/>
            <a:ext cx="8213929" cy="3429434"/>
          </a:xfrm>
          <a:prstGeom prst="rect">
            <a:avLst/>
          </a:prstGeom>
        </p:spPr>
      </p:pic>
      <p:sp>
        <p:nvSpPr>
          <p:cNvPr id="104866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and Applications</a:t>
            </a:r>
            <a:endParaRPr lang="en-PK" dirty="0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Hamad Ali (14109)</a:t>
            </a:r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472495" y="1383565"/>
            <a:ext cx="2947482" cy="4601183"/>
          </a:xfrm>
        </p:spPr>
        <p:txBody>
          <a:bodyPr/>
          <a:lstStyle/>
          <a:p>
            <a:r>
              <a:t>1.</a:t>
            </a:r>
            <a:br>
              <a:rPr lang="en-US"/>
            </a:br>
            <a:r>
              <a:rPr lang="en-GB" sz="3600" dirty="0"/>
              <a:t>Comparison</a:t>
            </a:r>
            <a:endParaRPr lang="zh-CN" altLang="en-US"/>
          </a:p>
        </p:txBody>
      </p:sp>
      <p:sp>
        <p:nvSpPr>
          <p:cNvPr id="10486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/>
              <a:t>Definition</a:t>
            </a:r>
            <a:r>
              <a:t>:</a:t>
            </a:r>
          </a:p>
          <a:p>
            <a:pPr>
              <a:buFont typeface="Arial"/>
              <a:buChar char="•"/>
            </a:pPr>
            <a:r>
              <a:t>Full Fourier Series: Represents periodic functions using both sine and cosine terms (or exponential form).</a:t>
            </a:r>
          </a:p>
          <a:p>
            <a:pPr>
              <a:buFont typeface="Arial"/>
              <a:buChar char="•"/>
            </a:pPr>
            <a:r>
              <a:t>Half Fourier Series: Represents periodic functions only in a half-range (e.g., sine-only or cosine-only expansion).</a:t>
            </a:r>
          </a:p>
          <a:p>
            <a:pPr marL="0" indent="0">
              <a:buNone/>
            </a:pPr>
            <a:r>
              <a:rPr b="1"/>
              <a:t>Range of Application:</a:t>
            </a:r>
            <a:endParaRPr/>
          </a:p>
          <a:p>
            <a:pPr>
              <a:buFont typeface="Arial"/>
              <a:buChar char="•"/>
            </a:pPr>
            <a:r>
              <a:rPr b="1"/>
              <a:t>Full Fourier Series:</a:t>
            </a:r>
            <a:r>
              <a:t> Defined over a complete period [−L,L].</a:t>
            </a:r>
          </a:p>
          <a:p>
            <a:pPr>
              <a:buFont typeface="Arial"/>
              <a:buChar char="•"/>
            </a:pPr>
            <a:r>
              <a:rPr b="1"/>
              <a:t>Half Fourier Series: </a:t>
            </a:r>
            <a:r>
              <a:t>Defined over a half-period [0,L], focusing on specific symmetry properties</a:t>
            </a:r>
            <a:r>
              <a:rPr lang="en-US"/>
              <a:t>.</a:t>
            </a:r>
            <a:endParaRPr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04878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</a:t>
            </a:r>
            <a:br>
              <a:rPr lang="en-US"/>
            </a:br>
            <a:r>
              <a:rPr lang="en-US"/>
              <a:t>Comparison</a:t>
            </a:r>
          </a:p>
        </p:txBody>
      </p:sp>
      <p:sp>
        <p:nvSpPr>
          <p:cNvPr id="1048786" name="Content Placeholder 104878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Symmetry:</a:t>
            </a:r>
          </a:p>
          <a:p>
            <a:pPr marL="0" indent="0">
              <a:buNone/>
            </a:pPr>
            <a:r>
              <a:rPr lang="en-US" b="1"/>
              <a:t>Full Fourier Series: </a:t>
            </a:r>
            <a:r>
              <a:rPr lang="en-US"/>
              <a:t>Useful for functions with no specific symmetry or mixed symmetry.</a:t>
            </a:r>
          </a:p>
          <a:p>
            <a:pPr marL="0" indent="0">
              <a:buNone/>
            </a:pPr>
            <a:r>
              <a:rPr lang="en-US" b="1"/>
              <a:t>Half Fourier Series: </a:t>
            </a:r>
            <a:r>
              <a:rPr lang="en-US"/>
              <a:t>Best for functions with even or odd symmetry.</a:t>
            </a:r>
          </a:p>
          <a:p>
            <a:pPr marL="0" indent="0">
              <a:buNone/>
            </a:pPr>
            <a:r>
              <a:rPr lang="en-US" b="1"/>
              <a:t>Terms Included:</a:t>
            </a:r>
          </a:p>
          <a:p>
            <a:pPr marL="0" indent="0">
              <a:buNone/>
            </a:pPr>
            <a:r>
              <a:rPr lang="en-US"/>
              <a:t>Full Fourier Series: Both sine (sin) and cosine (cos) terms.</a:t>
            </a:r>
          </a:p>
          <a:p>
            <a:pPr marL="0" indent="0">
              <a:buNone/>
            </a:pPr>
            <a:r>
              <a:rPr lang="en-US" b="1"/>
              <a:t>Half Fourier Series:</a:t>
            </a:r>
          </a:p>
          <a:p>
            <a:pPr marL="0" indent="0">
              <a:buNone/>
            </a:pPr>
            <a:r>
              <a:rPr lang="en-US" b="1"/>
              <a:t>Even Symmetry: </a:t>
            </a:r>
            <a:r>
              <a:rPr lang="en-US"/>
              <a:t>Only cosine terms.</a:t>
            </a:r>
          </a:p>
          <a:p>
            <a:pPr marL="0" indent="0">
              <a:buNone/>
            </a:pPr>
            <a:r>
              <a:rPr lang="en-US" b="1"/>
              <a:t>Odd Symmetry: </a:t>
            </a:r>
            <a:r>
              <a:rPr lang="en-US"/>
              <a:t>Only sine terms.</a:t>
            </a:r>
          </a:p>
        </p:txBody>
      </p:sp>
      <p:sp>
        <p:nvSpPr>
          <p:cNvPr id="1048787" name="Slide Number Placeholder 10487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Full-Range Fourier Series Formula</a:t>
            </a:r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Formula:</a:t>
            </a:r>
          </a:p>
          <a:p>
            <a:r>
              <a:t>f(x) = a₀ + Σ [aₙ cos(nπx/L) + bₙ sin(nπx/L)]</a:t>
            </a:r>
          </a:p>
          <a:p>
            <a:endParaRPr/>
          </a:p>
          <a:p>
            <a:r>
              <a:t>Coefficients:</a:t>
            </a:r>
          </a:p>
          <a:p>
            <a:r>
              <a:t>a₀ = (1/2L) ∫[−L, L] f(x) dx</a:t>
            </a:r>
          </a:p>
          <a:p>
            <a:r>
              <a:t>aₙ = (1/L) ∫[−L, L] f(x) cos(nπx/L) dx</a:t>
            </a:r>
          </a:p>
          <a:p>
            <a:r>
              <a:t>bₙ = (1/L) ∫[−L, L] f(x) sin(nπx/L) dx</a:t>
            </a:r>
          </a:p>
        </p:txBody>
      </p:sp>
      <p:sp>
        <p:nvSpPr>
          <p:cNvPr id="10486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Half-Range Fourier Series Formulas</a:t>
            </a:r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Half-Range Cosine Series:</a:t>
            </a:r>
          </a:p>
          <a:p>
            <a:r>
              <a:t>f(x) = (a₀/2) + Σ [aₙ cos(nπx/L)]</a:t>
            </a:r>
          </a:p>
          <a:p>
            <a:r>
              <a:t>aₙ = (2/L) ∫[0, L] f(x) cos(nπx/L) dx</a:t>
            </a:r>
          </a:p>
          <a:p>
            <a:endParaRPr/>
          </a:p>
          <a:p>
            <a:r>
              <a:t>Half-Range Sine Series:</a:t>
            </a:r>
          </a:p>
          <a:p>
            <a:r>
              <a:t>f(x) = Σ [bₙ sin(nπx/L)]</a:t>
            </a:r>
          </a:p>
          <a:p>
            <a:r>
              <a:t>bₙ = (2/L) ∫[0, L] f(x) sin(nπx/L) dx</a:t>
            </a:r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Key Differences: Full-Range vs Half-Range</a:t>
            </a:r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Full-Range:</a:t>
            </a:r>
          </a:p>
          <a:p>
            <a:r>
              <a:t>  * Defined over symmetric intervals (e.g., [−L, L]).</a:t>
            </a:r>
          </a:p>
          <a:p>
            <a:r>
              <a:t>  * Requires sine and cosine terms.</a:t>
            </a:r>
          </a:p>
          <a:p>
            <a:endParaRPr/>
          </a:p>
          <a:p>
            <a:r>
              <a:t>- Half-Range:</a:t>
            </a:r>
          </a:p>
          <a:p>
            <a:r>
              <a:t>  * Defined over one-sided intervals (e.g., [0, L]).</a:t>
            </a:r>
          </a:p>
          <a:p>
            <a:r>
              <a:t>  * Exploits function symmetry (even or odd).</a:t>
            </a:r>
          </a:p>
        </p:txBody>
      </p:sp>
      <p:sp>
        <p:nvSpPr>
          <p:cNvPr id="10486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EE93-76C9-8F72-BD96-091D70A9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A567D-9298-1A6D-A5F5-AE37CFB3A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851F2D-5452-5F3C-0026-5D1BAA7FF6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f(x) is called </a:t>
            </a:r>
            <a:r>
              <a:rPr lang="en-US" b="1" dirty="0"/>
              <a:t>even</a:t>
            </a:r>
            <a:r>
              <a:rPr lang="en-US" dirty="0"/>
              <a:t> if, for all values of x in the domain of the function, the following condition holds</a:t>
            </a:r>
          </a:p>
          <a:p>
            <a:pPr marL="0" indent="0">
              <a:buNone/>
            </a:pPr>
            <a:r>
              <a:rPr lang="en-US" dirty="0"/>
              <a:t>		f(−x)=f(x)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f(x) = x^2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B7FB2-7428-DB1E-1814-2DBD1B0C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Odd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38F21C-E927-FA4A-4E8B-F5E5021214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f(x) is called </a:t>
            </a:r>
            <a:r>
              <a:rPr lang="en-US" b="1" dirty="0"/>
              <a:t>odd</a:t>
            </a:r>
            <a:r>
              <a:rPr lang="en-US" dirty="0"/>
              <a:t> if, for all values of x in the domain of the function, the following condition holds</a:t>
            </a:r>
          </a:p>
          <a:p>
            <a:pPr marL="0" indent="0">
              <a:buNone/>
            </a:pPr>
            <a:r>
              <a:rPr lang="en-US" dirty="0"/>
              <a:t>		f(−x)= -f(x)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f(x) = x^3</a:t>
            </a:r>
          </a:p>
        </p:txBody>
      </p:sp>
    </p:spTree>
    <p:extLst>
      <p:ext uri="{BB962C8B-B14F-4D97-AF65-F5344CB8AC3E}">
        <p14:creationId xmlns:p14="http://schemas.microsoft.com/office/powerpoint/2010/main" val="843220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Applications </a:t>
            </a:r>
            <a:r>
              <a:rPr lang="en-US"/>
              <a:t>full </a:t>
            </a:r>
            <a:r>
              <a:t>Fourier Series</a:t>
            </a:r>
            <a:endParaRPr lang="zh-CN" altLang="en-US"/>
          </a:p>
        </p:txBody>
      </p:sp>
      <p:sp>
        <p:nvSpPr>
          <p:cNvPr id="10486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/>
              <a:t>Full Fourier Series Applications:</a:t>
            </a:r>
          </a:p>
          <a:p>
            <a:pPr>
              <a:buFont typeface="Arial"/>
              <a:buChar char="•"/>
            </a:pPr>
            <a:r>
              <a:t>General-purpose modeling of periodic signals, such as electrical signals and sound waves.</a:t>
            </a:r>
          </a:p>
          <a:p>
            <a:pPr>
              <a:buFont typeface="Arial"/>
              <a:buChar char="•"/>
            </a:pPr>
            <a:r>
              <a:t>Analysis of vibrations in mechanical systems.</a:t>
            </a:r>
          </a:p>
          <a:p>
            <a:pPr>
              <a:buFont typeface="Arial"/>
              <a:buChar char="•"/>
            </a:pPr>
            <a:r>
              <a:t>Engineering applications: signal processing and communications.</a:t>
            </a:r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Applications of </a:t>
            </a:r>
            <a:r>
              <a:rPr lang="en-US"/>
              <a:t>Half </a:t>
            </a:r>
            <a:r>
              <a:t>Fourier Series</a:t>
            </a:r>
            <a:endParaRPr lang="zh-CN" alt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/>
              <a:t>Half Fourier Series Applications:</a:t>
            </a:r>
            <a:endParaRPr lang="zh-CN" altLang="en-US" b="1"/>
          </a:p>
          <a:p>
            <a:pPr>
              <a:buFont typeface="Arial"/>
              <a:buChar char="•"/>
            </a:pPr>
            <a:r>
              <a:rPr lang="zh-CN" altLang="en-US"/>
              <a:t>Heat conduction problems over a semi-infinite domain (e.g., metal rod heated from one end).</a:t>
            </a:r>
          </a:p>
          <a:p>
            <a:pPr>
              <a:buFont typeface="Arial"/>
              <a:buChar char="•"/>
            </a:pPr>
            <a:r>
              <a:rPr lang="zh-CN" altLang="en-US"/>
              <a:t>Structural analysis of beams with specific boundary conditions (e.g., clamped/free).</a:t>
            </a:r>
          </a:p>
          <a:p>
            <a:pPr>
              <a:buFont typeface="Arial"/>
              <a:buChar char="•"/>
            </a:pPr>
            <a:r>
              <a:rPr lang="zh-CN" altLang="en-US"/>
              <a:t>Wave equation solutions with boundary constraints.</a:t>
            </a:r>
          </a:p>
        </p:txBody>
      </p:sp>
      <p:sp>
        <p:nvSpPr>
          <p:cNvPr id="10486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Applications</a:t>
            </a:r>
            <a:endParaRPr lang="en-PK" dirty="0"/>
          </a:p>
        </p:txBody>
      </p:sp>
      <p:graphicFrame>
        <p:nvGraphicFramePr>
          <p:cNvPr id="4194306" name="Table 4"/>
          <p:cNvGraphicFramePr>
            <a:graphicFrameLocks noGrp="1"/>
          </p:cNvGraphicFramePr>
          <p:nvPr>
            <p:ph idx="1"/>
          </p:nvPr>
        </p:nvGraphicFramePr>
        <p:xfrm>
          <a:off x="3937834" y="1123837"/>
          <a:ext cx="731520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Key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Full range fourier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General Periodic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 dirty="0"/>
                    </a:p>
                    <a:p>
                      <a:r>
                        <a:rPr lang="en-PK" dirty="0"/>
                        <a:t>Electrical Circuits, Sound Wave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Half range Sine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Problems with Odd symmetry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Heat Transfer, String Vibrations, Fluid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Half range Cosine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PK" dirty="0"/>
                        <a:t>Problems with </a:t>
                      </a:r>
                      <a:r>
                        <a:rPr lang="en-US" dirty="0"/>
                        <a:t>even</a:t>
                      </a:r>
                      <a:r>
                        <a:rPr lang="en-PK" dirty="0"/>
                        <a:t> symmetry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Signal Processing, Heat Distribution, Optics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86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Examples</a:t>
            </a:r>
            <a:endParaRPr lang="en-PK" dirty="0"/>
          </a:p>
        </p:txBody>
      </p:sp>
      <p:sp>
        <p:nvSpPr>
          <p:cNvPr id="1048697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Amar (11637)</a:t>
            </a:r>
          </a:p>
        </p:txBody>
      </p:sp>
      <p:sp>
        <p:nvSpPr>
          <p:cNvPr id="10486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8215433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  <a:buSzPts val="990"/>
            </a:pPr>
            <a:r>
              <a:rPr lang="en" sz="4907" dirty="0"/>
              <a:t>Odd and Even Functions</a:t>
            </a:r>
            <a:br>
              <a:rPr lang="en" sz="4907" dirty="0"/>
            </a:br>
            <a:r>
              <a:rPr lang="en" sz="4907" dirty="0"/>
              <a:t>with their Fourier Series, </a:t>
            </a:r>
            <a:br>
              <a:rPr lang="en" sz="4907" dirty="0"/>
            </a:br>
            <a:r>
              <a:rPr lang="en" sz="4907" dirty="0"/>
              <a:t>Half range Expansion of Fourier Series</a:t>
            </a:r>
            <a:endParaRPr sz="4907" dirty="0"/>
          </a:p>
        </p:txBody>
      </p:sp>
      <p:sp>
        <p:nvSpPr>
          <p:cNvPr id="1048700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6933054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" dirty="0"/>
              <a:t>(11637) Ammar UD Din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60;p14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ct val="40909"/>
            </a:pPr>
            <a:r>
              <a:rPr lang="en" sz="3227"/>
              <a:t>4)	Examples (1): ODD FUNCTION WITH FOURIER SERIES</a:t>
            </a:r>
            <a:endParaRPr sz="3227"/>
          </a:p>
        </p:txBody>
      </p:sp>
      <p:pic>
        <p:nvPicPr>
          <p:cNvPr id="2097188" name="Google Shape;61;p14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888" y="763600"/>
            <a:ext cx="7750902" cy="50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Google Shape;62;p14"/>
          <p:cNvSpPr txBox="1"/>
          <p:nvPr/>
        </p:nvSpPr>
        <p:spPr>
          <a:xfrm>
            <a:off x="159122" y="914800"/>
            <a:ext cx="3307600" cy="5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chemeClr val="bg1"/>
                </a:solidFill>
              </a:rPr>
              <a:t>Triangular / Sawtooth Wave</a:t>
            </a:r>
            <a:endParaRPr sz="3200" b="1" dirty="0">
              <a:solidFill>
                <a:schemeClr val="bg1"/>
              </a:solidFill>
            </a:endParaRPr>
          </a:p>
          <a:p>
            <a:br>
              <a:rPr lang="en" sz="2400" dirty="0">
                <a:solidFill>
                  <a:schemeClr val="bg1"/>
                </a:solidFill>
              </a:rPr>
            </a:br>
            <a:r>
              <a:rPr lang="en" sz="2400" dirty="0">
                <a:solidFill>
                  <a:schemeClr val="bg1"/>
                </a:solidFill>
              </a:rPr>
              <a:t>These waves are commonly used in:</a:t>
            </a:r>
            <a:endParaRPr sz="2400" dirty="0">
              <a:solidFill>
                <a:schemeClr val="bg1"/>
              </a:solidFill>
            </a:endParaRPr>
          </a:p>
          <a:p>
            <a:endParaRPr sz="2400" dirty="0">
              <a:solidFill>
                <a:schemeClr val="bg1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Electronics</a:t>
            </a:r>
            <a:endParaRPr sz="2400" dirty="0">
              <a:solidFill>
                <a:schemeClr val="bg1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Audio synthesis</a:t>
            </a:r>
            <a:endParaRPr sz="2400" dirty="0">
              <a:solidFill>
                <a:schemeClr val="bg1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Signal processing</a:t>
            </a:r>
            <a:endParaRPr sz="2400" dirty="0">
              <a:solidFill>
                <a:schemeClr val="bg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 dirty="0">
              <a:solidFill>
                <a:schemeClr val="bg1"/>
              </a:solidFill>
            </a:endParaRPr>
          </a:p>
          <a:p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227"/>
              <a:t>4)	Examples (2): ODD FUNCTION WITH FOURIER SERIES</a:t>
            </a:r>
          </a:p>
        </p:txBody>
      </p:sp>
      <p:pic>
        <p:nvPicPr>
          <p:cNvPr id="2097189" name="Google Shape;68;p15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1078"/>
          <a:stretch>
            <a:fillRect/>
          </a:stretch>
        </p:blipFill>
        <p:spPr>
          <a:xfrm>
            <a:off x="3656294" y="914799"/>
            <a:ext cx="7572986" cy="5028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11" name="Google Shape;69;p15"/>
          <p:cNvSpPr txBox="1"/>
          <p:nvPr/>
        </p:nvSpPr>
        <p:spPr>
          <a:xfrm>
            <a:off x="25899" y="914800"/>
            <a:ext cx="3307600" cy="5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chemeClr val="bg1"/>
                </a:solidFill>
              </a:rPr>
              <a:t>Square wave</a:t>
            </a:r>
            <a:endParaRPr sz="3200" b="1" dirty="0">
              <a:solidFill>
                <a:schemeClr val="bg1"/>
              </a:solidFill>
            </a:endParaRPr>
          </a:p>
          <a:p>
            <a:br>
              <a:rPr lang="en" sz="2400" dirty="0">
                <a:solidFill>
                  <a:schemeClr val="bg1"/>
                </a:solidFill>
              </a:rPr>
            </a:br>
            <a:r>
              <a:rPr lang="en" sz="2400" dirty="0">
                <a:solidFill>
                  <a:schemeClr val="bg1"/>
                </a:solidFill>
              </a:rPr>
              <a:t>These types of functions appear in:</a:t>
            </a:r>
            <a:endParaRPr sz="2400" dirty="0">
              <a:solidFill>
                <a:schemeClr val="bg1"/>
              </a:solidFill>
            </a:endParaRPr>
          </a:p>
          <a:p>
            <a:endParaRPr sz="2400" dirty="0">
              <a:solidFill>
                <a:schemeClr val="bg1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Digital Electronics</a:t>
            </a:r>
            <a:endParaRPr sz="2400" dirty="0">
              <a:solidFill>
                <a:schemeClr val="bg1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Clock Signals</a:t>
            </a:r>
            <a:endParaRPr sz="2400" dirty="0">
              <a:solidFill>
                <a:schemeClr val="bg1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Music Synthesis</a:t>
            </a:r>
            <a:endParaRPr sz="2400" dirty="0">
              <a:solidFill>
                <a:schemeClr val="bg1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Control Systems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74;p16"/>
          <p:cNvSpPr txBox="1">
            <a:spLocks noGrp="1"/>
          </p:cNvSpPr>
          <p:nvPr>
            <p:ph type="title"/>
          </p:nvPr>
        </p:nvSpPr>
        <p:spPr>
          <a:xfrm>
            <a:off x="415600" y="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227"/>
              <a:t>4)	Examples (1): EVEN FUNCTION WITH FOURIER SERIES</a:t>
            </a:r>
          </a:p>
        </p:txBody>
      </p:sp>
      <p:pic>
        <p:nvPicPr>
          <p:cNvPr id="2097190" name="Google Shape;75;p1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999" r="9"/>
          <a:stretch>
            <a:fillRect/>
          </a:stretch>
        </p:blipFill>
        <p:spPr>
          <a:xfrm>
            <a:off x="3616866" y="763600"/>
            <a:ext cx="8007288" cy="51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15" name="Google Shape;76;p16"/>
          <p:cNvSpPr txBox="1"/>
          <p:nvPr/>
        </p:nvSpPr>
        <p:spPr>
          <a:xfrm>
            <a:off x="106066" y="914800"/>
            <a:ext cx="3510800" cy="5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b="1" dirty="0">
                <a:solidFill>
                  <a:schemeClr val="bg1"/>
                </a:solidFill>
              </a:rPr>
              <a:t>Rectified sine wave</a:t>
            </a:r>
            <a:endParaRPr sz="3200" b="1" dirty="0">
              <a:solidFill>
                <a:schemeClr val="bg1"/>
              </a:solidFill>
            </a:endParaRPr>
          </a:p>
          <a:p>
            <a:br>
              <a:rPr lang="en" sz="2400" dirty="0">
                <a:solidFill>
                  <a:schemeClr val="bg1"/>
                </a:solidFill>
              </a:rPr>
            </a:br>
            <a:r>
              <a:rPr lang="en" sz="2400" dirty="0">
                <a:solidFill>
                  <a:schemeClr val="bg1"/>
                </a:solidFill>
              </a:rPr>
              <a:t>These types of functions appear in:</a:t>
            </a:r>
            <a:endParaRPr sz="2400" dirty="0">
              <a:solidFill>
                <a:schemeClr val="bg1"/>
              </a:solidFill>
            </a:endParaRPr>
          </a:p>
          <a:p>
            <a:endParaRPr sz="2400" dirty="0">
              <a:solidFill>
                <a:schemeClr val="bg1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AC power systems</a:t>
            </a:r>
            <a:endParaRPr sz="2400" dirty="0">
              <a:solidFill>
                <a:schemeClr val="bg1"/>
              </a:solidFill>
            </a:endParaRPr>
          </a:p>
          <a:p>
            <a:pPr marL="609585" indent="-457189">
              <a:buClr>
                <a:schemeClr val="dk1"/>
              </a:buClr>
              <a:buSzPts val="1800"/>
              <a:buChar char="●"/>
            </a:pPr>
            <a:r>
              <a:rPr lang="en" sz="2400" dirty="0">
                <a:solidFill>
                  <a:schemeClr val="bg1"/>
                </a:solidFill>
              </a:rPr>
              <a:t>Signal Processing</a:t>
            </a:r>
            <a:endParaRPr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81;p17"/>
          <p:cNvSpPr txBox="1">
            <a:spLocks noGrp="1"/>
          </p:cNvSpPr>
          <p:nvPr>
            <p:ph type="title"/>
          </p:nvPr>
        </p:nvSpPr>
        <p:spPr>
          <a:xfrm>
            <a:off x="292937" y="882051"/>
            <a:ext cx="3077727" cy="180414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Numerical Example:</a:t>
            </a:r>
            <a:endParaRPr dirty="0"/>
          </a:p>
        </p:txBody>
      </p:sp>
      <p:pic>
        <p:nvPicPr>
          <p:cNvPr id="2097191" name="Google Shape;83;p17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828" y="727180"/>
            <a:ext cx="6647353" cy="1528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2" name="Google Shape;84;p17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0828" y="2256145"/>
            <a:ext cx="6647353" cy="37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Google Shape;91;p1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r="6820"/>
          <a:stretch>
            <a:fillRect/>
          </a:stretch>
        </p:blipFill>
        <p:spPr>
          <a:xfrm>
            <a:off x="4144416" y="635616"/>
            <a:ext cx="6828379" cy="844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94" name="Google Shape;92;p18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432" y="1530203"/>
            <a:ext cx="6828380" cy="465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38F-5DF9-59E1-C1AB-B8C442DF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BF99-E5E8-9AA0-A1AB-EB49CDBA8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 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FB888C-D8CD-24D7-1071-51A282FBF4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7236" r="17667"/>
          <a:stretch/>
        </p:blipFill>
        <p:spPr>
          <a:xfrm>
            <a:off x="3743339" y="2882089"/>
            <a:ext cx="3357563" cy="29305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DF33E-C944-4C27-6E0F-5661070ED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Odd Functions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E3A6B1-6583-E255-505F-42610CA406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22970" b="21778"/>
          <a:stretch/>
        </p:blipFill>
        <p:spPr>
          <a:xfrm>
            <a:off x="7652599" y="2831833"/>
            <a:ext cx="3257128" cy="2930561"/>
          </a:xfrm>
        </p:spPr>
      </p:pic>
    </p:spTree>
    <p:extLst>
      <p:ext uri="{BB962C8B-B14F-4D97-AF65-F5344CB8AC3E}">
        <p14:creationId xmlns:p14="http://schemas.microsoft.com/office/powerpoint/2010/main" val="1375734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Google Shape;99;p19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776" y="788469"/>
            <a:ext cx="7359803" cy="527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Google Shape;106;p20"/>
          <p:cNvPicPr preferRelativeResize="0"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892" y="914401"/>
            <a:ext cx="6779942" cy="494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6F96-F7C2-304B-AB55-2E5A7A67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BC7DD-4E9C-C64A-A818-024ACCDC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D675-6034-9745-B612-D31E989F82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t>52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DAF72-B103-9048-8085-55547C08F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28" y="593367"/>
            <a:ext cx="5870670" cy="53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26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6BE1-5330-3B49-A434-48E441A9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947D0-8FF0-B64A-8DFF-185B09360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Abdul Muqeet Paracha 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CB2D-37F9-EC4D-BCA3-60C423F7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88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111;p21"/>
          <p:cNvSpPr txBox="1">
            <a:spLocks noGrp="1"/>
          </p:cNvSpPr>
          <p:nvPr>
            <p:ph type="title"/>
          </p:nvPr>
        </p:nvSpPr>
        <p:spPr>
          <a:xfrm>
            <a:off x="270634" y="1162079"/>
            <a:ext cx="2617532" cy="148076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3200" b="1" dirty="0"/>
              <a:t>Key Points</a:t>
            </a:r>
            <a:endParaRPr sz="3200" dirty="0"/>
          </a:p>
        </p:txBody>
      </p:sp>
      <p:sp>
        <p:nvSpPr>
          <p:cNvPr id="1048728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914078" y="791737"/>
            <a:ext cx="7862322" cy="53000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AutoNum type="arabicParenR"/>
            </a:pPr>
            <a:r>
              <a:rPr lang="en" sz="2400" dirty="0">
                <a:solidFill>
                  <a:schemeClr val="dk1"/>
                </a:solidFill>
              </a:rPr>
              <a:t>Even functions are symmetric about the y-axis</a:t>
            </a:r>
            <a:endParaRPr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AutoNum type="arabicParenR"/>
            </a:pPr>
            <a:r>
              <a:rPr lang="en" sz="2400" dirty="0">
                <a:solidFill>
                  <a:schemeClr val="dk1"/>
                </a:solidFill>
              </a:rPr>
              <a:t>Odd functions are symmetric about the origin</a:t>
            </a:r>
            <a:endParaRPr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AutoNum type="arabicParenR"/>
            </a:pPr>
            <a:r>
              <a:rPr lang="en" sz="2400" dirty="0">
                <a:solidFill>
                  <a:schemeClr val="dk1"/>
                </a:solidFill>
              </a:rPr>
              <a:t>Fourier series is a mathematical tool used to represent a periodic function as a sum of sine and cosine functions</a:t>
            </a:r>
            <a:endParaRPr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AutoNum type="arabicParenR"/>
            </a:pPr>
            <a:r>
              <a:rPr lang="en" sz="2400" dirty="0">
                <a:solidFill>
                  <a:schemeClr val="dk1"/>
                </a:solidFill>
              </a:rPr>
              <a:t>Complex periodic signals into simpler sinusoidal components.</a:t>
            </a:r>
            <a:endParaRPr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AutoNum type="arabicParenR"/>
            </a:pPr>
            <a:r>
              <a:rPr lang="en" sz="2400" dirty="0">
                <a:solidFill>
                  <a:schemeClr val="dk1"/>
                </a:solidFill>
              </a:rPr>
              <a:t>Simplifying computations through symmetry.</a:t>
            </a:r>
            <a:endParaRPr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AutoNum type="arabicParenR"/>
            </a:pPr>
            <a:r>
              <a:rPr lang="en" sz="2400" dirty="0">
                <a:solidFill>
                  <a:schemeClr val="dk1"/>
                </a:solidFill>
              </a:rPr>
              <a:t>Enable efficient and compact representation of functions.</a:t>
            </a:r>
            <a:endParaRPr sz="24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AutoNum type="arabicParenR"/>
            </a:pPr>
            <a:r>
              <a:rPr lang="en" sz="2400" dirty="0">
                <a:solidFill>
                  <a:schemeClr val="dk1"/>
                </a:solidFill>
              </a:rPr>
              <a:t>Separating signals into meaningful components for analysis and applications.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55</a:t>
            </a:fld>
            <a:endParaRPr lang="en-US" dirty="0"/>
          </a:p>
        </p:txBody>
      </p:sp>
      <p:sp>
        <p:nvSpPr>
          <p:cNvPr id="1048735" name="TextBox 2"/>
          <p:cNvSpPr txBox="1"/>
          <p:nvPr/>
        </p:nvSpPr>
        <p:spPr>
          <a:xfrm>
            <a:off x="1459157" y="2490281"/>
            <a:ext cx="927368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K" sz="8000" dirty="0"/>
              <a:t>Thank you!</a:t>
            </a:r>
          </a:p>
          <a:p>
            <a:pPr algn="ctr"/>
            <a:r>
              <a:rPr lang="en-PK" sz="3600" dirty="0"/>
              <a:t>Fee Free to ask any question.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8C0387-FCCB-D2D3-5E88-07F49C6F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Properties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E5E562-A364-3905-6EC0-81513512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Even Functions: The sum of two even functions is even.</a:t>
            </a:r>
          </a:p>
          <a:p>
            <a:r>
              <a:rPr lang="en-US" dirty="0"/>
              <a:t>Sum of Odd Functions: The sum of two odd functions is odd.</a:t>
            </a:r>
          </a:p>
          <a:p>
            <a:r>
              <a:rPr lang="en-US" dirty="0"/>
              <a:t>Sum of Even and Odd Functions: The sum of an even and an odd function is neither even nor odd in general.</a:t>
            </a:r>
          </a:p>
        </p:txBody>
      </p:sp>
    </p:spTree>
    <p:extLst>
      <p:ext uri="{BB962C8B-B14F-4D97-AF65-F5344CB8AC3E}">
        <p14:creationId xmlns:p14="http://schemas.microsoft.com/office/powerpoint/2010/main" val="2843705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Introduction to Fourier Series and Fourier Transform</a:t>
            </a:r>
          </a:p>
        </p:txBody>
      </p:sp>
      <p:sp>
        <p:nvSpPr>
          <p:cNvPr id="104860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Taimoor Ul Islam (14031)</a:t>
            </a:r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Flow</a:t>
            </a:r>
          </a:p>
        </p:txBody>
      </p:sp>
      <p:graphicFrame>
        <p:nvGraphicFramePr>
          <p:cNvPr id="419430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90049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The Problem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DBA02-FB23-B84B-B8C5-18BE83E1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488" y="779260"/>
            <a:ext cx="7972759" cy="5290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1806</Words>
  <Application>Microsoft Macintosh PowerPoint</Application>
  <PresentationFormat>Widescreen</PresentationFormat>
  <Paragraphs>258</Paragraphs>
  <Slides>55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Bahnschrift</vt:lpstr>
      <vt:lpstr>Calibri</vt:lpstr>
      <vt:lpstr>Corbel</vt:lpstr>
      <vt:lpstr>Wingdings 2</vt:lpstr>
      <vt:lpstr>Frame</vt:lpstr>
      <vt:lpstr>Odd and Even Functions with their Fourier Series, Half range Expansion of Fourier Series.</vt:lpstr>
      <vt:lpstr>Group Members</vt:lpstr>
      <vt:lpstr>Introduction to Odd and Even Functions</vt:lpstr>
      <vt:lpstr>Definitions</vt:lpstr>
      <vt:lpstr>Graphical Representations</vt:lpstr>
      <vt:lpstr>Key Properties</vt:lpstr>
      <vt:lpstr>Introduction to Fourier Series and Fourier Transform</vt:lpstr>
      <vt:lpstr>Flow</vt:lpstr>
      <vt:lpstr>The Problem</vt:lpstr>
      <vt:lpstr>Background</vt:lpstr>
      <vt:lpstr>Fourier Series</vt:lpstr>
      <vt:lpstr>Mathematical Formulation</vt:lpstr>
      <vt:lpstr>Complex Fouries Series</vt:lpstr>
      <vt:lpstr>Fourier Transform</vt:lpstr>
      <vt:lpstr>Solution</vt:lpstr>
      <vt:lpstr>Continue..</vt:lpstr>
      <vt:lpstr>Fourier Series for Odd and Even Functions</vt:lpstr>
      <vt:lpstr>Formula Simplification</vt:lpstr>
      <vt:lpstr>Formula Derivation</vt:lpstr>
      <vt:lpstr>Half-range expansion of Fourier Series</vt:lpstr>
      <vt:lpstr>What is Half-Range Expansion?</vt:lpstr>
      <vt:lpstr>Significance:</vt:lpstr>
      <vt:lpstr>Applications of Half-Range Expansion</vt:lpstr>
      <vt:lpstr>Formulas for Half-Range Expansion</vt:lpstr>
      <vt:lpstr>Formulas for Half-Range Expansion:</vt:lpstr>
      <vt:lpstr>Derivation: Half-Range Sine Series</vt:lpstr>
      <vt:lpstr>Derivation: Half-Range Sine Series</vt:lpstr>
      <vt:lpstr>Derivation: Half-Range Sine Series</vt:lpstr>
      <vt:lpstr>Derivation: Half-Range cosine Series</vt:lpstr>
      <vt:lpstr>Derivation: Half-Range cosine Series</vt:lpstr>
      <vt:lpstr>Derivation: Half-Range cosine Series</vt:lpstr>
      <vt:lpstr>Derivation: Half-Range cosine Series</vt:lpstr>
      <vt:lpstr>Derivation: Half-Range cosine Series</vt:lpstr>
      <vt:lpstr>Comparison and Applications</vt:lpstr>
      <vt:lpstr>1. Comparison</vt:lpstr>
      <vt:lpstr>1.2 Comparison</vt:lpstr>
      <vt:lpstr>1.1 Full-Range Fourier Series Formula</vt:lpstr>
      <vt:lpstr>1.2 Half-Range Fourier Series Formulas</vt:lpstr>
      <vt:lpstr>2. Key Differences: Full-Range vs Half-Range</vt:lpstr>
      <vt:lpstr>3.1 Applications full Fourier Series</vt:lpstr>
      <vt:lpstr>3.2 Applications of Half Fourier Series</vt:lpstr>
      <vt:lpstr>Summary of Applications</vt:lpstr>
      <vt:lpstr>Practical Examples</vt:lpstr>
      <vt:lpstr>Odd and Even Functions with their Fourier Series,  Half range Expansion of Fourier Series</vt:lpstr>
      <vt:lpstr>4) Examples (1): ODD FUNCTION WITH FOURIER SERIES</vt:lpstr>
      <vt:lpstr>4) Examples (2): ODD FUNCTION WITH FOURIER SERIES</vt:lpstr>
      <vt:lpstr>4) Examples (1): EVEN FUNCTION WITH FOURIER SERIES</vt:lpstr>
      <vt:lpstr>Numerical Example:</vt:lpstr>
      <vt:lpstr>PowerPoint Presentation</vt:lpstr>
      <vt:lpstr>PowerPoint Presentation</vt:lpstr>
      <vt:lpstr>PowerPoint Presentation</vt:lpstr>
      <vt:lpstr>PowerPoint Presentation</vt:lpstr>
      <vt:lpstr>Conclusion</vt:lpstr>
      <vt:lpstr>Key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Odd and Even Functions with their Fourier Series, Half range Expansion of Fourier Series.</dc:title>
  <dc:creator>Microsoft Office User</dc:creator>
  <cp:lastModifiedBy>Microsoft Office User</cp:lastModifiedBy>
  <cp:revision>8</cp:revision>
  <dcterms:created xsi:type="dcterms:W3CDTF">2024-12-25T08:39:04Z</dcterms:created>
  <dcterms:modified xsi:type="dcterms:W3CDTF">2024-12-27T08:18:00Z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0593674a34a147da8b69e053bb55cc61</vt:lpwstr>
  </property>
</Properties>
</file>