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/>
              <a:t>Fourier Series for Odd and Even </a:t>
            </a:r>
            <a:r>
              <a:rPr lang="en-US" sz="2800" b="1" dirty="0" smtClean="0"/>
              <a:t>Functions Simplification </a:t>
            </a:r>
            <a:r>
              <a:rPr lang="en-US" sz="2800" b="1" dirty="0"/>
              <a:t>of Fourier series for odd functions (sine series). </a:t>
            </a:r>
            <a:r>
              <a:rPr lang="en-US" sz="2800" b="1" dirty="0" smtClean="0"/>
              <a:t> </a:t>
            </a:r>
            <a:r>
              <a:rPr lang="en-US" sz="2800" b="1" dirty="0"/>
              <a:t>Simplification of Fourier series for even functions (cosine series). 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Id: 13654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3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and Odd Function General Formula Derivation: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03312" y="1853248"/>
            <a:ext cx="8215618" cy="493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07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41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Fourier Series for Odd and Even Functions Simplification of Fourier series for odd functions (sine series).  Simplification of Fourier series for even functions (cosine series).  </vt:lpstr>
      <vt:lpstr>Even and Odd Function General Formula Derivation: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Series for Odd and Even Functions Simplification of Fourier series for odd functions (sine series).  Simplification of Fourier series for even functions (cosine series).</dc:title>
  <dc:creator>Hulks pc</dc:creator>
  <cp:lastModifiedBy>Hulks pc</cp:lastModifiedBy>
  <cp:revision>4</cp:revision>
  <dcterms:created xsi:type="dcterms:W3CDTF">2024-12-25T15:05:52Z</dcterms:created>
  <dcterms:modified xsi:type="dcterms:W3CDTF">2024-12-25T17:06:00Z</dcterms:modified>
</cp:coreProperties>
</file>