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56EA-B5E9-F5F9-EF9A-BF999FE1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17933-F6ED-83E3-56DE-E4763A80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F6728-263D-1C30-9B83-0E964EAA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A745-107B-9B1A-27D1-FFB45659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D34C-DA73-11CA-11AC-277CB6A7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0343-9A5E-3D1D-8720-A3EFB4F0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F97A8-38E6-CEA1-50A8-45C03409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F879A-8E5E-8990-787A-120E82FA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6247-5D33-DA19-25E6-BC10D4F5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938C-CF5B-A86B-494F-A655196C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2E25C-0C9F-B3C0-A189-329405484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4DF90-5F51-D2B4-9713-6299F6C7F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D33B-DF01-B4E4-421F-8768040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7FF6-95A6-A4AC-105A-3477A7DB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4E58-838E-CDAD-968B-93962D1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0E4A-D578-3E48-7518-AEDB7658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EBA8-CC54-B177-689D-B2FCE881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A41E-A6B8-41F6-D691-384B0787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99D72-6F0E-310A-6A1F-0AE84800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D2EC-E016-F4D4-7323-8915E9B6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5521-4D09-FCF2-35C0-3008BC0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1A39-0D57-DD60-B521-072E0BD0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D64E-6B73-114C-ADFF-22C5781A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C1D3-D553-6D3D-B493-2D44F7C6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CAD0-245A-2858-EBBA-F14101C6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2002-D396-6242-1EAD-2A6252B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46A4-08D5-0596-00FB-AD0E60AD7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16570-F299-80D1-2969-183870DC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AD3B6-ED51-B5A6-6475-FB10D4D3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3578-B0DD-60C5-7E63-E4F544E5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1172-512B-B4EF-5E60-0C682DCC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5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C0E1-397C-2865-A0AB-486352A5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010CE-FE89-4719-9C09-6AA370D4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FBED3-239D-77A1-308B-DE5A83B0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EFB3A-EF98-FCA7-530C-A4AEC7318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71A6B-E6B6-76E0-BE8B-33DC872CD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72CF7-22B6-0864-BFCB-28BDDE71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8E138-D2E3-F1C7-C774-C155C43C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0D0A1-9A84-A328-F873-A3993C63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72E5-8B69-93B4-71C5-159D0A5B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6114E-4DED-4B15-C21D-8AF3B6FE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3B345-AB9B-F9D7-23BC-C51B28BD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1EBBF-ADCC-A213-82CE-A04918FC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88FE9-DF09-E6F8-0DA2-4030ABD9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78524-6195-4A78-35EE-DE23581A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13451-F19C-6D02-569F-4196526E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5008-A4A7-0882-FF9E-F511D818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7DCA-BC00-4867-E3BB-D8D482ED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6513C-77AC-5DBE-5390-12ABD7D8F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41E3-717A-DB38-1E8E-C2AB90CE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A7C8-FD2B-ECA0-9357-41534679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A657-7578-1D9C-BFEB-DFDEBA44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94A-6708-21B1-8093-EC64438A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E0614-9A39-3F90-F623-41138163F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523F-6E49-3A0A-6003-8F82BC74A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E3B3-B41E-86C7-6596-915A91B5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A6199-B090-6E23-D4D5-99716127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5CB70-ABA7-77B4-F6F0-4AFC46B4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11F52-BDD6-522F-C27E-F64644FB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4EC4-9566-86FE-F8D2-86684659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5B44-DD46-C046-2033-1C678E92B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4F64-3446-4727-BFCC-D6210333727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D7BD-D1CE-F89A-B13B-AEEFA1C6F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5455-D7ED-CBF1-8119-054C4028F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0FDC-4151-4CD1-94F6-733341E5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9B97-1DCE-4A9C-41C0-5321AB967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/>
              <a:t>Half range expansion of Fourier transform: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AE6DB-3254-8FA5-F2B8-8A3F1D582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b="1" u="sng" dirty="0"/>
              <a:t>Muhammad Shayan Aamir</a:t>
            </a:r>
          </a:p>
          <a:p>
            <a:pPr algn="ctr"/>
            <a:r>
              <a:rPr lang="en-US" sz="2600" b="1" u="sng" dirty="0"/>
              <a:t>ID: 13664</a:t>
            </a:r>
          </a:p>
        </p:txBody>
      </p:sp>
    </p:spTree>
    <p:extLst>
      <p:ext uri="{BB962C8B-B14F-4D97-AF65-F5344CB8AC3E}">
        <p14:creationId xmlns:p14="http://schemas.microsoft.com/office/powerpoint/2010/main" val="28434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E2F5-E15E-28F5-C3C9-CEE74E82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9C556-0BDF-9AD5-2D56-2F23ED779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52" y="1770142"/>
            <a:ext cx="8103476" cy="4898671"/>
          </a:xfrm>
        </p:spPr>
      </p:pic>
    </p:spTree>
    <p:extLst>
      <p:ext uri="{BB962C8B-B14F-4D97-AF65-F5344CB8AC3E}">
        <p14:creationId xmlns:p14="http://schemas.microsoft.com/office/powerpoint/2010/main" val="249900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E7ED-CAC6-F63B-7971-5D2CAA94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B504E-8234-FA0C-B90D-42183EE2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7" y="1844565"/>
            <a:ext cx="9175531" cy="4648310"/>
          </a:xfrm>
        </p:spPr>
      </p:pic>
    </p:spTree>
    <p:extLst>
      <p:ext uri="{BB962C8B-B14F-4D97-AF65-F5344CB8AC3E}">
        <p14:creationId xmlns:p14="http://schemas.microsoft.com/office/powerpoint/2010/main" val="198726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AAFF-2A5E-499A-4D92-D8FDE956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7C8C0-64B3-915A-92FC-A02A3434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034"/>
            <a:ext cx="10515600" cy="4808483"/>
          </a:xfrm>
        </p:spPr>
      </p:pic>
    </p:spTree>
    <p:extLst>
      <p:ext uri="{BB962C8B-B14F-4D97-AF65-F5344CB8AC3E}">
        <p14:creationId xmlns:p14="http://schemas.microsoft.com/office/powerpoint/2010/main" val="222028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2BE3-F4C9-90DA-6B40-2DA9299C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8C2F7D-9C34-D349-27AE-EEB591B3A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0" y="1735766"/>
            <a:ext cx="10297510" cy="49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773E-7155-99D7-32BE-96070CE4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93047-1202-4E3D-6542-14E01E0CC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7987"/>
            <a:ext cx="10717924" cy="44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4A25-CBC5-5B13-E497-4696BAE1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Half-Range Expansion?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66DD8E-8A73-D820-0BF1-79BD82298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92127"/>
            <a:ext cx="1111206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Half-Range Expansion is used to represent a non-periodic function over a finite interval using Fourier series.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We apply it when the function is defined only over a limited range.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600" b="1" dirty="0">
                <a:latin typeface="Bahnschrift" panose="020B0502040204020203" pitchFamily="34" charset="0"/>
              </a:rPr>
              <a:t>Normally, Fourier series assumes that the function repeats indefinitely. In half-range expansion, we modify the Fourier series so that it only represents the function over a half interval.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C5D8-EF52-C033-BB84-80CB4AB9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Significance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184C-E08F-D987-9138-3000534A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Representation of Non-Periodic Functions: Half-range expansion allows us to represent functions that are not periodic but defined on a specific interval (like [0,𝐿][0,L]).</a:t>
            </a:r>
          </a:p>
          <a:p>
            <a:pPr algn="just"/>
            <a:r>
              <a:rPr lang="en-US" sz="3200" dirty="0"/>
              <a:t>Simplified Calculations: Instead of working with full-period functions, we can break down complex problems into simpler parts.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176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7806-2F86-6008-8A67-1B7E2B98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Half-Range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CAE0-3B26-6476-001B-13012FC0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Signal Processing: When signals are non-periodic and confined to a limited range, half-range expansion is useful.</a:t>
            </a:r>
          </a:p>
          <a:p>
            <a:pPr algn="just"/>
            <a:r>
              <a:rPr lang="en-US" dirty="0"/>
              <a:t>Heat Transfer Problems: In cases like a heated bar or wire, the temperature distribution is non-periodic but occurs within a limited range.</a:t>
            </a:r>
          </a:p>
          <a:p>
            <a:pPr algn="just"/>
            <a:r>
              <a:rPr lang="en-US" dirty="0"/>
              <a:t>Mechanical Vibrations: Analyzing vibrations within a finite interval rather than periodic motion.</a:t>
            </a:r>
          </a:p>
          <a:p>
            <a:pPr algn="just"/>
            <a:r>
              <a:rPr lang="en-US" dirty="0"/>
              <a:t>Electrical Engineering: Representing currents or voltages that are non-repetitive but occur within a certain time frame.</a:t>
            </a:r>
          </a:p>
        </p:txBody>
      </p:sp>
    </p:spTree>
    <p:extLst>
      <p:ext uri="{BB962C8B-B14F-4D97-AF65-F5344CB8AC3E}">
        <p14:creationId xmlns:p14="http://schemas.microsoft.com/office/powerpoint/2010/main" val="411262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1DE9-1897-640F-DDA2-7ECE6956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for Half-Range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963A-C09E-AE59-3F7D-2FB2B280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Half-Range Sine Series (when the function is odd):</a:t>
            </a:r>
          </a:p>
          <a:p>
            <a:pPr marL="0" indent="0">
              <a:buNone/>
            </a:pPr>
            <a:r>
              <a:rPr lang="en-US" dirty="0"/>
              <a:t>For a function f(x) defined on [0,L], the Fourier sine series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539ABF-486E-8802-EECE-0D2878285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2" y="2785935"/>
            <a:ext cx="3044056" cy="12957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ADAC47-4146-D6CD-9BD1-2832B10C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041992"/>
            <a:ext cx="2929759" cy="12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C701-4EC7-B1A0-33A9-7E65343A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for Half-Range Expansion: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94DC-AFEC-5E39-B903-DA5EEE2E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𝑓(𝑥)f(x) is an even function, the Fourier cosine series is used: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048AA-9C38-8596-630F-280C70C3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9336"/>
            <a:ext cx="3078539" cy="1259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D7756-2EDB-09C2-0A90-2A1E391B7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18841"/>
            <a:ext cx="3565025" cy="13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1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A10D-1EA8-ECC7-450F-AEB4CF1B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Sine Series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032B5-060A-A4C9-BE7E-6AE255DB0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57800" cy="5135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96E24-B797-A67B-C7EA-DCE913463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75434" cy="51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8C39-0A88-CA40-4A67-6B5973FE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Sine Series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88263-F296-49DB-F0C0-F81C22A67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5609194" cy="48021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685DB-15C9-B09F-FEBF-7BBC54431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94" y="1722219"/>
            <a:ext cx="5609194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8052-FED4-5D5B-8F29-DE410D99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Sine Series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23567-AA47-55FE-B3BA-40F996D88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9467"/>
            <a:ext cx="4696480" cy="3077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D79C2-7183-DE32-0D5E-D48ED4A3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17" y="1599467"/>
            <a:ext cx="6153700" cy="3077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7CE9C-C671-321B-B0B9-1157D4215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6471"/>
            <a:ext cx="4696480" cy="2181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1332C9-616F-69FD-F594-3CCEC3304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680" y="4676471"/>
            <a:ext cx="6175037" cy="21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1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321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Office Theme</vt:lpstr>
      <vt:lpstr>Half range expansion of Fourier transform:</vt:lpstr>
      <vt:lpstr>What is Half-Range Expansion?</vt:lpstr>
      <vt:lpstr>Significance:</vt:lpstr>
      <vt:lpstr>Applications of Half-Range Expansion</vt:lpstr>
      <vt:lpstr>Formulas for Half-Range Expansion</vt:lpstr>
      <vt:lpstr>Formulas for Half-Range Expansion:</vt:lpstr>
      <vt:lpstr>Derivation: Half-Range Sine Series</vt:lpstr>
      <vt:lpstr>Derivation: Half-Range Sine Series</vt:lpstr>
      <vt:lpstr>Derivation: Half-Range Sine Series</vt:lpstr>
      <vt:lpstr>Derivation: Half-Range cosine Series</vt:lpstr>
      <vt:lpstr>Derivation: Half-Range cosine Series</vt:lpstr>
      <vt:lpstr>Derivation: Half-Range cosine Series</vt:lpstr>
      <vt:lpstr>Derivation: Half-Range cosine Series</vt:lpstr>
      <vt:lpstr>Derivation: Half-Range cosine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2024-12-24T11:48:48Z</dcterms:created>
  <dcterms:modified xsi:type="dcterms:W3CDTF">2024-12-24T13:15:42Z</dcterms:modified>
</cp:coreProperties>
</file>