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74760-951D-D346-9615-5EA10E6F73FE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</dgm:pt>
    <dgm:pt modelId="{2A74D729-E6BE-9645-8D50-74FD58D22204}">
      <dgm:prSet phldrT="[Text]"/>
      <dgm:spPr/>
      <dgm:t>
        <a:bodyPr/>
        <a:lstStyle/>
        <a:p>
          <a:pPr rtl="0"/>
          <a:r>
            <a:rPr lang="en-GB" dirty="0"/>
            <a:t>Problem</a:t>
          </a:r>
        </a:p>
      </dgm:t>
    </dgm:pt>
    <dgm:pt modelId="{4EEBE77C-A29F-224E-BEE9-3F5DBCD29D42}" type="parTrans" cxnId="{B50BB638-9A5F-194A-9667-D3981B5145F2}">
      <dgm:prSet/>
      <dgm:spPr/>
      <dgm:t>
        <a:bodyPr/>
        <a:lstStyle/>
        <a:p>
          <a:endParaRPr lang="en-GB"/>
        </a:p>
      </dgm:t>
    </dgm:pt>
    <dgm:pt modelId="{C93395D4-0A8D-B745-AF91-586245D2A5CB}" type="sibTrans" cxnId="{B50BB638-9A5F-194A-9667-D3981B5145F2}">
      <dgm:prSet/>
      <dgm:spPr/>
      <dgm:t>
        <a:bodyPr/>
        <a:lstStyle/>
        <a:p>
          <a:endParaRPr lang="en-GB"/>
        </a:p>
      </dgm:t>
    </dgm:pt>
    <dgm:pt modelId="{7A284F9F-F652-0344-893A-C3052792D915}">
      <dgm:prSet phldrT="[Text]"/>
      <dgm:spPr/>
      <dgm:t>
        <a:bodyPr/>
        <a:lstStyle/>
        <a:p>
          <a:pPr rtl="0"/>
          <a:r>
            <a:rPr lang="en-GB" dirty="0"/>
            <a:t>Background</a:t>
          </a:r>
        </a:p>
      </dgm:t>
    </dgm:pt>
    <dgm:pt modelId="{944ED873-BEC0-BE4F-8853-B763F5F18EBF}" type="parTrans" cxnId="{925056D3-69D7-014C-912C-A95CDF61D48B}">
      <dgm:prSet/>
      <dgm:spPr/>
      <dgm:t>
        <a:bodyPr/>
        <a:lstStyle/>
        <a:p>
          <a:endParaRPr lang="en-GB"/>
        </a:p>
      </dgm:t>
    </dgm:pt>
    <dgm:pt modelId="{8923A582-75A2-0644-8F29-61B0D2438AD7}" type="sibTrans" cxnId="{925056D3-69D7-014C-912C-A95CDF61D48B}">
      <dgm:prSet/>
      <dgm:spPr/>
      <dgm:t>
        <a:bodyPr/>
        <a:lstStyle/>
        <a:p>
          <a:endParaRPr lang="en-GB"/>
        </a:p>
      </dgm:t>
    </dgm:pt>
    <dgm:pt modelId="{F78215EB-E35C-AD42-9B96-A5E8AF118ECC}">
      <dgm:prSet phldrT="[Text]"/>
      <dgm:spPr/>
      <dgm:t>
        <a:bodyPr/>
        <a:lstStyle/>
        <a:p>
          <a:pPr rtl="0"/>
          <a:r>
            <a:rPr lang="en-GB" dirty="0"/>
            <a:t>Fourier Series</a:t>
          </a:r>
        </a:p>
      </dgm:t>
    </dgm:pt>
    <dgm:pt modelId="{5C5AB813-07E7-F44C-973A-30D8BC9E59C3}" type="parTrans" cxnId="{EEF53C0A-00B4-8E45-A614-D6AC512D21F8}">
      <dgm:prSet/>
      <dgm:spPr/>
      <dgm:t>
        <a:bodyPr/>
        <a:lstStyle/>
        <a:p>
          <a:endParaRPr lang="en-GB"/>
        </a:p>
      </dgm:t>
    </dgm:pt>
    <dgm:pt modelId="{AE11E3AC-5B01-A341-B049-6BF3B5C6DDB5}" type="sibTrans" cxnId="{EEF53C0A-00B4-8E45-A614-D6AC512D21F8}">
      <dgm:prSet/>
      <dgm:spPr/>
      <dgm:t>
        <a:bodyPr/>
        <a:lstStyle/>
        <a:p>
          <a:endParaRPr lang="en-GB"/>
        </a:p>
      </dgm:t>
    </dgm:pt>
    <dgm:pt modelId="{112752B4-2ABF-FF42-989F-B5AD3621855C}">
      <dgm:prSet phldrT="[Text]"/>
      <dgm:spPr/>
      <dgm:t>
        <a:bodyPr/>
        <a:lstStyle/>
        <a:p>
          <a:pPr rtl="0"/>
          <a:r>
            <a:rPr lang="en-GB" dirty="0"/>
            <a:t>Complex Fourier Series</a:t>
          </a:r>
        </a:p>
      </dgm:t>
    </dgm:pt>
    <dgm:pt modelId="{7AC57B9B-FB24-6A40-AAA1-166CC12907C6}" type="parTrans" cxnId="{39FCDE11-54D4-5147-92C7-74F0296AA3C6}">
      <dgm:prSet/>
      <dgm:spPr/>
      <dgm:t>
        <a:bodyPr/>
        <a:lstStyle/>
        <a:p>
          <a:endParaRPr lang="en-GB"/>
        </a:p>
      </dgm:t>
    </dgm:pt>
    <dgm:pt modelId="{E9870A32-EA2E-4C42-8AD6-2FF82F792D4A}" type="sibTrans" cxnId="{39FCDE11-54D4-5147-92C7-74F0296AA3C6}">
      <dgm:prSet/>
      <dgm:spPr/>
      <dgm:t>
        <a:bodyPr/>
        <a:lstStyle/>
        <a:p>
          <a:endParaRPr lang="en-GB"/>
        </a:p>
      </dgm:t>
    </dgm:pt>
    <dgm:pt modelId="{5929394A-49DB-454F-A3CE-0E47DA44DA5C}">
      <dgm:prSet phldrT="[Text]"/>
      <dgm:spPr/>
      <dgm:t>
        <a:bodyPr/>
        <a:lstStyle/>
        <a:p>
          <a:pPr rtl="0"/>
          <a:r>
            <a:rPr lang="en-GB" dirty="0"/>
            <a:t>Fourier Transform</a:t>
          </a:r>
        </a:p>
      </dgm:t>
    </dgm:pt>
    <dgm:pt modelId="{B196DF44-5147-5D44-9B07-5C398EACDFD7}" type="parTrans" cxnId="{C4F2B265-4E64-8249-8D6E-3FF6B1AB3111}">
      <dgm:prSet/>
      <dgm:spPr/>
      <dgm:t>
        <a:bodyPr/>
        <a:lstStyle/>
        <a:p>
          <a:endParaRPr lang="en-GB"/>
        </a:p>
      </dgm:t>
    </dgm:pt>
    <dgm:pt modelId="{FCFB3FEC-7001-594A-AF82-C9D2BBBF55D3}" type="sibTrans" cxnId="{C4F2B265-4E64-8249-8D6E-3FF6B1AB3111}">
      <dgm:prSet/>
      <dgm:spPr/>
      <dgm:t>
        <a:bodyPr/>
        <a:lstStyle/>
        <a:p>
          <a:endParaRPr lang="en-GB"/>
        </a:p>
      </dgm:t>
    </dgm:pt>
    <dgm:pt modelId="{11976206-BE3B-4F43-9A13-31DED1C1C9AA}">
      <dgm:prSet phldrT="[Text]"/>
      <dgm:spPr/>
      <dgm:t>
        <a:bodyPr/>
        <a:lstStyle/>
        <a:p>
          <a:pPr rtl="0"/>
          <a:r>
            <a:rPr lang="en-GB" dirty="0"/>
            <a:t>Solve the Problem</a:t>
          </a:r>
        </a:p>
      </dgm:t>
    </dgm:pt>
    <dgm:pt modelId="{4C3EBA87-F8A1-3A42-A56E-1FC83DB23816}" type="parTrans" cxnId="{87D69CB3-793B-8F42-9205-2C9C25F416F1}">
      <dgm:prSet/>
      <dgm:spPr/>
      <dgm:t>
        <a:bodyPr/>
        <a:lstStyle/>
        <a:p>
          <a:endParaRPr lang="en-GB"/>
        </a:p>
      </dgm:t>
    </dgm:pt>
    <dgm:pt modelId="{A063386E-004F-A14B-9607-30696F76F63E}" type="sibTrans" cxnId="{87D69CB3-793B-8F42-9205-2C9C25F416F1}">
      <dgm:prSet/>
      <dgm:spPr/>
      <dgm:t>
        <a:bodyPr/>
        <a:lstStyle/>
        <a:p>
          <a:endParaRPr lang="en-GB"/>
        </a:p>
      </dgm:t>
    </dgm:pt>
    <dgm:pt modelId="{B5779C79-68CF-A549-B5E3-CDB42546FD4E}" type="pres">
      <dgm:prSet presAssocID="{BD674760-951D-D346-9615-5EA10E6F73FE}" presName="Name0" presStyleCnt="0">
        <dgm:presLayoutVars>
          <dgm:dir/>
          <dgm:resizeHandles val="exact"/>
        </dgm:presLayoutVars>
      </dgm:prSet>
      <dgm:spPr/>
    </dgm:pt>
    <dgm:pt modelId="{BDD8F225-4660-004D-BCDD-8CE1E326EAAD}" type="pres">
      <dgm:prSet presAssocID="{BD674760-951D-D346-9615-5EA10E6F73FE}" presName="cycle" presStyleCnt="0"/>
      <dgm:spPr/>
    </dgm:pt>
    <dgm:pt modelId="{665A3A33-EA58-F743-852E-15AC390CD817}" type="pres">
      <dgm:prSet presAssocID="{2A74D729-E6BE-9645-8D50-74FD58D22204}" presName="nodeFirstNode" presStyleLbl="node1" presStyleIdx="0" presStyleCnt="6">
        <dgm:presLayoutVars>
          <dgm:bulletEnabled val="1"/>
        </dgm:presLayoutVars>
      </dgm:prSet>
      <dgm:spPr/>
    </dgm:pt>
    <dgm:pt modelId="{FFCD4EDC-0BA1-3144-B5B4-67130B006757}" type="pres">
      <dgm:prSet presAssocID="{C93395D4-0A8D-B745-AF91-586245D2A5CB}" presName="sibTransFirstNode" presStyleLbl="bgShp" presStyleIdx="0" presStyleCnt="1"/>
      <dgm:spPr/>
    </dgm:pt>
    <dgm:pt modelId="{713DE8AE-34F4-6B4A-89DA-199252918461}" type="pres">
      <dgm:prSet presAssocID="{7A284F9F-F652-0344-893A-C3052792D915}" presName="nodeFollowingNodes" presStyleLbl="node1" presStyleIdx="1" presStyleCnt="6">
        <dgm:presLayoutVars>
          <dgm:bulletEnabled val="1"/>
        </dgm:presLayoutVars>
      </dgm:prSet>
      <dgm:spPr/>
    </dgm:pt>
    <dgm:pt modelId="{646E46BF-4BAB-144B-B094-E2FDD8FCB3FE}" type="pres">
      <dgm:prSet presAssocID="{F78215EB-E35C-AD42-9B96-A5E8AF118ECC}" presName="nodeFollowingNodes" presStyleLbl="node1" presStyleIdx="2" presStyleCnt="6">
        <dgm:presLayoutVars>
          <dgm:bulletEnabled val="1"/>
        </dgm:presLayoutVars>
      </dgm:prSet>
      <dgm:spPr/>
    </dgm:pt>
    <dgm:pt modelId="{8A81E4A9-F6B9-524E-B059-E9C4D27F9116}" type="pres">
      <dgm:prSet presAssocID="{112752B4-2ABF-FF42-989F-B5AD3621855C}" presName="nodeFollowingNodes" presStyleLbl="node1" presStyleIdx="3" presStyleCnt="6">
        <dgm:presLayoutVars>
          <dgm:bulletEnabled val="1"/>
        </dgm:presLayoutVars>
      </dgm:prSet>
      <dgm:spPr/>
    </dgm:pt>
    <dgm:pt modelId="{85362F7A-A028-2947-B9ED-90F70806AC82}" type="pres">
      <dgm:prSet presAssocID="{5929394A-49DB-454F-A3CE-0E47DA44DA5C}" presName="nodeFollowingNodes" presStyleLbl="node1" presStyleIdx="4" presStyleCnt="6">
        <dgm:presLayoutVars>
          <dgm:bulletEnabled val="1"/>
        </dgm:presLayoutVars>
      </dgm:prSet>
      <dgm:spPr/>
    </dgm:pt>
    <dgm:pt modelId="{6DC37445-D551-0541-820D-6926AA48CC8B}" type="pres">
      <dgm:prSet presAssocID="{11976206-BE3B-4F43-9A13-31DED1C1C9AA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EEF53C0A-00B4-8E45-A614-D6AC512D21F8}" srcId="{BD674760-951D-D346-9615-5EA10E6F73FE}" destId="{F78215EB-E35C-AD42-9B96-A5E8AF118ECC}" srcOrd="2" destOrd="0" parTransId="{5C5AB813-07E7-F44C-973A-30D8BC9E59C3}" sibTransId="{AE11E3AC-5B01-A341-B049-6BF3B5C6DDB5}"/>
    <dgm:cxn modelId="{39FCDE11-54D4-5147-92C7-74F0296AA3C6}" srcId="{BD674760-951D-D346-9615-5EA10E6F73FE}" destId="{112752B4-2ABF-FF42-989F-B5AD3621855C}" srcOrd="3" destOrd="0" parTransId="{7AC57B9B-FB24-6A40-AAA1-166CC12907C6}" sibTransId="{E9870A32-EA2E-4C42-8AD6-2FF82F792D4A}"/>
    <dgm:cxn modelId="{8E612016-DC81-1346-AFC0-D656DDEDDA2F}" type="presOf" srcId="{2A74D729-E6BE-9645-8D50-74FD58D22204}" destId="{665A3A33-EA58-F743-852E-15AC390CD817}" srcOrd="0" destOrd="0" presId="urn:microsoft.com/office/officeart/2005/8/layout/cycle3"/>
    <dgm:cxn modelId="{B50BB638-9A5F-194A-9667-D3981B5145F2}" srcId="{BD674760-951D-D346-9615-5EA10E6F73FE}" destId="{2A74D729-E6BE-9645-8D50-74FD58D22204}" srcOrd="0" destOrd="0" parTransId="{4EEBE77C-A29F-224E-BEE9-3F5DBCD29D42}" sibTransId="{C93395D4-0A8D-B745-AF91-586245D2A5CB}"/>
    <dgm:cxn modelId="{2875C83E-C808-EA46-B3BE-889013BDB187}" type="presOf" srcId="{C93395D4-0A8D-B745-AF91-586245D2A5CB}" destId="{FFCD4EDC-0BA1-3144-B5B4-67130B006757}" srcOrd="0" destOrd="0" presId="urn:microsoft.com/office/officeart/2005/8/layout/cycle3"/>
    <dgm:cxn modelId="{A88F6454-FF2E-FE44-AC43-6DC581C047E5}" type="presOf" srcId="{11976206-BE3B-4F43-9A13-31DED1C1C9AA}" destId="{6DC37445-D551-0541-820D-6926AA48CC8B}" srcOrd="0" destOrd="0" presId="urn:microsoft.com/office/officeart/2005/8/layout/cycle3"/>
    <dgm:cxn modelId="{C4F2B265-4E64-8249-8D6E-3FF6B1AB3111}" srcId="{BD674760-951D-D346-9615-5EA10E6F73FE}" destId="{5929394A-49DB-454F-A3CE-0E47DA44DA5C}" srcOrd="4" destOrd="0" parTransId="{B196DF44-5147-5D44-9B07-5C398EACDFD7}" sibTransId="{FCFB3FEC-7001-594A-AF82-C9D2BBBF55D3}"/>
    <dgm:cxn modelId="{F82C647B-8B5C-8A49-AAFE-2942EEC5E6B1}" type="presOf" srcId="{5929394A-49DB-454F-A3CE-0E47DA44DA5C}" destId="{85362F7A-A028-2947-B9ED-90F70806AC82}" srcOrd="0" destOrd="0" presId="urn:microsoft.com/office/officeart/2005/8/layout/cycle3"/>
    <dgm:cxn modelId="{15582B8D-069F-E049-8610-E622636E786F}" type="presOf" srcId="{F78215EB-E35C-AD42-9B96-A5E8AF118ECC}" destId="{646E46BF-4BAB-144B-B094-E2FDD8FCB3FE}" srcOrd="0" destOrd="0" presId="urn:microsoft.com/office/officeart/2005/8/layout/cycle3"/>
    <dgm:cxn modelId="{87D69CB3-793B-8F42-9205-2C9C25F416F1}" srcId="{BD674760-951D-D346-9615-5EA10E6F73FE}" destId="{11976206-BE3B-4F43-9A13-31DED1C1C9AA}" srcOrd="5" destOrd="0" parTransId="{4C3EBA87-F8A1-3A42-A56E-1FC83DB23816}" sibTransId="{A063386E-004F-A14B-9607-30696F76F63E}"/>
    <dgm:cxn modelId="{08C7F9BE-FB39-794A-8168-AE4A53647A18}" type="presOf" srcId="{112752B4-2ABF-FF42-989F-B5AD3621855C}" destId="{8A81E4A9-F6B9-524E-B059-E9C4D27F9116}" srcOrd="0" destOrd="0" presId="urn:microsoft.com/office/officeart/2005/8/layout/cycle3"/>
    <dgm:cxn modelId="{65C6A8CC-6CB6-3E4A-821C-D2F12D0CE68B}" type="presOf" srcId="{7A284F9F-F652-0344-893A-C3052792D915}" destId="{713DE8AE-34F4-6B4A-89DA-199252918461}" srcOrd="0" destOrd="0" presId="urn:microsoft.com/office/officeart/2005/8/layout/cycle3"/>
    <dgm:cxn modelId="{925056D3-69D7-014C-912C-A95CDF61D48B}" srcId="{BD674760-951D-D346-9615-5EA10E6F73FE}" destId="{7A284F9F-F652-0344-893A-C3052792D915}" srcOrd="1" destOrd="0" parTransId="{944ED873-BEC0-BE4F-8853-B763F5F18EBF}" sibTransId="{8923A582-75A2-0644-8F29-61B0D2438AD7}"/>
    <dgm:cxn modelId="{540A74EB-1E79-8442-9415-AABAFB71A3B2}" type="presOf" srcId="{BD674760-951D-D346-9615-5EA10E6F73FE}" destId="{B5779C79-68CF-A549-B5E3-CDB42546FD4E}" srcOrd="0" destOrd="0" presId="urn:microsoft.com/office/officeart/2005/8/layout/cycle3"/>
    <dgm:cxn modelId="{3C24593A-3B6F-BE41-A9BC-12F44D4392C3}" type="presParOf" srcId="{B5779C79-68CF-A549-B5E3-CDB42546FD4E}" destId="{BDD8F225-4660-004D-BCDD-8CE1E326EAAD}" srcOrd="0" destOrd="0" presId="urn:microsoft.com/office/officeart/2005/8/layout/cycle3"/>
    <dgm:cxn modelId="{37EC9256-517B-7E42-88D3-B3BF16723385}" type="presParOf" srcId="{BDD8F225-4660-004D-BCDD-8CE1E326EAAD}" destId="{665A3A33-EA58-F743-852E-15AC390CD817}" srcOrd="0" destOrd="0" presId="urn:microsoft.com/office/officeart/2005/8/layout/cycle3"/>
    <dgm:cxn modelId="{A5BC834C-7285-4A4B-93E3-EB41331244AD}" type="presParOf" srcId="{BDD8F225-4660-004D-BCDD-8CE1E326EAAD}" destId="{FFCD4EDC-0BA1-3144-B5B4-67130B006757}" srcOrd="1" destOrd="0" presId="urn:microsoft.com/office/officeart/2005/8/layout/cycle3"/>
    <dgm:cxn modelId="{F132E09D-ECB1-084E-A2E8-53DE8A241A4E}" type="presParOf" srcId="{BDD8F225-4660-004D-BCDD-8CE1E326EAAD}" destId="{713DE8AE-34F4-6B4A-89DA-199252918461}" srcOrd="2" destOrd="0" presId="urn:microsoft.com/office/officeart/2005/8/layout/cycle3"/>
    <dgm:cxn modelId="{906BCE72-5DAF-9247-8C1D-D2150779DDEB}" type="presParOf" srcId="{BDD8F225-4660-004D-BCDD-8CE1E326EAAD}" destId="{646E46BF-4BAB-144B-B094-E2FDD8FCB3FE}" srcOrd="3" destOrd="0" presId="urn:microsoft.com/office/officeart/2005/8/layout/cycle3"/>
    <dgm:cxn modelId="{5938442B-46E6-D24E-B685-ACB5ACA6D2EB}" type="presParOf" srcId="{BDD8F225-4660-004D-BCDD-8CE1E326EAAD}" destId="{8A81E4A9-F6B9-524E-B059-E9C4D27F9116}" srcOrd="4" destOrd="0" presId="urn:microsoft.com/office/officeart/2005/8/layout/cycle3"/>
    <dgm:cxn modelId="{0F480770-E47D-C843-BEE0-9C0212FE2CCE}" type="presParOf" srcId="{BDD8F225-4660-004D-BCDD-8CE1E326EAAD}" destId="{85362F7A-A028-2947-B9ED-90F70806AC82}" srcOrd="5" destOrd="0" presId="urn:microsoft.com/office/officeart/2005/8/layout/cycle3"/>
    <dgm:cxn modelId="{0C21DCB5-E895-7F41-A29A-F5F0E79E4A6C}" type="presParOf" srcId="{BDD8F225-4660-004D-BCDD-8CE1E326EAAD}" destId="{6DC37445-D551-0541-820D-6926AA48CC8B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4EDC-0BA1-3144-B5B4-67130B006757}">
      <dsp:nvSpPr>
        <dsp:cNvPr id="0" name=""/>
        <dsp:cNvSpPr/>
      </dsp:nvSpPr>
      <dsp:spPr>
        <a:xfrm>
          <a:off x="1098405" y="-4502"/>
          <a:ext cx="5118388" cy="5118388"/>
        </a:xfrm>
        <a:prstGeom prst="circularArrow">
          <a:avLst>
            <a:gd name="adj1" fmla="val 5274"/>
            <a:gd name="adj2" fmla="val 312630"/>
            <a:gd name="adj3" fmla="val 14243683"/>
            <a:gd name="adj4" fmla="val 1711792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A3A33-EA58-F743-852E-15AC390CD817}">
      <dsp:nvSpPr>
        <dsp:cNvPr id="0" name=""/>
        <dsp:cNvSpPr/>
      </dsp:nvSpPr>
      <dsp:spPr>
        <a:xfrm>
          <a:off x="2693193" y="2009"/>
          <a:ext cx="1928812" cy="96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Problem</a:t>
          </a:r>
        </a:p>
      </dsp:txBody>
      <dsp:txXfrm>
        <a:off x="2740271" y="49087"/>
        <a:ext cx="1834656" cy="870250"/>
      </dsp:txXfrm>
    </dsp:sp>
    <dsp:sp modelId="{713DE8AE-34F4-6B4A-89DA-199252918461}">
      <dsp:nvSpPr>
        <dsp:cNvPr id="0" name=""/>
        <dsp:cNvSpPr/>
      </dsp:nvSpPr>
      <dsp:spPr>
        <a:xfrm>
          <a:off x="4491430" y="1040221"/>
          <a:ext cx="1928812" cy="96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Background</a:t>
          </a:r>
        </a:p>
      </dsp:txBody>
      <dsp:txXfrm>
        <a:off x="4538508" y="1087299"/>
        <a:ext cx="1834656" cy="870250"/>
      </dsp:txXfrm>
    </dsp:sp>
    <dsp:sp modelId="{646E46BF-4BAB-144B-B094-E2FDD8FCB3FE}">
      <dsp:nvSpPr>
        <dsp:cNvPr id="0" name=""/>
        <dsp:cNvSpPr/>
      </dsp:nvSpPr>
      <dsp:spPr>
        <a:xfrm>
          <a:off x="4491430" y="3116646"/>
          <a:ext cx="1928812" cy="96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Fourier Series</a:t>
          </a:r>
        </a:p>
      </dsp:txBody>
      <dsp:txXfrm>
        <a:off x="4538508" y="3163724"/>
        <a:ext cx="1834656" cy="870250"/>
      </dsp:txXfrm>
    </dsp:sp>
    <dsp:sp modelId="{8A81E4A9-F6B9-524E-B059-E9C4D27F9116}">
      <dsp:nvSpPr>
        <dsp:cNvPr id="0" name=""/>
        <dsp:cNvSpPr/>
      </dsp:nvSpPr>
      <dsp:spPr>
        <a:xfrm>
          <a:off x="2693193" y="4154859"/>
          <a:ext cx="1928812" cy="96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Complex Fourier Series</a:t>
          </a:r>
        </a:p>
      </dsp:txBody>
      <dsp:txXfrm>
        <a:off x="2740271" y="4201937"/>
        <a:ext cx="1834656" cy="870250"/>
      </dsp:txXfrm>
    </dsp:sp>
    <dsp:sp modelId="{85362F7A-A028-2947-B9ED-90F70806AC82}">
      <dsp:nvSpPr>
        <dsp:cNvPr id="0" name=""/>
        <dsp:cNvSpPr/>
      </dsp:nvSpPr>
      <dsp:spPr>
        <a:xfrm>
          <a:off x="894956" y="3116646"/>
          <a:ext cx="1928812" cy="96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Fourier Transform</a:t>
          </a:r>
        </a:p>
      </dsp:txBody>
      <dsp:txXfrm>
        <a:off x="942034" y="3163724"/>
        <a:ext cx="1834656" cy="870250"/>
      </dsp:txXfrm>
    </dsp:sp>
    <dsp:sp modelId="{6DC37445-D551-0541-820D-6926AA48CC8B}">
      <dsp:nvSpPr>
        <dsp:cNvPr id="0" name=""/>
        <dsp:cNvSpPr/>
      </dsp:nvSpPr>
      <dsp:spPr>
        <a:xfrm>
          <a:off x="894956" y="1040221"/>
          <a:ext cx="1928812" cy="96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Solve the Problem</a:t>
          </a:r>
        </a:p>
      </dsp:txBody>
      <dsp:txXfrm>
        <a:off x="942034" y="1087299"/>
        <a:ext cx="1834656" cy="87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0CE3-6E0D-8F41-8EAF-9175D2F5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178771-FE6C-D644-8CAE-3D1773FBC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54180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6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1938-2B96-6F48-AC31-AE877D5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29CF-EA74-9549-AEDC-678D279D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BE8B9-036F-AE47-ABA5-C5F18C88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07" y="429755"/>
            <a:ext cx="4901631" cy="2760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CDD6F-E9F3-3A4D-B87E-BDE3EA7F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14" y="3201874"/>
            <a:ext cx="5182509" cy="32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8CF6-FE5F-8A49-9865-08CE14DE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F3E9-FB9B-154C-9C14-0D0DA40E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Fourier series was introduced by Joseph Fourier in his work on the theory of heat</a:t>
            </a:r>
          </a:p>
          <a:p>
            <a:r>
              <a:rPr lang="en-GB" dirty="0"/>
              <a:t>He published his seminal work, </a:t>
            </a:r>
            <a:r>
              <a:rPr lang="en-GB" i="1" dirty="0"/>
              <a:t>"</a:t>
            </a:r>
            <a:r>
              <a:rPr lang="en-GB" i="1" dirty="0" err="1"/>
              <a:t>Théorie</a:t>
            </a:r>
            <a:r>
              <a:rPr lang="en-GB" i="1" dirty="0"/>
              <a:t> </a:t>
            </a:r>
            <a:r>
              <a:rPr lang="en-GB" i="1" dirty="0" err="1"/>
              <a:t>analytique</a:t>
            </a:r>
            <a:r>
              <a:rPr lang="en-GB" i="1" dirty="0"/>
              <a:t> de la </a:t>
            </a:r>
            <a:r>
              <a:rPr lang="en-GB" i="1" dirty="0" err="1"/>
              <a:t>chaleur</a:t>
            </a:r>
            <a:r>
              <a:rPr lang="en-GB" i="1" dirty="0"/>
              <a:t>"</a:t>
            </a:r>
            <a:r>
              <a:rPr lang="en-GB" dirty="0"/>
              <a:t> (</a:t>
            </a:r>
            <a:r>
              <a:rPr lang="en-GB" i="1" dirty="0"/>
              <a:t>The Analytical Theory of Heat</a:t>
            </a:r>
            <a:r>
              <a:rPr lang="en-GB" dirty="0"/>
              <a:t>), in 1822.</a:t>
            </a:r>
          </a:p>
          <a:p>
            <a:r>
              <a:rPr lang="en-GB" dirty="0"/>
              <a:t>How can the distribution of heat in a rod or a body be mathematically represented and predicted over time?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0430B-8EAF-9443-8F21-D1D14A58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0152"/>
            <a:ext cx="2006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0B08-17FF-7F41-B7E2-6AC5E5DA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Fourier Series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52D86-BD5F-2547-9DA5-A28461B99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7"/>
            <a:ext cx="7315200" cy="48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54BD-05A2-544C-A269-E2948B50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Mathematical Formulation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5FECF-7A93-714D-B9E1-10065F1CF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359" y="1418570"/>
            <a:ext cx="4372206" cy="799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E8481-F464-3C4D-B48A-369E8A10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57" y="2078260"/>
            <a:ext cx="3567770" cy="115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E7EC8-0ED7-0647-B7C9-4DC14D061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702" y="2192380"/>
            <a:ext cx="3117769" cy="918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388C1-35AD-4E47-9598-968CCD45CA69}"/>
              </a:ext>
            </a:extLst>
          </p:cNvPr>
          <p:cNvSpPr txBox="1"/>
          <p:nvPr/>
        </p:nvSpPr>
        <p:spPr>
          <a:xfrm>
            <a:off x="4081348" y="981307"/>
            <a:ext cx="522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when x is period on </a:t>
            </a:r>
            <a:r>
              <a:rPr lang="en-GB" b="1" dirty="0"/>
              <a:t>domain [−</a:t>
            </a:r>
            <a:r>
              <a:rPr lang="el-GR" b="1" dirty="0" err="1"/>
              <a:t>π,π</a:t>
            </a:r>
            <a:r>
              <a:rPr lang="el-GR" b="1" dirty="0"/>
              <a:t>]</a:t>
            </a:r>
            <a:endParaRPr lang="en-P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2E171-FC10-EF49-97F7-0CCAC0B40B26}"/>
              </a:ext>
            </a:extLst>
          </p:cNvPr>
          <p:cNvSpPr txBox="1"/>
          <p:nvPr/>
        </p:nvSpPr>
        <p:spPr>
          <a:xfrm>
            <a:off x="4122236" y="3319343"/>
            <a:ext cx="522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when x is periodon </a:t>
            </a:r>
            <a:r>
              <a:rPr lang="en-GB" b="1" dirty="0"/>
              <a:t>domain [0</a:t>
            </a:r>
            <a:r>
              <a:rPr lang="el-GR" b="1" dirty="0"/>
              <a:t>,</a:t>
            </a:r>
            <a:r>
              <a:rPr lang="en-US" b="1" dirty="0"/>
              <a:t>L</a:t>
            </a:r>
            <a:r>
              <a:rPr lang="el-GR" b="1" dirty="0"/>
              <a:t>]</a:t>
            </a:r>
            <a:endParaRPr lang="en-PK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253BFC-052F-4A4F-9F52-F86A4D50A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353" y="4670703"/>
            <a:ext cx="4082096" cy="931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03068-06BD-3842-A57C-C879FA552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5453" y="4777103"/>
            <a:ext cx="3774949" cy="812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69297E-0226-9544-82CD-9E537988C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800" y="3743945"/>
            <a:ext cx="5211749" cy="107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E1E2-16EB-A64A-BE19-F5275F12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Complex Fouries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4AF7B-01B1-DA4C-B360-8815ED36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63" y="2442739"/>
            <a:ext cx="3200400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72D667-15E0-9E45-A693-0D7CD0A29A8C}"/>
              </a:ext>
            </a:extLst>
          </p:cNvPr>
          <p:cNvSpPr txBox="1"/>
          <p:nvPr/>
        </p:nvSpPr>
        <p:spPr>
          <a:xfrm>
            <a:off x="4161263" y="949850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for real valued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1DCC9-C714-A14E-B351-A02A98900418}"/>
              </a:ext>
            </a:extLst>
          </p:cNvPr>
          <p:cNvSpPr txBox="1"/>
          <p:nvPr/>
        </p:nvSpPr>
        <p:spPr>
          <a:xfrm>
            <a:off x="4161263" y="3593432"/>
            <a:ext cx="4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for complex valued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FC01F-ACB2-D248-9F7B-D7D6BAB74ABC}"/>
              </a:ext>
            </a:extLst>
          </p:cNvPr>
          <p:cNvSpPr txBox="1"/>
          <p:nvPr/>
        </p:nvSpPr>
        <p:spPr>
          <a:xfrm>
            <a:off x="4199981" y="2274009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Euler’s Formula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91C99-DA74-B748-8782-A9BA17BE4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75" y="3851520"/>
            <a:ext cx="2895600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E4D15F-F351-9F4A-8A97-683C33667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212" y="4975100"/>
            <a:ext cx="3619500" cy="1054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7BD5AF-EC1A-3E47-9B9F-F576C57F3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981" y="1215173"/>
            <a:ext cx="5791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CD0C-F58F-D54D-B4CF-A339BDED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Fourier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1569-A445-3C4F-BCF7-40072E24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19" y="1309032"/>
            <a:ext cx="28956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A51CC-91D2-5A40-9AF7-6AB36416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95" y="1306349"/>
            <a:ext cx="3619500" cy="105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ED5FD-FEDB-E849-8E74-C6628B03218C}"/>
              </a:ext>
            </a:extLst>
          </p:cNvPr>
          <p:cNvSpPr txBox="1"/>
          <p:nvPr/>
        </p:nvSpPr>
        <p:spPr>
          <a:xfrm>
            <a:off x="4161263" y="1050210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for real valued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16E2F-5D99-9F40-9C4A-3396A493D9C9}"/>
              </a:ext>
            </a:extLst>
          </p:cNvPr>
          <p:cNvSpPr txBox="1"/>
          <p:nvPr/>
        </p:nvSpPr>
        <p:spPr>
          <a:xfrm>
            <a:off x="4202151" y="2931053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Transform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A7DCFE-1AE9-9F48-9F5D-7D26B412C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63" b="10069"/>
          <a:stretch/>
        </p:blipFill>
        <p:spPr>
          <a:xfrm>
            <a:off x="4055019" y="3244630"/>
            <a:ext cx="3670300" cy="870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CE1849-4E3A-1D47-88F6-59E5B9AF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96" y="4428942"/>
            <a:ext cx="3975100" cy="107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41CCBB-0D82-AE4B-A069-664968F34A25}"/>
              </a:ext>
            </a:extLst>
          </p:cNvPr>
          <p:cNvSpPr txBox="1"/>
          <p:nvPr/>
        </p:nvSpPr>
        <p:spPr>
          <a:xfrm>
            <a:off x="4221511" y="4282879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Inverse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1458199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284</TotalTime>
  <Words>135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Flow</vt:lpstr>
      <vt:lpstr>The Problem</vt:lpstr>
      <vt:lpstr>Background</vt:lpstr>
      <vt:lpstr>Fourier Series</vt:lpstr>
      <vt:lpstr>Mathematical Formulation</vt:lpstr>
      <vt:lpstr>Complex Fouries Series</vt:lpstr>
      <vt:lpstr>Fourier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</dc:title>
  <dc:creator>Microsoft Office User</dc:creator>
  <cp:lastModifiedBy>Microsoft Office User</cp:lastModifiedBy>
  <cp:revision>6</cp:revision>
  <dcterms:created xsi:type="dcterms:W3CDTF">2024-12-25T19:23:12Z</dcterms:created>
  <dcterms:modified xsi:type="dcterms:W3CDTF">2024-12-26T00:22:58Z</dcterms:modified>
</cp:coreProperties>
</file>