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8293-154A-B033-550D-E391733B0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C396E-573E-7D3D-8932-E5C452A85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2A6D4-8A45-EA44-C75A-1BE35764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7581-07AC-499F-BE87-5F90C119AB0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DA1A-DDA4-DC34-226D-E661427F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2D1A9-58E9-B02A-8D51-B9504FB4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0AB-725C-4039-88E8-016F808BB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0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A05D-D474-88DE-A5C1-AFD1B5A0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E704F-A4E6-D5E5-A48E-8FE23BBE1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56B4-466A-4866-42B8-95211661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7581-07AC-499F-BE87-5F90C119AB0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9A96-3AA9-25BB-656B-06E5B083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85ECF-3A79-5237-2777-B4EEC73A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0AB-725C-4039-88E8-016F808BB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7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A687F-5627-BAF1-988F-D6A77258E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1D116-17AE-F566-C440-693B50F0F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30BC-CB89-4C8A-7EF7-FCC50AD5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7581-07AC-499F-BE87-5F90C119AB0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6C2BF-245B-64B8-0C0C-F250D6B3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A1199-29FA-3363-5DFF-712A5D2B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0AB-725C-4039-88E8-016F808BB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B4FB-7F02-666F-06D0-58CC8033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27B20-65A7-F32F-1C01-FAD32F3A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3C90C-C304-6873-2D22-7EBBEA83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7581-07AC-499F-BE87-5F90C119AB0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86EC4-67F3-5C96-2442-C912D808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3F4E6-A9C8-8581-D8ED-089F131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0AB-725C-4039-88E8-016F808BB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AC41-8631-E976-0D50-0ECD99A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A2B45-9964-354A-2C8C-7D39F6E5A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508A8-DD37-6C84-6B18-4542522B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7581-07AC-499F-BE87-5F90C119AB0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669B-CD14-029B-946C-32463BA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C822-EFFA-4E7E-D535-E9E8AFD7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0AB-725C-4039-88E8-016F808BB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2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CB5D-17B3-71EE-5F8D-E2903DEF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CEC3-2D71-E0F7-CB44-E16E5C02C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03491-B013-3E33-A4B7-457F4A48E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51B76-772F-F451-277F-20CFE7CC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7581-07AC-499F-BE87-5F90C119AB0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41CFE-0562-34D0-112D-E2970988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84F2E-F355-470C-1813-A5BF9F03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0AB-725C-4039-88E8-016F808BB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3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2EF9-7AA8-7EF3-B5ED-50BA5948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6219-7514-042F-5C7D-A888E5188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81115-1B29-89F6-52E7-0190A74B5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BDE17-0854-C6D5-6C5A-0382E5019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9602F-A8CA-BC10-E553-C9BA997D3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113F2-D35C-123B-0695-6C9EC1B7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7581-07AC-499F-BE87-5F90C119AB0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282CD-3D95-A023-D925-721FE13A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CDA5E-33F6-7533-D214-6C9DC3C3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0AB-725C-4039-88E8-016F808BB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2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FBA0-9D71-2D81-1D97-72621C6E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4854B-7C8E-C562-CA1F-85A1322C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7581-07AC-499F-BE87-5F90C119AB0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5EFFD-4534-9AEA-706A-868BF0E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47D51-560E-507F-B3E0-C7DCFD3E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0AB-725C-4039-88E8-016F808BB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4FB4B-4AB5-41FE-F324-C2100C7D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7581-07AC-499F-BE87-5F90C119AB0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B397D-6DF0-59F1-E816-F9A78BCA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D7D97-0CF6-0E94-00E9-1FB48C3B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0AB-725C-4039-88E8-016F808BB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4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4D55-2D35-06F3-1217-348716DD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EA78C-1859-7E8F-EBE8-0807A948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C6290-AC0D-6E56-4E37-E620E731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61358-A287-2BA3-98FB-2A0DFE4B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7581-07AC-499F-BE87-5F90C119AB0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73DD7-7E62-F79D-B9A1-048A28C8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ACA5F-5A72-E149-9004-B31D02AC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0AB-725C-4039-88E8-016F808BB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6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BDD0-2805-B0CE-BEEE-1637A00E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E010A-6806-7A72-9282-D266A0F06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1D000-F7F4-2864-AB50-B19DFF43C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2E8ED-CFBF-4536-8BA9-6BEFDAEB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7581-07AC-499F-BE87-5F90C119AB0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3121A-5766-EE20-9C6E-4DE7E482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F03F8-C0EC-C8ED-95D9-79A16B95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0AB-725C-4039-88E8-016F808BB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1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02A90-60E5-033D-F8BA-EFD3B218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44E55-46E3-A553-88D8-93BF4F70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14F7D-5BAB-0BB8-8C39-D47584336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7581-07AC-499F-BE87-5F90C119AB0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92C2-D0D6-4B8B-596C-19893C925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9E888-7936-BB3D-B4A0-57D330981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50AB-725C-4039-88E8-016F808BB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EE93-76C9-8F72-BD96-091D70A9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A567D-9298-1A6D-A5F5-AE37CFB3A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51F2D-5452-5F3C-0026-5D1BAA7FF6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f(x) is called </a:t>
            </a:r>
            <a:r>
              <a:rPr lang="en-US" b="1" dirty="0"/>
              <a:t>even</a:t>
            </a:r>
            <a:r>
              <a:rPr lang="en-US" dirty="0"/>
              <a:t> if, for all values of x in the domain of the function, the following condition holds</a:t>
            </a:r>
          </a:p>
          <a:p>
            <a:pPr marL="0" indent="0">
              <a:buNone/>
            </a:pPr>
            <a:r>
              <a:rPr lang="en-US" dirty="0"/>
              <a:t>		f(−x)=f(x)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f(x) = x^2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B7FB2-7428-DB1E-1814-2DBD1B0CF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Odd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38F21C-E927-FA4A-4E8B-F5E5021214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f(x) is called </a:t>
            </a:r>
            <a:r>
              <a:rPr lang="en-US" b="1" dirty="0"/>
              <a:t>odd</a:t>
            </a:r>
            <a:r>
              <a:rPr lang="en-US" dirty="0"/>
              <a:t> if, for all values of x in the domain of the function, the following condition holds</a:t>
            </a:r>
          </a:p>
          <a:p>
            <a:pPr marL="0" indent="0">
              <a:buNone/>
            </a:pPr>
            <a:r>
              <a:rPr lang="en-US" dirty="0"/>
              <a:t>		f(−x)= -f(x)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f(x) = x^3</a:t>
            </a:r>
          </a:p>
        </p:txBody>
      </p:sp>
    </p:spTree>
    <p:extLst>
      <p:ext uri="{BB962C8B-B14F-4D97-AF65-F5344CB8AC3E}">
        <p14:creationId xmlns:p14="http://schemas.microsoft.com/office/powerpoint/2010/main" val="394971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938F-5DF9-59E1-C1AB-B8C442DF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2BF99-E5E8-9AA0-A1AB-EB49CDBA8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Functions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FB888C-D8CD-24D7-1071-51A282FBF4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82089"/>
            <a:ext cx="5157787" cy="29305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DF33E-C944-4C27-6E0F-5661070ED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Odd Functions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E3A6B1-6583-E255-505F-42610CA406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22970" b="21778"/>
          <a:stretch/>
        </p:blipFill>
        <p:spPr>
          <a:xfrm>
            <a:off x="6509588" y="2788969"/>
            <a:ext cx="3257128" cy="2930561"/>
          </a:xfrm>
        </p:spPr>
      </p:pic>
    </p:spTree>
    <p:extLst>
      <p:ext uri="{BB962C8B-B14F-4D97-AF65-F5344CB8AC3E}">
        <p14:creationId xmlns:p14="http://schemas.microsoft.com/office/powerpoint/2010/main" val="218335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8C0387-FCCB-D2D3-5E88-07F49C6F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E5E562-A364-3905-6EC0-81513512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Even Functions: The sum of two even functions is even.</a:t>
            </a:r>
          </a:p>
          <a:p>
            <a:r>
              <a:rPr lang="en-US" dirty="0"/>
              <a:t>Sum of Odd Functions: The sum of two odd functions is odd.</a:t>
            </a:r>
          </a:p>
          <a:p>
            <a:r>
              <a:rPr lang="en-US" dirty="0"/>
              <a:t>Sum of Even and Odd Functions: The sum of an even and an odd function is neither even nor odd in general.</a:t>
            </a:r>
          </a:p>
        </p:txBody>
      </p:sp>
    </p:spTree>
    <p:extLst>
      <p:ext uri="{BB962C8B-B14F-4D97-AF65-F5344CB8AC3E}">
        <p14:creationId xmlns:p14="http://schemas.microsoft.com/office/powerpoint/2010/main" val="125367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Definitions</vt:lpstr>
      <vt:lpstr>Graphical Representations</vt:lpstr>
      <vt:lpstr>Key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Afaq Shahid</dc:creator>
  <cp:lastModifiedBy>Afaq Shahid</cp:lastModifiedBy>
  <cp:revision>1</cp:revision>
  <dcterms:created xsi:type="dcterms:W3CDTF">2024-12-26T06:45:29Z</dcterms:created>
  <dcterms:modified xsi:type="dcterms:W3CDTF">2024-12-26T06:46:15Z</dcterms:modified>
</cp:coreProperties>
</file>