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692206-4801-9651-DFAA-1D8DCEE8C02D}" v="163" dt="2024-12-08T17:48:30.670"/>
    <p1510:client id="{FAD6537E-3F4D-F494-0D22-1AB7D44E8667}" v="102" dt="2024-12-08T21:51:13.7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53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0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0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4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9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12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6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3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5930-CEA8-4825-0334-10BCCD66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Performance in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ED77A-FD1F-9B43-59E3-6561FC538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Efficient Memory Utilization:</a:t>
            </a:r>
            <a:endParaRPr lang="en-US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- Non-contiguous allocation avoids external fragmentation.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2. Swapping and Virtual Memory: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  - Enables execution of large programs.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3. Faster Access via TLB:</a:t>
            </a: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TLB improves memory lookup speed.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Concurrency and Flexibility: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Ensures process isolation and ease for developers.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D6CAA-A837-AA69-F333-09978350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Challenges in Paging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ED8E5-9076-5F98-909A-6831EAEC6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Internal Fragmentation: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Unused memory within allocated pages.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Page Table Overhead: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Large page tables consume significant memory.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TLB Misses: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Slower memory access when entries are not in TLB.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Swapping Overhead: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Excessive swapping (thrashing) degrades performance.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28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A7FB4-E1ED-6452-A89D-79EB497A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Continue…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CE7E7-C1C3-23B6-5D19-93BABF8B7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5. I/O Bottlenecks: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Relies on disk speed for swapping.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6. Multi-level Paging: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Adds complexity and increases lookup time.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7. Security and Isolation Issues: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Misconfigured page tables can lead to unauthorized access.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8. Page Size Trade-offs: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Larger pages reduce table size but increase fragmentation.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42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78A7C-D41E-9176-979E-58479B6F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>
                <a:ea typeface="+mj-lt"/>
                <a:cs typeface="+mj-lt"/>
              </a:rPr>
              <a:t>Strategies to Improve Paging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C3BA5-EDDF-C2B6-5F32-1B1E0768F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1. Use of TLB: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Increase TLB size and optimize hit rates.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2. Page Replacement Algorithms: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Implement LRU, FIFO, or advanced algorithms.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3. Efficient Disk Usage: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Use SSDs for faster swapping.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4. Adaptive Page Sizes:</a:t>
            </a:r>
            <a:endParaRPr lang="en-US"/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  - Dynamically adjust page sizes based on workload.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0588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Neue Haas Grotesk Text Pro</vt:lpstr>
      <vt:lpstr>AccentBoxVTI</vt:lpstr>
      <vt:lpstr>Performance in Paging</vt:lpstr>
      <vt:lpstr>Challenges in Paging</vt:lpstr>
      <vt:lpstr>Continue…</vt:lpstr>
      <vt:lpstr>Strategies to Improve Paging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Taimoor Ul Islam</cp:lastModifiedBy>
  <cp:revision>101</cp:revision>
  <dcterms:created xsi:type="dcterms:W3CDTF">2024-12-08T17:25:46Z</dcterms:created>
  <dcterms:modified xsi:type="dcterms:W3CDTF">2024-12-08T21:50:12Z</dcterms:modified>
</cp:coreProperties>
</file>