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7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D2D36-2ADB-47CC-B307-A342F8B0EBDE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77C-9E66-4324-AAC9-C3BDD1F4EFBB}">
      <dgm:prSet phldrT="[Text]" custT="1"/>
      <dgm:spPr/>
      <dgm:t>
        <a:bodyPr/>
        <a:lstStyle/>
        <a:p>
          <a:r>
            <a:rPr lang="en-US" sz="1400" b="0" dirty="0" smtClean="0"/>
            <a:t>Personal Pronouns</a:t>
          </a:r>
          <a:endParaRPr lang="en-US" sz="1400" b="0" dirty="0"/>
        </a:p>
      </dgm:t>
    </dgm:pt>
    <dgm:pt modelId="{62F26912-D166-4C29-944D-12DD63B9C8F4}" type="parTrans" cxnId="{76E1A748-BFE4-48BA-B1F1-FB137A70120A}">
      <dgm:prSet/>
      <dgm:spPr/>
      <dgm:t>
        <a:bodyPr/>
        <a:lstStyle/>
        <a:p>
          <a:endParaRPr lang="en-US"/>
        </a:p>
      </dgm:t>
    </dgm:pt>
    <dgm:pt modelId="{72049167-5414-4570-AECB-40E2B53D1A96}" type="sibTrans" cxnId="{76E1A748-BFE4-48BA-B1F1-FB137A70120A}">
      <dgm:prSet/>
      <dgm:spPr/>
      <dgm:t>
        <a:bodyPr/>
        <a:lstStyle/>
        <a:p>
          <a:endParaRPr lang="en-US"/>
        </a:p>
      </dgm:t>
    </dgm:pt>
    <dgm:pt modelId="{D2077C6B-973F-4608-BDC0-A3E0D48FD8E4}">
      <dgm:prSet phldrT="[Text]" custT="1"/>
      <dgm:spPr/>
      <dgm:t>
        <a:bodyPr/>
        <a:lstStyle/>
        <a:p>
          <a:r>
            <a:rPr lang="en-US" sz="1200" dirty="0" smtClean="0"/>
            <a:t>Refer to specific people or things. Examples include "I," "you," "he," "she," "it," "we," and "they."</a:t>
          </a:r>
          <a:endParaRPr lang="en-US" sz="1200" dirty="0"/>
        </a:p>
      </dgm:t>
    </dgm:pt>
    <dgm:pt modelId="{5F078C7F-E58F-447E-A980-9861F7A861C8}" type="parTrans" cxnId="{B7BA1161-A7B3-4B7D-95FB-9541AF6A26AC}">
      <dgm:prSet/>
      <dgm:spPr/>
      <dgm:t>
        <a:bodyPr/>
        <a:lstStyle/>
        <a:p>
          <a:endParaRPr lang="en-US"/>
        </a:p>
      </dgm:t>
    </dgm:pt>
    <dgm:pt modelId="{324FBB6F-5DCD-46A1-B4AD-32A0606DA730}" type="sibTrans" cxnId="{B7BA1161-A7B3-4B7D-95FB-9541AF6A26AC}">
      <dgm:prSet/>
      <dgm:spPr/>
      <dgm:t>
        <a:bodyPr/>
        <a:lstStyle/>
        <a:p>
          <a:endParaRPr lang="en-US"/>
        </a:p>
      </dgm:t>
    </dgm:pt>
    <dgm:pt modelId="{0D1FC025-6E41-4D06-B9F6-B773C1900404}">
      <dgm:prSet phldrT="[Text]" custT="1"/>
      <dgm:spPr/>
      <dgm:t>
        <a:bodyPr/>
        <a:lstStyle/>
        <a:p>
          <a:r>
            <a:rPr lang="en-US" sz="1400" b="0" dirty="0" smtClean="0"/>
            <a:t>Possessive Pronouns</a:t>
          </a:r>
          <a:endParaRPr lang="en-US" sz="1400" b="0" dirty="0"/>
        </a:p>
      </dgm:t>
    </dgm:pt>
    <dgm:pt modelId="{6C2B4556-E116-44B9-A29A-85D1D98CF62E}" type="parTrans" cxnId="{5B1DD5E0-FC27-497D-95AA-52FCD5B7C4EC}">
      <dgm:prSet/>
      <dgm:spPr/>
      <dgm:t>
        <a:bodyPr/>
        <a:lstStyle/>
        <a:p>
          <a:endParaRPr lang="en-US"/>
        </a:p>
      </dgm:t>
    </dgm:pt>
    <dgm:pt modelId="{CAAAC9F6-FB9A-41A3-A0CF-998693BAA88E}" type="sibTrans" cxnId="{5B1DD5E0-FC27-497D-95AA-52FCD5B7C4EC}">
      <dgm:prSet/>
      <dgm:spPr/>
      <dgm:t>
        <a:bodyPr/>
        <a:lstStyle/>
        <a:p>
          <a:endParaRPr lang="en-US"/>
        </a:p>
      </dgm:t>
    </dgm:pt>
    <dgm:pt modelId="{0B8DC05F-9161-4E6F-A05D-BA7BA3705DC4}">
      <dgm:prSet phldrT="[Text]" custT="1"/>
      <dgm:spPr/>
      <dgm:t>
        <a:bodyPr/>
        <a:lstStyle/>
        <a:p>
          <a:r>
            <a:rPr lang="en-US" sz="1200" dirty="0" smtClean="0"/>
            <a:t>Show ownership or possession. Examples include "mine," "yours," "his," "hers," "ours," and "theirs."</a:t>
          </a:r>
          <a:endParaRPr lang="en-US" sz="1200" dirty="0"/>
        </a:p>
      </dgm:t>
    </dgm:pt>
    <dgm:pt modelId="{6D050623-F0A6-4E77-8701-6B9BA6C61CDF}" type="parTrans" cxnId="{EC9FBF86-1E35-4CF3-B471-7C550EFA748E}">
      <dgm:prSet/>
      <dgm:spPr/>
      <dgm:t>
        <a:bodyPr/>
        <a:lstStyle/>
        <a:p>
          <a:endParaRPr lang="en-US"/>
        </a:p>
      </dgm:t>
    </dgm:pt>
    <dgm:pt modelId="{8AEDEF9E-9822-473B-A10B-6759621CFD41}" type="sibTrans" cxnId="{EC9FBF86-1E35-4CF3-B471-7C550EFA748E}">
      <dgm:prSet/>
      <dgm:spPr/>
      <dgm:t>
        <a:bodyPr/>
        <a:lstStyle/>
        <a:p>
          <a:endParaRPr lang="en-US"/>
        </a:p>
      </dgm:t>
    </dgm:pt>
    <dgm:pt modelId="{1E56C5E6-387B-4A92-8B7C-57104A9184AA}">
      <dgm:prSet custT="1"/>
      <dgm:spPr/>
      <dgm:t>
        <a:bodyPr/>
        <a:lstStyle/>
        <a:p>
          <a:r>
            <a:rPr lang="en-US" sz="1200" dirty="0" smtClean="0"/>
            <a:t>Reflect back to the subject of the sentence. Examples include "myself," "yourself," "himself," "herself," "itself," "ourselves," "yourselves," and "themselves."</a:t>
          </a:r>
          <a:endParaRPr lang="en-US" sz="1200" dirty="0"/>
        </a:p>
      </dgm:t>
    </dgm:pt>
    <dgm:pt modelId="{F6ABC44B-5962-4962-93E2-D7012CF17314}" type="parTrans" cxnId="{8713B503-706C-4245-9EC6-D696F0C47D4C}">
      <dgm:prSet/>
      <dgm:spPr/>
      <dgm:t>
        <a:bodyPr/>
        <a:lstStyle/>
        <a:p>
          <a:endParaRPr lang="en-US"/>
        </a:p>
      </dgm:t>
    </dgm:pt>
    <dgm:pt modelId="{2FA4BC1E-7E32-42A5-B573-15C5884C65FB}" type="sibTrans" cxnId="{8713B503-706C-4245-9EC6-D696F0C47D4C}">
      <dgm:prSet/>
      <dgm:spPr/>
      <dgm:t>
        <a:bodyPr/>
        <a:lstStyle/>
        <a:p>
          <a:endParaRPr lang="en-US"/>
        </a:p>
      </dgm:t>
    </dgm:pt>
    <dgm:pt modelId="{816B8C5F-2305-4945-8CDA-AD51AEB1A68B}">
      <dgm:prSet custT="1"/>
      <dgm:spPr/>
      <dgm:t>
        <a:bodyPr/>
        <a:lstStyle/>
        <a:p>
          <a:r>
            <a:rPr lang="en-US" sz="1200" dirty="0" smtClean="0"/>
            <a:t>Point out specific people or things. Examples include "this," "that," "these," and "those."</a:t>
          </a:r>
          <a:endParaRPr lang="en-US" sz="1200" dirty="0"/>
        </a:p>
      </dgm:t>
    </dgm:pt>
    <dgm:pt modelId="{BC4AF242-5020-4A3B-8D80-65EFAAECB9BE}" type="parTrans" cxnId="{912C6D18-7C18-4A11-A64D-8A1207B5B5DB}">
      <dgm:prSet/>
      <dgm:spPr/>
      <dgm:t>
        <a:bodyPr/>
        <a:lstStyle/>
        <a:p>
          <a:endParaRPr lang="en-US"/>
        </a:p>
      </dgm:t>
    </dgm:pt>
    <dgm:pt modelId="{0083278D-1005-43D0-972F-45BD5EB2E850}" type="sibTrans" cxnId="{912C6D18-7C18-4A11-A64D-8A1207B5B5DB}">
      <dgm:prSet/>
      <dgm:spPr/>
      <dgm:t>
        <a:bodyPr/>
        <a:lstStyle/>
        <a:p>
          <a:endParaRPr lang="en-US"/>
        </a:p>
      </dgm:t>
    </dgm:pt>
    <dgm:pt modelId="{429D7AAE-776E-47CC-B1E1-04EEE0815A2E}">
      <dgm:prSet custT="1"/>
      <dgm:spPr/>
      <dgm:t>
        <a:bodyPr/>
        <a:lstStyle/>
        <a:p>
          <a:r>
            <a:rPr lang="en-US" sz="1400" b="0" dirty="0" smtClean="0"/>
            <a:t>Demonstrative Pronouns</a:t>
          </a:r>
          <a:endParaRPr lang="en-US" sz="1400" b="0" dirty="0"/>
        </a:p>
      </dgm:t>
    </dgm:pt>
    <dgm:pt modelId="{7DDA9CC1-F68F-4D1C-BC24-A0CF23B9416E}" type="parTrans" cxnId="{C86436E1-421F-4710-AFF3-4B436959C332}">
      <dgm:prSet/>
      <dgm:spPr/>
      <dgm:t>
        <a:bodyPr/>
        <a:lstStyle/>
        <a:p>
          <a:endParaRPr lang="en-US"/>
        </a:p>
      </dgm:t>
    </dgm:pt>
    <dgm:pt modelId="{2250FC5D-04DA-4A7A-97D4-45252A9D45AC}" type="sibTrans" cxnId="{C86436E1-421F-4710-AFF3-4B436959C332}">
      <dgm:prSet/>
      <dgm:spPr/>
      <dgm:t>
        <a:bodyPr/>
        <a:lstStyle/>
        <a:p>
          <a:endParaRPr lang="en-US"/>
        </a:p>
      </dgm:t>
    </dgm:pt>
    <dgm:pt modelId="{4F12A7C5-1295-43C6-89F3-0C29ABC46200}">
      <dgm:prSet custT="1"/>
      <dgm:spPr/>
      <dgm:t>
        <a:bodyPr/>
        <a:lstStyle/>
        <a:p>
          <a:r>
            <a:rPr lang="en-US" sz="1400" b="0" dirty="0" smtClean="0"/>
            <a:t>Reflexive Pronouns</a:t>
          </a:r>
          <a:endParaRPr lang="en-US" sz="1400" b="0" dirty="0"/>
        </a:p>
      </dgm:t>
    </dgm:pt>
    <dgm:pt modelId="{AE5FA87D-9627-4E15-8444-A227F67A3F37}" type="parTrans" cxnId="{D94EFDC3-CCED-41A9-8146-51B8C97971CB}">
      <dgm:prSet/>
      <dgm:spPr/>
      <dgm:t>
        <a:bodyPr/>
        <a:lstStyle/>
        <a:p>
          <a:endParaRPr lang="en-US"/>
        </a:p>
      </dgm:t>
    </dgm:pt>
    <dgm:pt modelId="{87F8400A-9CAD-49F7-A629-5ABDB269BAE0}" type="sibTrans" cxnId="{D94EFDC3-CCED-41A9-8146-51B8C97971CB}">
      <dgm:prSet/>
      <dgm:spPr/>
      <dgm:t>
        <a:bodyPr/>
        <a:lstStyle/>
        <a:p>
          <a:endParaRPr lang="en-US"/>
        </a:p>
      </dgm:t>
    </dgm:pt>
    <dgm:pt modelId="{6767DC04-11BD-4EC9-990F-A3FBDAC120C9}" type="pres">
      <dgm:prSet presAssocID="{3DCD2D36-2ADB-47CC-B307-A342F8B0EBD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379D99-E6B7-4E8F-B792-8AAC7CE1245F}" type="pres">
      <dgm:prSet presAssocID="{CF9BE77C-9E66-4324-AAC9-C3BDD1F4EFBB}" presName="linNode" presStyleCnt="0"/>
      <dgm:spPr/>
    </dgm:pt>
    <dgm:pt modelId="{B2902C35-B73F-4AEB-A9E5-0788C26C9638}" type="pres">
      <dgm:prSet presAssocID="{CF9BE77C-9E66-4324-AAC9-C3BDD1F4EFBB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A64AC7-A692-49AF-8F47-45C7C9F14AFD}" type="pres">
      <dgm:prSet presAssocID="{CF9BE77C-9E66-4324-AAC9-C3BDD1F4EFBB}" presName="bracket" presStyleLbl="parChTrans1D1" presStyleIdx="0" presStyleCnt="4"/>
      <dgm:spPr/>
    </dgm:pt>
    <dgm:pt modelId="{4D704CCC-B158-4B0E-BFB3-E7FFEA3DCEEF}" type="pres">
      <dgm:prSet presAssocID="{CF9BE77C-9E66-4324-AAC9-C3BDD1F4EFBB}" presName="spH" presStyleCnt="0"/>
      <dgm:spPr/>
    </dgm:pt>
    <dgm:pt modelId="{9B132FEC-5E43-4E58-B351-E0B0C0842DAC}" type="pres">
      <dgm:prSet presAssocID="{CF9BE77C-9E66-4324-AAC9-C3BDD1F4EFBB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C22BD-FEAA-45FC-BB94-83F006DD8118}" type="pres">
      <dgm:prSet presAssocID="{72049167-5414-4570-AECB-40E2B53D1A96}" presName="spV" presStyleCnt="0"/>
      <dgm:spPr/>
    </dgm:pt>
    <dgm:pt modelId="{3FFC14F5-E0C5-4700-A454-267F563D773C}" type="pres">
      <dgm:prSet presAssocID="{0D1FC025-6E41-4D06-B9F6-B773C1900404}" presName="linNode" presStyleCnt="0"/>
      <dgm:spPr/>
    </dgm:pt>
    <dgm:pt modelId="{BFFEB4D6-3717-49D2-9769-683E2000E8FB}" type="pres">
      <dgm:prSet presAssocID="{0D1FC025-6E41-4D06-B9F6-B773C1900404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DEEEB7-1B6B-4804-9809-002BE56EC9E0}" type="pres">
      <dgm:prSet presAssocID="{0D1FC025-6E41-4D06-B9F6-B773C1900404}" presName="bracket" presStyleLbl="parChTrans1D1" presStyleIdx="1" presStyleCnt="4"/>
      <dgm:spPr/>
    </dgm:pt>
    <dgm:pt modelId="{FCAD11B7-B787-45F2-9DC9-D6C6F519EBA7}" type="pres">
      <dgm:prSet presAssocID="{0D1FC025-6E41-4D06-B9F6-B773C1900404}" presName="spH" presStyleCnt="0"/>
      <dgm:spPr/>
    </dgm:pt>
    <dgm:pt modelId="{E6EEFE47-B1F1-4B4B-AF9A-484AF3F78B41}" type="pres">
      <dgm:prSet presAssocID="{0D1FC025-6E41-4D06-B9F6-B773C1900404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9967B-FAC0-4B0E-AE5F-E40DD7C6A04D}" type="pres">
      <dgm:prSet presAssocID="{CAAAC9F6-FB9A-41A3-A0CF-998693BAA88E}" presName="spV" presStyleCnt="0"/>
      <dgm:spPr/>
    </dgm:pt>
    <dgm:pt modelId="{005559EE-B70C-44E4-81F5-48EC23723164}" type="pres">
      <dgm:prSet presAssocID="{4F12A7C5-1295-43C6-89F3-0C29ABC46200}" presName="linNode" presStyleCnt="0"/>
      <dgm:spPr/>
    </dgm:pt>
    <dgm:pt modelId="{302FD6FB-E21B-46ED-BE47-E0537A441A11}" type="pres">
      <dgm:prSet presAssocID="{4F12A7C5-1295-43C6-89F3-0C29ABC46200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9E9138-438B-4928-AEA0-9044E7C59DF5}" type="pres">
      <dgm:prSet presAssocID="{4F12A7C5-1295-43C6-89F3-0C29ABC46200}" presName="bracket" presStyleLbl="parChTrans1D1" presStyleIdx="2" presStyleCnt="4"/>
      <dgm:spPr/>
    </dgm:pt>
    <dgm:pt modelId="{8CD1D125-0B3D-4044-A25C-0E61EB69C27C}" type="pres">
      <dgm:prSet presAssocID="{4F12A7C5-1295-43C6-89F3-0C29ABC46200}" presName="spH" presStyleCnt="0"/>
      <dgm:spPr/>
    </dgm:pt>
    <dgm:pt modelId="{9C5BEADD-8565-4DE8-A1BC-38E40FA76B58}" type="pres">
      <dgm:prSet presAssocID="{4F12A7C5-1295-43C6-89F3-0C29ABC46200}" presName="desTx" presStyleLbl="node1" presStyleIdx="2" presStyleCnt="4" custScaleX="1006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E84C46-7E67-495B-A71A-9E0CC4B4B31D}" type="pres">
      <dgm:prSet presAssocID="{87F8400A-9CAD-49F7-A629-5ABDB269BAE0}" presName="spV" presStyleCnt="0"/>
      <dgm:spPr/>
    </dgm:pt>
    <dgm:pt modelId="{6B35F3E5-779E-44D7-9B79-F36C23CE1350}" type="pres">
      <dgm:prSet presAssocID="{429D7AAE-776E-47CC-B1E1-04EEE0815A2E}" presName="linNode" presStyleCnt="0"/>
      <dgm:spPr/>
    </dgm:pt>
    <dgm:pt modelId="{0C2F0120-AC25-49CC-BA84-62E1E529A2A2}" type="pres">
      <dgm:prSet presAssocID="{429D7AAE-776E-47CC-B1E1-04EEE0815A2E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D29F7-83DF-47E4-A2FA-62CEA758D547}" type="pres">
      <dgm:prSet presAssocID="{429D7AAE-776E-47CC-B1E1-04EEE0815A2E}" presName="bracket" presStyleLbl="parChTrans1D1" presStyleIdx="3" presStyleCnt="4"/>
      <dgm:spPr/>
    </dgm:pt>
    <dgm:pt modelId="{90444EF8-635A-4CAA-BCE2-985FCB7AE4B3}" type="pres">
      <dgm:prSet presAssocID="{429D7AAE-776E-47CC-B1E1-04EEE0815A2E}" presName="spH" presStyleCnt="0"/>
      <dgm:spPr/>
    </dgm:pt>
    <dgm:pt modelId="{73DA031D-90CA-43D5-9F62-6C6AF531ACF1}" type="pres">
      <dgm:prSet presAssocID="{429D7AAE-776E-47CC-B1E1-04EEE0815A2E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1DD5E0-FC27-497D-95AA-52FCD5B7C4EC}" srcId="{3DCD2D36-2ADB-47CC-B307-A342F8B0EBDE}" destId="{0D1FC025-6E41-4D06-B9F6-B773C1900404}" srcOrd="1" destOrd="0" parTransId="{6C2B4556-E116-44B9-A29A-85D1D98CF62E}" sibTransId="{CAAAC9F6-FB9A-41A3-A0CF-998693BAA88E}"/>
    <dgm:cxn modelId="{EC9FBF86-1E35-4CF3-B471-7C550EFA748E}" srcId="{0D1FC025-6E41-4D06-B9F6-B773C1900404}" destId="{0B8DC05F-9161-4E6F-A05D-BA7BA3705DC4}" srcOrd="0" destOrd="0" parTransId="{6D050623-F0A6-4E77-8701-6B9BA6C61CDF}" sibTransId="{8AEDEF9E-9822-473B-A10B-6759621CFD41}"/>
    <dgm:cxn modelId="{BF3DACAD-42ED-4337-9863-31CEB0C3FE37}" type="presOf" srcId="{0B8DC05F-9161-4E6F-A05D-BA7BA3705DC4}" destId="{E6EEFE47-B1F1-4B4B-AF9A-484AF3F78B41}" srcOrd="0" destOrd="0" presId="urn:diagrams.loki3.com/BracketList"/>
    <dgm:cxn modelId="{AFDEA5CD-A53E-4B4E-ADE9-5A089C4DDCBD}" type="presOf" srcId="{1E56C5E6-387B-4A92-8B7C-57104A9184AA}" destId="{9C5BEADD-8565-4DE8-A1BC-38E40FA76B58}" srcOrd="0" destOrd="0" presId="urn:diagrams.loki3.com/BracketList"/>
    <dgm:cxn modelId="{0848BB1F-9A35-46E1-BA92-9EC17D67AE9C}" type="presOf" srcId="{816B8C5F-2305-4945-8CDA-AD51AEB1A68B}" destId="{73DA031D-90CA-43D5-9F62-6C6AF531ACF1}" srcOrd="0" destOrd="0" presId="urn:diagrams.loki3.com/BracketList"/>
    <dgm:cxn modelId="{8713B503-706C-4245-9EC6-D696F0C47D4C}" srcId="{4F12A7C5-1295-43C6-89F3-0C29ABC46200}" destId="{1E56C5E6-387B-4A92-8B7C-57104A9184AA}" srcOrd="0" destOrd="0" parTransId="{F6ABC44B-5962-4962-93E2-D7012CF17314}" sibTransId="{2FA4BC1E-7E32-42A5-B573-15C5884C65FB}"/>
    <dgm:cxn modelId="{76B50C2B-6B2C-4166-980A-E8E268588A44}" type="presOf" srcId="{429D7AAE-776E-47CC-B1E1-04EEE0815A2E}" destId="{0C2F0120-AC25-49CC-BA84-62E1E529A2A2}" srcOrd="0" destOrd="0" presId="urn:diagrams.loki3.com/BracketList"/>
    <dgm:cxn modelId="{80B7A3CD-55EE-4EF1-8272-E90E7245CBE2}" type="presOf" srcId="{CF9BE77C-9E66-4324-AAC9-C3BDD1F4EFBB}" destId="{B2902C35-B73F-4AEB-A9E5-0788C26C9638}" srcOrd="0" destOrd="0" presId="urn:diagrams.loki3.com/BracketList"/>
    <dgm:cxn modelId="{EE97E4E3-AEF4-47E7-A784-A9F1D50E8C2B}" type="presOf" srcId="{0D1FC025-6E41-4D06-B9F6-B773C1900404}" destId="{BFFEB4D6-3717-49D2-9769-683E2000E8FB}" srcOrd="0" destOrd="0" presId="urn:diagrams.loki3.com/BracketList"/>
    <dgm:cxn modelId="{912C6D18-7C18-4A11-A64D-8A1207B5B5DB}" srcId="{429D7AAE-776E-47CC-B1E1-04EEE0815A2E}" destId="{816B8C5F-2305-4945-8CDA-AD51AEB1A68B}" srcOrd="0" destOrd="0" parTransId="{BC4AF242-5020-4A3B-8D80-65EFAAECB9BE}" sibTransId="{0083278D-1005-43D0-972F-45BD5EB2E850}"/>
    <dgm:cxn modelId="{D94EFDC3-CCED-41A9-8146-51B8C97971CB}" srcId="{3DCD2D36-2ADB-47CC-B307-A342F8B0EBDE}" destId="{4F12A7C5-1295-43C6-89F3-0C29ABC46200}" srcOrd="2" destOrd="0" parTransId="{AE5FA87D-9627-4E15-8444-A227F67A3F37}" sibTransId="{87F8400A-9CAD-49F7-A629-5ABDB269BAE0}"/>
    <dgm:cxn modelId="{D33B32CE-0313-4714-B35E-B04A00CEDB65}" type="presOf" srcId="{3DCD2D36-2ADB-47CC-B307-A342F8B0EBDE}" destId="{6767DC04-11BD-4EC9-990F-A3FBDAC120C9}" srcOrd="0" destOrd="0" presId="urn:diagrams.loki3.com/BracketList"/>
    <dgm:cxn modelId="{B7BA1161-A7B3-4B7D-95FB-9541AF6A26AC}" srcId="{CF9BE77C-9E66-4324-AAC9-C3BDD1F4EFBB}" destId="{D2077C6B-973F-4608-BDC0-A3E0D48FD8E4}" srcOrd="0" destOrd="0" parTransId="{5F078C7F-E58F-447E-A980-9861F7A861C8}" sibTransId="{324FBB6F-5DCD-46A1-B4AD-32A0606DA730}"/>
    <dgm:cxn modelId="{0FEE08A3-896A-440C-80E9-E08AF267F149}" type="presOf" srcId="{D2077C6B-973F-4608-BDC0-A3E0D48FD8E4}" destId="{9B132FEC-5E43-4E58-B351-E0B0C0842DAC}" srcOrd="0" destOrd="0" presId="urn:diagrams.loki3.com/BracketList"/>
    <dgm:cxn modelId="{C86436E1-421F-4710-AFF3-4B436959C332}" srcId="{3DCD2D36-2ADB-47CC-B307-A342F8B0EBDE}" destId="{429D7AAE-776E-47CC-B1E1-04EEE0815A2E}" srcOrd="3" destOrd="0" parTransId="{7DDA9CC1-F68F-4D1C-BC24-A0CF23B9416E}" sibTransId="{2250FC5D-04DA-4A7A-97D4-45252A9D45AC}"/>
    <dgm:cxn modelId="{76E1A748-BFE4-48BA-B1F1-FB137A70120A}" srcId="{3DCD2D36-2ADB-47CC-B307-A342F8B0EBDE}" destId="{CF9BE77C-9E66-4324-AAC9-C3BDD1F4EFBB}" srcOrd="0" destOrd="0" parTransId="{62F26912-D166-4C29-944D-12DD63B9C8F4}" sibTransId="{72049167-5414-4570-AECB-40E2B53D1A96}"/>
    <dgm:cxn modelId="{CF0E219C-5F1A-4F98-A870-9AE52C7CDBCF}" type="presOf" srcId="{4F12A7C5-1295-43C6-89F3-0C29ABC46200}" destId="{302FD6FB-E21B-46ED-BE47-E0537A441A11}" srcOrd="0" destOrd="0" presId="urn:diagrams.loki3.com/BracketList"/>
    <dgm:cxn modelId="{92FFE70D-F592-4086-A2A5-6C05B722B345}" type="presParOf" srcId="{6767DC04-11BD-4EC9-990F-A3FBDAC120C9}" destId="{07379D99-E6B7-4E8F-B792-8AAC7CE1245F}" srcOrd="0" destOrd="0" presId="urn:diagrams.loki3.com/BracketList"/>
    <dgm:cxn modelId="{10367058-1727-49C6-8F8F-597705F53F57}" type="presParOf" srcId="{07379D99-E6B7-4E8F-B792-8AAC7CE1245F}" destId="{B2902C35-B73F-4AEB-A9E5-0788C26C9638}" srcOrd="0" destOrd="0" presId="urn:diagrams.loki3.com/BracketList"/>
    <dgm:cxn modelId="{79938776-7B1C-4EB5-8BA0-46D84EB891B1}" type="presParOf" srcId="{07379D99-E6B7-4E8F-B792-8AAC7CE1245F}" destId="{CFA64AC7-A692-49AF-8F47-45C7C9F14AFD}" srcOrd="1" destOrd="0" presId="urn:diagrams.loki3.com/BracketList"/>
    <dgm:cxn modelId="{79279BD7-63C8-44A1-95A7-C5463DC0B661}" type="presParOf" srcId="{07379D99-E6B7-4E8F-B792-8AAC7CE1245F}" destId="{4D704CCC-B158-4B0E-BFB3-E7FFEA3DCEEF}" srcOrd="2" destOrd="0" presId="urn:diagrams.loki3.com/BracketList"/>
    <dgm:cxn modelId="{03DE3557-D843-4A86-83A8-A474C4B61BA4}" type="presParOf" srcId="{07379D99-E6B7-4E8F-B792-8AAC7CE1245F}" destId="{9B132FEC-5E43-4E58-B351-E0B0C0842DAC}" srcOrd="3" destOrd="0" presId="urn:diagrams.loki3.com/BracketList"/>
    <dgm:cxn modelId="{F9BCB868-5749-49BC-8B95-471A26D9E056}" type="presParOf" srcId="{6767DC04-11BD-4EC9-990F-A3FBDAC120C9}" destId="{620C22BD-FEAA-45FC-BB94-83F006DD8118}" srcOrd="1" destOrd="0" presId="urn:diagrams.loki3.com/BracketList"/>
    <dgm:cxn modelId="{A7BA9774-63D9-4A3A-BF6C-E101CCD1893D}" type="presParOf" srcId="{6767DC04-11BD-4EC9-990F-A3FBDAC120C9}" destId="{3FFC14F5-E0C5-4700-A454-267F563D773C}" srcOrd="2" destOrd="0" presId="urn:diagrams.loki3.com/BracketList"/>
    <dgm:cxn modelId="{6E72F109-B785-47CA-B38B-44C66B256C3A}" type="presParOf" srcId="{3FFC14F5-E0C5-4700-A454-267F563D773C}" destId="{BFFEB4D6-3717-49D2-9769-683E2000E8FB}" srcOrd="0" destOrd="0" presId="urn:diagrams.loki3.com/BracketList"/>
    <dgm:cxn modelId="{EF7382BB-4E40-481C-AA04-74736B083877}" type="presParOf" srcId="{3FFC14F5-E0C5-4700-A454-267F563D773C}" destId="{42DEEEB7-1B6B-4804-9809-002BE56EC9E0}" srcOrd="1" destOrd="0" presId="urn:diagrams.loki3.com/BracketList"/>
    <dgm:cxn modelId="{8F00A556-4555-4071-BA78-6E3314F6EA68}" type="presParOf" srcId="{3FFC14F5-E0C5-4700-A454-267F563D773C}" destId="{FCAD11B7-B787-45F2-9DC9-D6C6F519EBA7}" srcOrd="2" destOrd="0" presId="urn:diagrams.loki3.com/BracketList"/>
    <dgm:cxn modelId="{613A107E-EE94-43C4-B9BD-3E3B924B6841}" type="presParOf" srcId="{3FFC14F5-E0C5-4700-A454-267F563D773C}" destId="{E6EEFE47-B1F1-4B4B-AF9A-484AF3F78B41}" srcOrd="3" destOrd="0" presId="urn:diagrams.loki3.com/BracketList"/>
    <dgm:cxn modelId="{E64758E5-D8E3-4FE5-9743-99D0A6CD4133}" type="presParOf" srcId="{6767DC04-11BD-4EC9-990F-A3FBDAC120C9}" destId="{0C79967B-FAC0-4B0E-AE5F-E40DD7C6A04D}" srcOrd="3" destOrd="0" presId="urn:diagrams.loki3.com/BracketList"/>
    <dgm:cxn modelId="{F6D820C2-F711-4970-9472-B5076E04D25F}" type="presParOf" srcId="{6767DC04-11BD-4EC9-990F-A3FBDAC120C9}" destId="{005559EE-B70C-44E4-81F5-48EC23723164}" srcOrd="4" destOrd="0" presId="urn:diagrams.loki3.com/BracketList"/>
    <dgm:cxn modelId="{A1EA5D04-74DC-443D-A043-83AE9A2C6F9E}" type="presParOf" srcId="{005559EE-B70C-44E4-81F5-48EC23723164}" destId="{302FD6FB-E21B-46ED-BE47-E0537A441A11}" srcOrd="0" destOrd="0" presId="urn:diagrams.loki3.com/BracketList"/>
    <dgm:cxn modelId="{9AB53B61-EFDA-4591-8122-20A12088D825}" type="presParOf" srcId="{005559EE-B70C-44E4-81F5-48EC23723164}" destId="{5F9E9138-438B-4928-AEA0-9044E7C59DF5}" srcOrd="1" destOrd="0" presId="urn:diagrams.loki3.com/BracketList"/>
    <dgm:cxn modelId="{27CD2FDA-D8B7-4476-9282-4E89C202FAFB}" type="presParOf" srcId="{005559EE-B70C-44E4-81F5-48EC23723164}" destId="{8CD1D125-0B3D-4044-A25C-0E61EB69C27C}" srcOrd="2" destOrd="0" presId="urn:diagrams.loki3.com/BracketList"/>
    <dgm:cxn modelId="{074EFBB2-3170-4529-BC26-9C0A8ABC6AC5}" type="presParOf" srcId="{005559EE-B70C-44E4-81F5-48EC23723164}" destId="{9C5BEADD-8565-4DE8-A1BC-38E40FA76B58}" srcOrd="3" destOrd="0" presId="urn:diagrams.loki3.com/BracketList"/>
    <dgm:cxn modelId="{B268AB0E-3A97-4D37-8E04-AF3160A16285}" type="presParOf" srcId="{6767DC04-11BD-4EC9-990F-A3FBDAC120C9}" destId="{73E84C46-7E67-495B-A71A-9E0CC4B4B31D}" srcOrd="5" destOrd="0" presId="urn:diagrams.loki3.com/BracketList"/>
    <dgm:cxn modelId="{BCC863B2-7797-4151-91CB-45313D6A0C73}" type="presParOf" srcId="{6767DC04-11BD-4EC9-990F-A3FBDAC120C9}" destId="{6B35F3E5-779E-44D7-9B79-F36C23CE1350}" srcOrd="6" destOrd="0" presId="urn:diagrams.loki3.com/BracketList"/>
    <dgm:cxn modelId="{54363645-8764-4906-924B-EEC3DFCDD92F}" type="presParOf" srcId="{6B35F3E5-779E-44D7-9B79-F36C23CE1350}" destId="{0C2F0120-AC25-49CC-BA84-62E1E529A2A2}" srcOrd="0" destOrd="0" presId="urn:diagrams.loki3.com/BracketList"/>
    <dgm:cxn modelId="{33DC1AEE-3169-4B92-BCA9-7F340C71A5B6}" type="presParOf" srcId="{6B35F3E5-779E-44D7-9B79-F36C23CE1350}" destId="{5A8D29F7-83DF-47E4-A2FA-62CEA758D547}" srcOrd="1" destOrd="0" presId="urn:diagrams.loki3.com/BracketList"/>
    <dgm:cxn modelId="{A0D8E458-765C-4F09-936F-CA284C86B261}" type="presParOf" srcId="{6B35F3E5-779E-44D7-9B79-F36C23CE1350}" destId="{90444EF8-635A-4CAA-BCE2-985FCB7AE4B3}" srcOrd="2" destOrd="0" presId="urn:diagrams.loki3.com/BracketList"/>
    <dgm:cxn modelId="{9EC090D4-F889-41CB-83A2-1E92D9276A7C}" type="presParOf" srcId="{6B35F3E5-779E-44D7-9B79-F36C23CE1350}" destId="{73DA031D-90CA-43D5-9F62-6C6AF531ACF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99DD6-5CD2-4A15-876A-42422EA92553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080AA-47C5-412E-8FE8-E218FD0F8D6F}">
      <dgm:prSet phldrT="[Text]" custT="1"/>
      <dgm:spPr/>
      <dgm:t>
        <a:bodyPr/>
        <a:lstStyle/>
        <a:p>
          <a:r>
            <a:rPr lang="en-US" sz="1400" b="0" dirty="0" smtClean="0"/>
            <a:t>Interrogative Pronouns</a:t>
          </a:r>
          <a:endParaRPr lang="en-US" sz="1400" b="0" dirty="0"/>
        </a:p>
      </dgm:t>
    </dgm:pt>
    <dgm:pt modelId="{96618F24-FF32-4B4C-ADE3-F8997A082106}" type="parTrans" cxnId="{8AAED308-D53D-402D-900E-BC3EBEEB2EBB}">
      <dgm:prSet/>
      <dgm:spPr/>
      <dgm:t>
        <a:bodyPr/>
        <a:lstStyle/>
        <a:p>
          <a:endParaRPr lang="en-US"/>
        </a:p>
      </dgm:t>
    </dgm:pt>
    <dgm:pt modelId="{1B1C4E59-874D-41C8-8288-B1461498982A}" type="sibTrans" cxnId="{8AAED308-D53D-402D-900E-BC3EBEEB2EBB}">
      <dgm:prSet/>
      <dgm:spPr/>
      <dgm:t>
        <a:bodyPr/>
        <a:lstStyle/>
        <a:p>
          <a:endParaRPr lang="en-US"/>
        </a:p>
      </dgm:t>
    </dgm:pt>
    <dgm:pt modelId="{4B54857A-4260-4785-BB72-604EB68EBD08}">
      <dgm:prSet phldrT="[Text]" custT="1"/>
      <dgm:spPr/>
      <dgm:t>
        <a:bodyPr/>
        <a:lstStyle/>
        <a:p>
          <a:r>
            <a:rPr lang="en-US" sz="1200" dirty="0" smtClean="0"/>
            <a:t>Used to ask questions. Examples include "who," "whom," "whose," "which," and "what."</a:t>
          </a:r>
          <a:endParaRPr lang="en-US" sz="1200" dirty="0"/>
        </a:p>
      </dgm:t>
    </dgm:pt>
    <dgm:pt modelId="{E833F808-8AB7-44A1-9B2E-9D7ACBD1189F}" type="parTrans" cxnId="{EAB2B77B-29B7-4C20-8E69-351410DA8310}">
      <dgm:prSet/>
      <dgm:spPr/>
      <dgm:t>
        <a:bodyPr/>
        <a:lstStyle/>
        <a:p>
          <a:endParaRPr lang="en-US"/>
        </a:p>
      </dgm:t>
    </dgm:pt>
    <dgm:pt modelId="{E991847A-5EFE-479D-B33E-D0F8B8AFA353}" type="sibTrans" cxnId="{EAB2B77B-29B7-4C20-8E69-351410DA8310}">
      <dgm:prSet/>
      <dgm:spPr/>
      <dgm:t>
        <a:bodyPr/>
        <a:lstStyle/>
        <a:p>
          <a:endParaRPr lang="en-US"/>
        </a:p>
      </dgm:t>
    </dgm:pt>
    <dgm:pt modelId="{017A8006-E221-4DE7-9440-4953FE7C3D88}">
      <dgm:prSet phldrT="[Text]"/>
      <dgm:spPr/>
      <dgm:t>
        <a:bodyPr/>
        <a:lstStyle/>
        <a:p>
          <a:r>
            <a:rPr lang="en-US" b="0" dirty="0" smtClean="0"/>
            <a:t>Relative Pronouns</a:t>
          </a:r>
          <a:endParaRPr lang="en-US" b="0" dirty="0"/>
        </a:p>
      </dgm:t>
    </dgm:pt>
    <dgm:pt modelId="{A6BD4EC1-F618-4E85-8F02-45CC4D25F580}" type="parTrans" cxnId="{490E80E0-A972-45C7-B1C1-CB1AD037EC9B}">
      <dgm:prSet/>
      <dgm:spPr/>
      <dgm:t>
        <a:bodyPr/>
        <a:lstStyle/>
        <a:p>
          <a:endParaRPr lang="en-US"/>
        </a:p>
      </dgm:t>
    </dgm:pt>
    <dgm:pt modelId="{12BCBB5D-05F2-4CDC-BD20-EE33AF4FE8E3}" type="sibTrans" cxnId="{490E80E0-A972-45C7-B1C1-CB1AD037EC9B}">
      <dgm:prSet/>
      <dgm:spPr/>
      <dgm:t>
        <a:bodyPr/>
        <a:lstStyle/>
        <a:p>
          <a:endParaRPr lang="en-US"/>
        </a:p>
      </dgm:t>
    </dgm:pt>
    <dgm:pt modelId="{35FD5D86-D067-414E-BF5B-9A6C899832AB}">
      <dgm:prSet phldrT="[Text]"/>
      <dgm:spPr/>
      <dgm:t>
        <a:bodyPr/>
        <a:lstStyle/>
        <a:p>
          <a:r>
            <a:rPr lang="en-US" dirty="0" smtClean="0"/>
            <a:t>Connect clauses or phrases to a noun. Examples include "who," "whom," "whose," "which," and "that."</a:t>
          </a:r>
          <a:endParaRPr lang="en-US" dirty="0"/>
        </a:p>
      </dgm:t>
    </dgm:pt>
    <dgm:pt modelId="{CDCCEDBB-8176-4297-BB69-9A714AC5EB93}" type="parTrans" cxnId="{59211A63-6A6F-4A37-9EC0-D219631EA6E7}">
      <dgm:prSet/>
      <dgm:spPr/>
      <dgm:t>
        <a:bodyPr/>
        <a:lstStyle/>
        <a:p>
          <a:endParaRPr lang="en-US"/>
        </a:p>
      </dgm:t>
    </dgm:pt>
    <dgm:pt modelId="{E63B2BC1-AD53-46B4-B902-8E3CC931EEBA}" type="sibTrans" cxnId="{59211A63-6A6F-4A37-9EC0-D219631EA6E7}">
      <dgm:prSet/>
      <dgm:spPr/>
      <dgm:t>
        <a:bodyPr/>
        <a:lstStyle/>
        <a:p>
          <a:endParaRPr lang="en-US"/>
        </a:p>
      </dgm:t>
    </dgm:pt>
    <dgm:pt modelId="{113AADD0-2565-4ABE-BB2A-4D9811D38C21}">
      <dgm:prSet/>
      <dgm:spPr/>
      <dgm:t>
        <a:bodyPr/>
        <a:lstStyle/>
        <a:p>
          <a:r>
            <a:rPr lang="en-US" b="0" i="0" dirty="0" smtClean="0"/>
            <a:t>Indefinite Pronouns</a:t>
          </a:r>
          <a:endParaRPr lang="en-US" dirty="0"/>
        </a:p>
      </dgm:t>
    </dgm:pt>
    <dgm:pt modelId="{A30B695C-9900-4953-BFF6-6083B4A37AE8}" type="parTrans" cxnId="{E0460447-6005-48C6-971C-D63DF84B984A}">
      <dgm:prSet/>
      <dgm:spPr/>
      <dgm:t>
        <a:bodyPr/>
        <a:lstStyle/>
        <a:p>
          <a:endParaRPr lang="en-US"/>
        </a:p>
      </dgm:t>
    </dgm:pt>
    <dgm:pt modelId="{6236D5D4-87C0-48E4-930D-FA056EC020C9}" type="sibTrans" cxnId="{E0460447-6005-48C6-971C-D63DF84B984A}">
      <dgm:prSet/>
      <dgm:spPr/>
      <dgm:t>
        <a:bodyPr/>
        <a:lstStyle/>
        <a:p>
          <a:endParaRPr lang="en-US"/>
        </a:p>
      </dgm:t>
    </dgm:pt>
    <dgm:pt modelId="{3AAD6C27-4BF1-4E9A-96BE-59F20351CB9A}">
      <dgm:prSet/>
      <dgm:spPr/>
      <dgm:t>
        <a:bodyPr/>
        <a:lstStyle/>
        <a:p>
          <a:r>
            <a:rPr lang="en-US" b="0" i="0" dirty="0" smtClean="0"/>
            <a:t>Refer to non-specific or unknown people or things. Examples include "someone," "anyone," "no one," "everyone," "something," "anything," "nothing," "everyone," "all," "few," "many," and "each."</a:t>
          </a:r>
          <a:endParaRPr lang="en-US" dirty="0"/>
        </a:p>
      </dgm:t>
    </dgm:pt>
    <dgm:pt modelId="{EAB20993-B3E2-4FA1-81D6-86C133F57F73}" type="parTrans" cxnId="{B3A9A24A-FD33-418C-BB54-A857694D5A99}">
      <dgm:prSet/>
      <dgm:spPr/>
      <dgm:t>
        <a:bodyPr/>
        <a:lstStyle/>
        <a:p>
          <a:endParaRPr lang="en-US"/>
        </a:p>
      </dgm:t>
    </dgm:pt>
    <dgm:pt modelId="{1CEFC8CB-8872-4782-96F4-6B57D955DC6A}" type="sibTrans" cxnId="{B3A9A24A-FD33-418C-BB54-A857694D5A99}">
      <dgm:prSet/>
      <dgm:spPr/>
      <dgm:t>
        <a:bodyPr/>
        <a:lstStyle/>
        <a:p>
          <a:endParaRPr lang="en-US"/>
        </a:p>
      </dgm:t>
    </dgm:pt>
    <dgm:pt modelId="{000AE3AA-6C22-48B1-8B02-EC949F7CED41}" type="pres">
      <dgm:prSet presAssocID="{93799DD6-5CD2-4A15-876A-42422EA9255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573AE5-0E85-4957-968E-90746BA0AB0E}" type="pres">
      <dgm:prSet presAssocID="{00F080AA-47C5-412E-8FE8-E218FD0F8D6F}" presName="linNode" presStyleCnt="0"/>
      <dgm:spPr/>
    </dgm:pt>
    <dgm:pt modelId="{9C8142C3-766A-4E2E-B3B4-D37686F80581}" type="pres">
      <dgm:prSet presAssocID="{00F080AA-47C5-412E-8FE8-E218FD0F8D6F}" presName="parTx" presStyleLbl="revTx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5F5DD-B664-46AF-B4A6-71BD6B860A09}" type="pres">
      <dgm:prSet presAssocID="{00F080AA-47C5-412E-8FE8-E218FD0F8D6F}" presName="bracket" presStyleLbl="parChTrans1D1" presStyleIdx="0" presStyleCnt="3"/>
      <dgm:spPr/>
    </dgm:pt>
    <dgm:pt modelId="{9D4FFD74-46EB-47F9-9A0C-1182756C0DC0}" type="pres">
      <dgm:prSet presAssocID="{00F080AA-47C5-412E-8FE8-E218FD0F8D6F}" presName="spH" presStyleCnt="0"/>
      <dgm:spPr/>
    </dgm:pt>
    <dgm:pt modelId="{E64BA770-88F7-46C9-AC24-80A0668E995C}" type="pres">
      <dgm:prSet presAssocID="{00F080AA-47C5-412E-8FE8-E218FD0F8D6F}" presName="des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0D2FA8-1A86-4B96-B3DA-3C1289CC5297}" type="pres">
      <dgm:prSet presAssocID="{1B1C4E59-874D-41C8-8288-B1461498982A}" presName="spV" presStyleCnt="0"/>
      <dgm:spPr/>
    </dgm:pt>
    <dgm:pt modelId="{A5BBDA47-B81A-46E9-9A59-CA0CDE62D821}" type="pres">
      <dgm:prSet presAssocID="{017A8006-E221-4DE7-9440-4953FE7C3D88}" presName="linNode" presStyleCnt="0"/>
      <dgm:spPr/>
    </dgm:pt>
    <dgm:pt modelId="{CD591AFC-B70F-48C8-8245-BC0985591E74}" type="pres">
      <dgm:prSet presAssocID="{017A8006-E221-4DE7-9440-4953FE7C3D88}" presName="parTx" presStyleLbl="revTx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B99E-609B-4875-BB40-BA878C40CB8C}" type="pres">
      <dgm:prSet presAssocID="{017A8006-E221-4DE7-9440-4953FE7C3D88}" presName="bracket" presStyleLbl="parChTrans1D1" presStyleIdx="1" presStyleCnt="3"/>
      <dgm:spPr/>
    </dgm:pt>
    <dgm:pt modelId="{F2F2E673-0223-44B8-972D-130BE0E2AA7E}" type="pres">
      <dgm:prSet presAssocID="{017A8006-E221-4DE7-9440-4953FE7C3D88}" presName="spH" presStyleCnt="0"/>
      <dgm:spPr/>
    </dgm:pt>
    <dgm:pt modelId="{379ACC54-5B90-422A-9DDA-7C83EB440983}" type="pres">
      <dgm:prSet presAssocID="{017A8006-E221-4DE7-9440-4953FE7C3D88}" presName="des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AAFA69-96C9-462A-9B27-59204E70B581}" type="pres">
      <dgm:prSet presAssocID="{12BCBB5D-05F2-4CDC-BD20-EE33AF4FE8E3}" presName="spV" presStyleCnt="0"/>
      <dgm:spPr/>
    </dgm:pt>
    <dgm:pt modelId="{E850DE2D-0725-41CE-A606-8E6859AC903E}" type="pres">
      <dgm:prSet presAssocID="{113AADD0-2565-4ABE-BB2A-4D9811D38C21}" presName="linNode" presStyleCnt="0"/>
      <dgm:spPr/>
    </dgm:pt>
    <dgm:pt modelId="{83DB6508-7BAF-466E-93A1-BC601F4791BA}" type="pres">
      <dgm:prSet presAssocID="{113AADD0-2565-4ABE-BB2A-4D9811D38C21}" presName="parTx" presStyleLbl="revTx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584A6F-2A7E-4614-ABCA-5D03137254F3}" type="pres">
      <dgm:prSet presAssocID="{113AADD0-2565-4ABE-BB2A-4D9811D38C21}" presName="bracket" presStyleLbl="parChTrans1D1" presStyleIdx="2" presStyleCnt="3"/>
      <dgm:spPr/>
    </dgm:pt>
    <dgm:pt modelId="{0FD9879B-D053-4738-974D-C95DDA2DBA1E}" type="pres">
      <dgm:prSet presAssocID="{113AADD0-2565-4ABE-BB2A-4D9811D38C21}" presName="spH" presStyleCnt="0"/>
      <dgm:spPr/>
    </dgm:pt>
    <dgm:pt modelId="{1792F8A3-42EE-4078-A74B-E7F08AAE6B26}" type="pres">
      <dgm:prSet presAssocID="{113AADD0-2565-4ABE-BB2A-4D9811D38C21}" presName="des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696CAB-7302-4071-A711-DCC5C2A32716}" type="presOf" srcId="{017A8006-E221-4DE7-9440-4953FE7C3D88}" destId="{CD591AFC-B70F-48C8-8245-BC0985591E74}" srcOrd="0" destOrd="0" presId="urn:diagrams.loki3.com/BracketList"/>
    <dgm:cxn modelId="{1BF60FDB-4427-4FCD-AD2B-41ABB650A6CD}" type="presOf" srcId="{93799DD6-5CD2-4A15-876A-42422EA92553}" destId="{000AE3AA-6C22-48B1-8B02-EC949F7CED41}" srcOrd="0" destOrd="0" presId="urn:diagrams.loki3.com/BracketList"/>
    <dgm:cxn modelId="{E0460447-6005-48C6-971C-D63DF84B984A}" srcId="{93799DD6-5CD2-4A15-876A-42422EA92553}" destId="{113AADD0-2565-4ABE-BB2A-4D9811D38C21}" srcOrd="2" destOrd="0" parTransId="{A30B695C-9900-4953-BFF6-6083B4A37AE8}" sibTransId="{6236D5D4-87C0-48E4-930D-FA056EC020C9}"/>
    <dgm:cxn modelId="{EAB2B77B-29B7-4C20-8E69-351410DA8310}" srcId="{00F080AA-47C5-412E-8FE8-E218FD0F8D6F}" destId="{4B54857A-4260-4785-BB72-604EB68EBD08}" srcOrd="0" destOrd="0" parTransId="{E833F808-8AB7-44A1-9B2E-9D7ACBD1189F}" sibTransId="{E991847A-5EFE-479D-B33E-D0F8B8AFA353}"/>
    <dgm:cxn modelId="{36C88354-26ED-4623-8CA4-454116A16C04}" type="presOf" srcId="{113AADD0-2565-4ABE-BB2A-4D9811D38C21}" destId="{83DB6508-7BAF-466E-93A1-BC601F4791BA}" srcOrd="0" destOrd="0" presId="urn:diagrams.loki3.com/BracketList"/>
    <dgm:cxn modelId="{BF7958D1-7CF2-4C14-9940-53A4073EAE7A}" type="presOf" srcId="{4B54857A-4260-4785-BB72-604EB68EBD08}" destId="{E64BA770-88F7-46C9-AC24-80A0668E995C}" srcOrd="0" destOrd="0" presId="urn:diagrams.loki3.com/BracketList"/>
    <dgm:cxn modelId="{B3A9A24A-FD33-418C-BB54-A857694D5A99}" srcId="{113AADD0-2565-4ABE-BB2A-4D9811D38C21}" destId="{3AAD6C27-4BF1-4E9A-96BE-59F20351CB9A}" srcOrd="0" destOrd="0" parTransId="{EAB20993-B3E2-4FA1-81D6-86C133F57F73}" sibTransId="{1CEFC8CB-8872-4782-96F4-6B57D955DC6A}"/>
    <dgm:cxn modelId="{59211A63-6A6F-4A37-9EC0-D219631EA6E7}" srcId="{017A8006-E221-4DE7-9440-4953FE7C3D88}" destId="{35FD5D86-D067-414E-BF5B-9A6C899832AB}" srcOrd="0" destOrd="0" parTransId="{CDCCEDBB-8176-4297-BB69-9A714AC5EB93}" sibTransId="{E63B2BC1-AD53-46B4-B902-8E3CC931EEBA}"/>
    <dgm:cxn modelId="{D858EF7E-0E0B-4E8D-9EDA-DAB6D73EA500}" type="presOf" srcId="{3AAD6C27-4BF1-4E9A-96BE-59F20351CB9A}" destId="{1792F8A3-42EE-4078-A74B-E7F08AAE6B26}" srcOrd="0" destOrd="0" presId="urn:diagrams.loki3.com/BracketList"/>
    <dgm:cxn modelId="{FA27D8F8-A16E-4748-9B6B-E019199EEBFE}" type="presOf" srcId="{35FD5D86-D067-414E-BF5B-9A6C899832AB}" destId="{379ACC54-5B90-422A-9DDA-7C83EB440983}" srcOrd="0" destOrd="0" presId="urn:diagrams.loki3.com/BracketList"/>
    <dgm:cxn modelId="{6BB2522C-367A-4FA2-98C1-523F66F59C1D}" type="presOf" srcId="{00F080AA-47C5-412E-8FE8-E218FD0F8D6F}" destId="{9C8142C3-766A-4E2E-B3B4-D37686F80581}" srcOrd="0" destOrd="0" presId="urn:diagrams.loki3.com/BracketList"/>
    <dgm:cxn modelId="{8AAED308-D53D-402D-900E-BC3EBEEB2EBB}" srcId="{93799DD6-5CD2-4A15-876A-42422EA92553}" destId="{00F080AA-47C5-412E-8FE8-E218FD0F8D6F}" srcOrd="0" destOrd="0" parTransId="{96618F24-FF32-4B4C-ADE3-F8997A082106}" sibTransId="{1B1C4E59-874D-41C8-8288-B1461498982A}"/>
    <dgm:cxn modelId="{490E80E0-A972-45C7-B1C1-CB1AD037EC9B}" srcId="{93799DD6-5CD2-4A15-876A-42422EA92553}" destId="{017A8006-E221-4DE7-9440-4953FE7C3D88}" srcOrd="1" destOrd="0" parTransId="{A6BD4EC1-F618-4E85-8F02-45CC4D25F580}" sibTransId="{12BCBB5D-05F2-4CDC-BD20-EE33AF4FE8E3}"/>
    <dgm:cxn modelId="{4020367D-E501-4DEC-81CE-FD072A6E83D4}" type="presParOf" srcId="{000AE3AA-6C22-48B1-8B02-EC949F7CED41}" destId="{E0573AE5-0E85-4957-968E-90746BA0AB0E}" srcOrd="0" destOrd="0" presId="urn:diagrams.loki3.com/BracketList"/>
    <dgm:cxn modelId="{93C8F66B-24B1-4429-BC1B-01D70B057CF8}" type="presParOf" srcId="{E0573AE5-0E85-4957-968E-90746BA0AB0E}" destId="{9C8142C3-766A-4E2E-B3B4-D37686F80581}" srcOrd="0" destOrd="0" presId="urn:diagrams.loki3.com/BracketList"/>
    <dgm:cxn modelId="{2E1BB17F-6850-4AAA-8302-CB94C0CDDECF}" type="presParOf" srcId="{E0573AE5-0E85-4957-968E-90746BA0AB0E}" destId="{7965F5DD-B664-46AF-B4A6-71BD6B860A09}" srcOrd="1" destOrd="0" presId="urn:diagrams.loki3.com/BracketList"/>
    <dgm:cxn modelId="{3383D326-B84B-46C3-97F1-0BC35F2C3394}" type="presParOf" srcId="{E0573AE5-0E85-4957-968E-90746BA0AB0E}" destId="{9D4FFD74-46EB-47F9-9A0C-1182756C0DC0}" srcOrd="2" destOrd="0" presId="urn:diagrams.loki3.com/BracketList"/>
    <dgm:cxn modelId="{1CD298BA-1B33-4A24-92BE-967E60529A82}" type="presParOf" srcId="{E0573AE5-0E85-4957-968E-90746BA0AB0E}" destId="{E64BA770-88F7-46C9-AC24-80A0668E995C}" srcOrd="3" destOrd="0" presId="urn:diagrams.loki3.com/BracketList"/>
    <dgm:cxn modelId="{216BC5AB-E806-46F2-ACAE-FE44F61B6896}" type="presParOf" srcId="{000AE3AA-6C22-48B1-8B02-EC949F7CED41}" destId="{DD0D2FA8-1A86-4B96-B3DA-3C1289CC5297}" srcOrd="1" destOrd="0" presId="urn:diagrams.loki3.com/BracketList"/>
    <dgm:cxn modelId="{4A6B70BF-5716-47DB-9D3A-AF4CF6F81B3D}" type="presParOf" srcId="{000AE3AA-6C22-48B1-8B02-EC949F7CED41}" destId="{A5BBDA47-B81A-46E9-9A59-CA0CDE62D821}" srcOrd="2" destOrd="0" presId="urn:diagrams.loki3.com/BracketList"/>
    <dgm:cxn modelId="{428384B3-6182-4234-AFA3-57C0091B23B3}" type="presParOf" srcId="{A5BBDA47-B81A-46E9-9A59-CA0CDE62D821}" destId="{CD591AFC-B70F-48C8-8245-BC0985591E74}" srcOrd="0" destOrd="0" presId="urn:diagrams.loki3.com/BracketList"/>
    <dgm:cxn modelId="{96C2F5F9-31BF-42A0-BF9A-1206E7029CF0}" type="presParOf" srcId="{A5BBDA47-B81A-46E9-9A59-CA0CDE62D821}" destId="{D682B99E-609B-4875-BB40-BA878C40CB8C}" srcOrd="1" destOrd="0" presId="urn:diagrams.loki3.com/BracketList"/>
    <dgm:cxn modelId="{B8AE9016-8F1C-4626-A124-034635A2B00E}" type="presParOf" srcId="{A5BBDA47-B81A-46E9-9A59-CA0CDE62D821}" destId="{F2F2E673-0223-44B8-972D-130BE0E2AA7E}" srcOrd="2" destOrd="0" presId="urn:diagrams.loki3.com/BracketList"/>
    <dgm:cxn modelId="{FB52BE30-DC76-4239-BA02-CBF65A21B333}" type="presParOf" srcId="{A5BBDA47-B81A-46E9-9A59-CA0CDE62D821}" destId="{379ACC54-5B90-422A-9DDA-7C83EB440983}" srcOrd="3" destOrd="0" presId="urn:diagrams.loki3.com/BracketList"/>
    <dgm:cxn modelId="{EE5E9829-A76E-455D-9764-91B49E572EB3}" type="presParOf" srcId="{000AE3AA-6C22-48B1-8B02-EC949F7CED41}" destId="{CEAAFA69-96C9-462A-9B27-59204E70B581}" srcOrd="3" destOrd="0" presId="urn:diagrams.loki3.com/BracketList"/>
    <dgm:cxn modelId="{4270EB6E-FB63-473C-9B66-5D44CEDC6E54}" type="presParOf" srcId="{000AE3AA-6C22-48B1-8B02-EC949F7CED41}" destId="{E850DE2D-0725-41CE-A606-8E6859AC903E}" srcOrd="4" destOrd="0" presId="urn:diagrams.loki3.com/BracketList"/>
    <dgm:cxn modelId="{31749B4F-25EB-457D-AD5F-3731269928C2}" type="presParOf" srcId="{E850DE2D-0725-41CE-A606-8E6859AC903E}" destId="{83DB6508-7BAF-466E-93A1-BC601F4791BA}" srcOrd="0" destOrd="0" presId="urn:diagrams.loki3.com/BracketList"/>
    <dgm:cxn modelId="{2B09674F-6C2A-40E5-BAB1-B27B0B8152C7}" type="presParOf" srcId="{E850DE2D-0725-41CE-A606-8E6859AC903E}" destId="{BF584A6F-2A7E-4614-ABCA-5D03137254F3}" srcOrd="1" destOrd="0" presId="urn:diagrams.loki3.com/BracketList"/>
    <dgm:cxn modelId="{F0DD09D7-4BFE-41C6-BB10-2813D59D2A06}" type="presParOf" srcId="{E850DE2D-0725-41CE-A606-8E6859AC903E}" destId="{0FD9879B-D053-4738-974D-C95DDA2DBA1E}" srcOrd="2" destOrd="0" presId="urn:diagrams.loki3.com/BracketList"/>
    <dgm:cxn modelId="{508A66D3-ECC5-4C67-A3BF-860D228A3702}" type="presParOf" srcId="{E850DE2D-0725-41CE-A606-8E6859AC903E}" destId="{1792F8A3-42EE-4078-A74B-E7F08AAE6B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30632-D109-4296-9E73-2D3833772F3E}" type="doc">
      <dgm:prSet loTypeId="urn:microsoft.com/office/officeart/2005/8/layout/radial1" loCatId="relationship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4AA084-6FA9-49AA-8080-8334B68EBF76}">
      <dgm:prSet phldrT="[Text]"/>
      <dgm:spPr/>
      <dgm:t>
        <a:bodyPr/>
        <a:lstStyle/>
        <a:p>
          <a:r>
            <a:rPr lang="en-US" dirty="0" smtClean="0"/>
            <a:t>Types</a:t>
          </a:r>
        </a:p>
      </dgm:t>
    </dgm:pt>
    <dgm:pt modelId="{A3BDAB49-3788-484D-99A7-424C8D0A8C48}" type="parTrans" cxnId="{5710CE4C-8C7B-4DA4-8DBB-185CEBAD0C8D}">
      <dgm:prSet/>
      <dgm:spPr/>
      <dgm:t>
        <a:bodyPr/>
        <a:lstStyle/>
        <a:p>
          <a:endParaRPr lang="en-US"/>
        </a:p>
      </dgm:t>
    </dgm:pt>
    <dgm:pt modelId="{77806A1A-A83C-4F39-8166-0F8B00F05B5C}" type="sibTrans" cxnId="{5710CE4C-8C7B-4DA4-8DBB-185CEBAD0C8D}">
      <dgm:prSet/>
      <dgm:spPr/>
      <dgm:t>
        <a:bodyPr/>
        <a:lstStyle/>
        <a:p>
          <a:endParaRPr lang="en-US"/>
        </a:p>
      </dgm:t>
    </dgm:pt>
    <dgm:pt modelId="{8D8D1352-B263-4730-A0D2-FA1B632AEE6F}">
      <dgm:prSet phldrT="[Text]"/>
      <dgm:spPr/>
      <dgm:t>
        <a:bodyPr/>
        <a:lstStyle/>
        <a:p>
          <a:r>
            <a:rPr lang="en-US" b="0" dirty="0" smtClean="0"/>
            <a:t>Descriptive</a:t>
          </a:r>
          <a:endParaRPr lang="en-US" b="0" dirty="0"/>
        </a:p>
      </dgm:t>
    </dgm:pt>
    <dgm:pt modelId="{ABC36FFE-1423-4F0E-8DFD-BA2C6537DC68}" type="parTrans" cxnId="{39C766D7-F4AF-4E21-BCAE-129FA3DAA58B}">
      <dgm:prSet/>
      <dgm:spPr/>
      <dgm:t>
        <a:bodyPr/>
        <a:lstStyle/>
        <a:p>
          <a:endParaRPr lang="en-US"/>
        </a:p>
      </dgm:t>
    </dgm:pt>
    <dgm:pt modelId="{92AE8A21-4593-4571-87AD-C1A294E7B33A}" type="sibTrans" cxnId="{39C766D7-F4AF-4E21-BCAE-129FA3DAA58B}">
      <dgm:prSet/>
      <dgm:spPr/>
      <dgm:t>
        <a:bodyPr/>
        <a:lstStyle/>
        <a:p>
          <a:endParaRPr lang="en-US"/>
        </a:p>
      </dgm:t>
    </dgm:pt>
    <dgm:pt modelId="{A28A1BCA-5952-4BF9-97FF-2DF3366C8169}">
      <dgm:prSet phldrT="[Text]"/>
      <dgm:spPr/>
      <dgm:t>
        <a:bodyPr/>
        <a:lstStyle/>
        <a:p>
          <a:r>
            <a:rPr lang="en-US" dirty="0" smtClean="0"/>
            <a:t>Quantitative </a:t>
          </a:r>
          <a:endParaRPr lang="en-US" dirty="0"/>
        </a:p>
      </dgm:t>
    </dgm:pt>
    <dgm:pt modelId="{928F380A-31D8-4A49-BEE7-94EFF62DD579}" type="parTrans" cxnId="{F3F741F2-D8FA-4A61-91FD-5B7635E96E66}">
      <dgm:prSet/>
      <dgm:spPr/>
      <dgm:t>
        <a:bodyPr/>
        <a:lstStyle/>
        <a:p>
          <a:endParaRPr lang="en-US"/>
        </a:p>
      </dgm:t>
    </dgm:pt>
    <dgm:pt modelId="{819968C1-F9EC-4165-8B97-AB852DD973D2}" type="sibTrans" cxnId="{F3F741F2-D8FA-4A61-91FD-5B7635E96E66}">
      <dgm:prSet/>
      <dgm:spPr/>
      <dgm:t>
        <a:bodyPr/>
        <a:lstStyle/>
        <a:p>
          <a:endParaRPr lang="en-US"/>
        </a:p>
      </dgm:t>
    </dgm:pt>
    <dgm:pt modelId="{6F3CDC41-3AF2-45F1-A373-6B534C49BE06}">
      <dgm:prSet phldrT="[Text]"/>
      <dgm:spPr/>
      <dgm:t>
        <a:bodyPr/>
        <a:lstStyle/>
        <a:p>
          <a:r>
            <a:rPr lang="en-US" dirty="0" smtClean="0"/>
            <a:t>Interrogative </a:t>
          </a:r>
          <a:endParaRPr lang="en-US" dirty="0"/>
        </a:p>
      </dgm:t>
    </dgm:pt>
    <dgm:pt modelId="{8FE1C5EC-E1DD-4574-8C58-5511E4BA477A}" type="parTrans" cxnId="{588D2505-4DA2-46FA-B66F-D4D6822B2C99}">
      <dgm:prSet/>
      <dgm:spPr/>
      <dgm:t>
        <a:bodyPr/>
        <a:lstStyle/>
        <a:p>
          <a:endParaRPr lang="en-US"/>
        </a:p>
      </dgm:t>
    </dgm:pt>
    <dgm:pt modelId="{623D6746-C9F6-4794-86FF-6784757F9176}" type="sibTrans" cxnId="{588D2505-4DA2-46FA-B66F-D4D6822B2C99}">
      <dgm:prSet/>
      <dgm:spPr/>
      <dgm:t>
        <a:bodyPr/>
        <a:lstStyle/>
        <a:p>
          <a:endParaRPr lang="en-US"/>
        </a:p>
      </dgm:t>
    </dgm:pt>
    <dgm:pt modelId="{EFCC5F45-E0A0-441E-8B19-6188680D1FBE}">
      <dgm:prSet phldrT="[Text]"/>
      <dgm:spPr/>
      <dgm:t>
        <a:bodyPr/>
        <a:lstStyle/>
        <a:p>
          <a:r>
            <a:rPr lang="en-US" dirty="0" smtClean="0"/>
            <a:t>Indefinite </a:t>
          </a:r>
          <a:endParaRPr lang="en-US" dirty="0"/>
        </a:p>
      </dgm:t>
    </dgm:pt>
    <dgm:pt modelId="{CA8DD7EC-340B-4771-BE41-0B4879906CB8}" type="parTrans" cxnId="{57AF3BFB-D33B-4A05-9176-B6B479C7A10B}">
      <dgm:prSet/>
      <dgm:spPr/>
      <dgm:t>
        <a:bodyPr/>
        <a:lstStyle/>
        <a:p>
          <a:endParaRPr lang="en-US"/>
        </a:p>
      </dgm:t>
    </dgm:pt>
    <dgm:pt modelId="{2A2F139C-DAB7-4A57-B3B0-73E439347490}" type="sibTrans" cxnId="{57AF3BFB-D33B-4A05-9176-B6B479C7A10B}">
      <dgm:prSet/>
      <dgm:spPr/>
      <dgm:t>
        <a:bodyPr/>
        <a:lstStyle/>
        <a:p>
          <a:endParaRPr lang="en-US"/>
        </a:p>
      </dgm:t>
    </dgm:pt>
    <dgm:pt modelId="{5B22B675-2072-45A2-900B-6416A4C4B970}">
      <dgm:prSet/>
      <dgm:spPr/>
      <dgm:t>
        <a:bodyPr/>
        <a:lstStyle/>
        <a:p>
          <a:r>
            <a:rPr lang="en-US" dirty="0" smtClean="0"/>
            <a:t>Comparative</a:t>
          </a:r>
          <a:endParaRPr lang="en-US" dirty="0"/>
        </a:p>
      </dgm:t>
    </dgm:pt>
    <dgm:pt modelId="{BEB9CF19-BD39-43F1-921A-1CB54425A12A}" type="parTrans" cxnId="{61C79897-E23F-45F6-B16C-F2BC8AA61BED}">
      <dgm:prSet/>
      <dgm:spPr/>
      <dgm:t>
        <a:bodyPr/>
        <a:lstStyle/>
        <a:p>
          <a:endParaRPr lang="en-US"/>
        </a:p>
      </dgm:t>
    </dgm:pt>
    <dgm:pt modelId="{76A43FC0-D686-40EB-96F6-8B434F6F4029}" type="sibTrans" cxnId="{61C79897-E23F-45F6-B16C-F2BC8AA61BED}">
      <dgm:prSet/>
      <dgm:spPr/>
      <dgm:t>
        <a:bodyPr/>
        <a:lstStyle/>
        <a:p>
          <a:endParaRPr lang="en-US"/>
        </a:p>
      </dgm:t>
    </dgm:pt>
    <dgm:pt modelId="{39F38727-E056-4490-89F6-6892F22B6489}">
      <dgm:prSet/>
      <dgm:spPr/>
      <dgm:t>
        <a:bodyPr/>
        <a:lstStyle/>
        <a:p>
          <a:r>
            <a:rPr lang="en-US" dirty="0" smtClean="0"/>
            <a:t>Superlative </a:t>
          </a:r>
          <a:endParaRPr lang="en-US" dirty="0"/>
        </a:p>
      </dgm:t>
    </dgm:pt>
    <dgm:pt modelId="{0611BD0C-0295-4CFD-B896-E47198FFD080}" type="parTrans" cxnId="{B7570C1F-BBE5-43E6-964D-BEF1AEE64D26}">
      <dgm:prSet/>
      <dgm:spPr/>
      <dgm:t>
        <a:bodyPr/>
        <a:lstStyle/>
        <a:p>
          <a:endParaRPr lang="en-US"/>
        </a:p>
      </dgm:t>
    </dgm:pt>
    <dgm:pt modelId="{676913C8-FBC8-432E-87B9-2C42B9E475EC}" type="sibTrans" cxnId="{B7570C1F-BBE5-43E6-964D-BEF1AEE64D26}">
      <dgm:prSet/>
      <dgm:spPr/>
      <dgm:t>
        <a:bodyPr/>
        <a:lstStyle/>
        <a:p>
          <a:endParaRPr lang="en-US"/>
        </a:p>
      </dgm:t>
    </dgm:pt>
    <dgm:pt modelId="{BB9F946B-9F5B-4663-9B1E-8B133FA29356}">
      <dgm:prSet/>
      <dgm:spPr/>
      <dgm:t>
        <a:bodyPr/>
        <a:lstStyle/>
        <a:p>
          <a:r>
            <a:rPr lang="en-US" dirty="0" smtClean="0"/>
            <a:t>Possessive </a:t>
          </a:r>
          <a:endParaRPr lang="en-US" dirty="0"/>
        </a:p>
      </dgm:t>
    </dgm:pt>
    <dgm:pt modelId="{642B3E4F-0CEB-4FBB-B381-0A2BD9B88E3A}" type="parTrans" cxnId="{0CA04E8F-E17B-4852-965D-D4810AAFA019}">
      <dgm:prSet/>
      <dgm:spPr/>
      <dgm:t>
        <a:bodyPr/>
        <a:lstStyle/>
        <a:p>
          <a:endParaRPr lang="en-US"/>
        </a:p>
      </dgm:t>
    </dgm:pt>
    <dgm:pt modelId="{1C2A4AC2-4363-485B-AACA-1090783C734E}" type="sibTrans" cxnId="{0CA04E8F-E17B-4852-965D-D4810AAFA019}">
      <dgm:prSet/>
      <dgm:spPr/>
      <dgm:t>
        <a:bodyPr/>
        <a:lstStyle/>
        <a:p>
          <a:endParaRPr lang="en-US"/>
        </a:p>
      </dgm:t>
    </dgm:pt>
    <dgm:pt modelId="{A09B630B-557F-48E3-B371-7309A843A213}">
      <dgm:prSet/>
      <dgm:spPr/>
      <dgm:t>
        <a:bodyPr/>
        <a:lstStyle/>
        <a:p>
          <a:r>
            <a:rPr lang="en-US" dirty="0" smtClean="0"/>
            <a:t>Demonstrative </a:t>
          </a:r>
          <a:endParaRPr lang="en-US" dirty="0"/>
        </a:p>
      </dgm:t>
    </dgm:pt>
    <dgm:pt modelId="{4167E137-0947-424D-BC95-205ABAF71DB8}" type="parTrans" cxnId="{E8F3F147-D9E4-475B-AA53-D31F9FBE41CD}">
      <dgm:prSet/>
      <dgm:spPr/>
      <dgm:t>
        <a:bodyPr/>
        <a:lstStyle/>
        <a:p>
          <a:endParaRPr lang="en-US"/>
        </a:p>
      </dgm:t>
    </dgm:pt>
    <dgm:pt modelId="{04D6F4E9-C7EE-4212-B3C3-B1D6DBEE0A6A}" type="sibTrans" cxnId="{E8F3F147-D9E4-475B-AA53-D31F9FBE41CD}">
      <dgm:prSet/>
      <dgm:spPr/>
      <dgm:t>
        <a:bodyPr/>
        <a:lstStyle/>
        <a:p>
          <a:endParaRPr lang="en-US"/>
        </a:p>
      </dgm:t>
    </dgm:pt>
    <dgm:pt modelId="{31095692-D334-4CCD-86AB-77C345DBB4E4}">
      <dgm:prSet/>
      <dgm:spPr/>
      <dgm:t>
        <a:bodyPr/>
        <a:lstStyle/>
        <a:p>
          <a:r>
            <a:rPr lang="en-US" dirty="0" smtClean="0"/>
            <a:t>Proper </a:t>
          </a:r>
          <a:endParaRPr lang="en-US" dirty="0"/>
        </a:p>
      </dgm:t>
    </dgm:pt>
    <dgm:pt modelId="{CB607E8F-0FAE-4131-9587-7BB790095FD6}" type="parTrans" cxnId="{B71ED6FE-DD1B-4C81-B48B-0AC602E3CF59}">
      <dgm:prSet/>
      <dgm:spPr/>
      <dgm:t>
        <a:bodyPr/>
        <a:lstStyle/>
        <a:p>
          <a:endParaRPr lang="en-US"/>
        </a:p>
      </dgm:t>
    </dgm:pt>
    <dgm:pt modelId="{6E12C4E8-5DB2-4B95-BDD9-66A5C114F8E9}" type="sibTrans" cxnId="{B71ED6FE-DD1B-4C81-B48B-0AC602E3CF59}">
      <dgm:prSet/>
      <dgm:spPr/>
      <dgm:t>
        <a:bodyPr/>
        <a:lstStyle/>
        <a:p>
          <a:endParaRPr lang="en-US"/>
        </a:p>
      </dgm:t>
    </dgm:pt>
    <dgm:pt modelId="{BCF2E46E-1660-4DC6-A6FB-52CBB868F8B2}">
      <dgm:prSet/>
      <dgm:spPr/>
      <dgm:t>
        <a:bodyPr/>
        <a:lstStyle/>
        <a:p>
          <a:r>
            <a:rPr lang="en-US" dirty="0" smtClean="0"/>
            <a:t>Compound </a:t>
          </a:r>
          <a:endParaRPr lang="en-US" dirty="0"/>
        </a:p>
      </dgm:t>
    </dgm:pt>
    <dgm:pt modelId="{FFD6D6FD-AEE9-4CA5-9AF8-207C80E777FD}" type="parTrans" cxnId="{A2FDD535-DE7B-4935-BAC0-C4304A8BAC60}">
      <dgm:prSet/>
      <dgm:spPr/>
      <dgm:t>
        <a:bodyPr/>
        <a:lstStyle/>
        <a:p>
          <a:endParaRPr lang="en-US"/>
        </a:p>
      </dgm:t>
    </dgm:pt>
    <dgm:pt modelId="{7BDBE1D1-692B-4FF3-8932-B087D2E11565}" type="sibTrans" cxnId="{A2FDD535-DE7B-4935-BAC0-C4304A8BAC60}">
      <dgm:prSet/>
      <dgm:spPr/>
      <dgm:t>
        <a:bodyPr/>
        <a:lstStyle/>
        <a:p>
          <a:endParaRPr lang="en-US"/>
        </a:p>
      </dgm:t>
    </dgm:pt>
    <dgm:pt modelId="{AA7C5226-ADA1-4E70-9EA6-3C656A64042B}" type="pres">
      <dgm:prSet presAssocID="{8C930632-D109-4296-9E73-2D3833772F3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572A33-5079-4F2A-B6DB-A53FD5495C37}" type="pres">
      <dgm:prSet presAssocID="{374AA084-6FA9-49AA-8080-8334B68EBF76}" presName="centerShape" presStyleLbl="node0" presStyleIdx="0" presStyleCnt="1"/>
      <dgm:spPr/>
      <dgm:t>
        <a:bodyPr/>
        <a:lstStyle/>
        <a:p>
          <a:endParaRPr lang="en-US"/>
        </a:p>
      </dgm:t>
    </dgm:pt>
    <dgm:pt modelId="{4C9ACB70-3EE5-4371-8273-44A8A2ECC39B}" type="pres">
      <dgm:prSet presAssocID="{ABC36FFE-1423-4F0E-8DFD-BA2C6537DC68}" presName="Name9" presStyleLbl="parChTrans1D2" presStyleIdx="0" presStyleCnt="10"/>
      <dgm:spPr/>
      <dgm:t>
        <a:bodyPr/>
        <a:lstStyle/>
        <a:p>
          <a:endParaRPr lang="en-US"/>
        </a:p>
      </dgm:t>
    </dgm:pt>
    <dgm:pt modelId="{CC9C8E1F-42F3-4A23-8846-3ECD4924FD3E}" type="pres">
      <dgm:prSet presAssocID="{ABC36FFE-1423-4F0E-8DFD-BA2C6537DC68}" presName="connTx" presStyleLbl="parChTrans1D2" presStyleIdx="0" presStyleCnt="10"/>
      <dgm:spPr/>
      <dgm:t>
        <a:bodyPr/>
        <a:lstStyle/>
        <a:p>
          <a:endParaRPr lang="en-US"/>
        </a:p>
      </dgm:t>
    </dgm:pt>
    <dgm:pt modelId="{2E78E92C-45D1-4875-A1B8-F52A80F91171}" type="pres">
      <dgm:prSet presAssocID="{8D8D1352-B263-4730-A0D2-FA1B632AEE6F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1166D7-E980-4B21-A8F0-106864DE69B9}" type="pres">
      <dgm:prSet presAssocID="{BEB9CF19-BD39-43F1-921A-1CB54425A12A}" presName="Name9" presStyleLbl="parChTrans1D2" presStyleIdx="1" presStyleCnt="10"/>
      <dgm:spPr/>
      <dgm:t>
        <a:bodyPr/>
        <a:lstStyle/>
        <a:p>
          <a:endParaRPr lang="en-US"/>
        </a:p>
      </dgm:t>
    </dgm:pt>
    <dgm:pt modelId="{2356B01A-945D-44A8-B4B1-BEFFC06298B4}" type="pres">
      <dgm:prSet presAssocID="{BEB9CF19-BD39-43F1-921A-1CB54425A12A}" presName="connTx" presStyleLbl="parChTrans1D2" presStyleIdx="1" presStyleCnt="10"/>
      <dgm:spPr/>
      <dgm:t>
        <a:bodyPr/>
        <a:lstStyle/>
        <a:p>
          <a:endParaRPr lang="en-US"/>
        </a:p>
      </dgm:t>
    </dgm:pt>
    <dgm:pt modelId="{3970A4B1-030A-48F2-A3A7-BF95D24E8813}" type="pres">
      <dgm:prSet presAssocID="{5B22B675-2072-45A2-900B-6416A4C4B970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D11181-CE29-4582-A6CB-E02B38EC2892}" type="pres">
      <dgm:prSet presAssocID="{0611BD0C-0295-4CFD-B896-E47198FFD080}" presName="Name9" presStyleLbl="parChTrans1D2" presStyleIdx="2" presStyleCnt="10"/>
      <dgm:spPr/>
      <dgm:t>
        <a:bodyPr/>
        <a:lstStyle/>
        <a:p>
          <a:endParaRPr lang="en-US"/>
        </a:p>
      </dgm:t>
    </dgm:pt>
    <dgm:pt modelId="{B88B0EEE-D970-4136-91FE-1480004CBC88}" type="pres">
      <dgm:prSet presAssocID="{0611BD0C-0295-4CFD-B896-E47198FFD080}" presName="connTx" presStyleLbl="parChTrans1D2" presStyleIdx="2" presStyleCnt="10"/>
      <dgm:spPr/>
      <dgm:t>
        <a:bodyPr/>
        <a:lstStyle/>
        <a:p>
          <a:endParaRPr lang="en-US"/>
        </a:p>
      </dgm:t>
    </dgm:pt>
    <dgm:pt modelId="{3CD0F9BC-6D08-4D44-8B0B-E060D3C06B15}" type="pres">
      <dgm:prSet presAssocID="{39F38727-E056-4490-89F6-6892F22B6489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81463-0DE4-429E-8C2B-045DC6DD3AFF}" type="pres">
      <dgm:prSet presAssocID="{642B3E4F-0CEB-4FBB-B381-0A2BD9B88E3A}" presName="Name9" presStyleLbl="parChTrans1D2" presStyleIdx="3" presStyleCnt="10"/>
      <dgm:spPr/>
      <dgm:t>
        <a:bodyPr/>
        <a:lstStyle/>
        <a:p>
          <a:endParaRPr lang="en-US"/>
        </a:p>
      </dgm:t>
    </dgm:pt>
    <dgm:pt modelId="{ACD63190-00BE-492B-9F65-617130E1AFF1}" type="pres">
      <dgm:prSet presAssocID="{642B3E4F-0CEB-4FBB-B381-0A2BD9B88E3A}" presName="connTx" presStyleLbl="parChTrans1D2" presStyleIdx="3" presStyleCnt="10"/>
      <dgm:spPr/>
      <dgm:t>
        <a:bodyPr/>
        <a:lstStyle/>
        <a:p>
          <a:endParaRPr lang="en-US"/>
        </a:p>
      </dgm:t>
    </dgm:pt>
    <dgm:pt modelId="{9558DE96-A008-4039-A90E-F956B906C119}" type="pres">
      <dgm:prSet presAssocID="{BB9F946B-9F5B-4663-9B1E-8B133FA29356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9CED3B-792E-48DA-BAD6-F3D0B76CB359}" type="pres">
      <dgm:prSet presAssocID="{4167E137-0947-424D-BC95-205ABAF71DB8}" presName="Name9" presStyleLbl="parChTrans1D2" presStyleIdx="4" presStyleCnt="10"/>
      <dgm:spPr/>
      <dgm:t>
        <a:bodyPr/>
        <a:lstStyle/>
        <a:p>
          <a:endParaRPr lang="en-US"/>
        </a:p>
      </dgm:t>
    </dgm:pt>
    <dgm:pt modelId="{ED486772-F553-4461-8307-D04D06FA070D}" type="pres">
      <dgm:prSet presAssocID="{4167E137-0947-424D-BC95-205ABAF71DB8}" presName="connTx" presStyleLbl="parChTrans1D2" presStyleIdx="4" presStyleCnt="10"/>
      <dgm:spPr/>
      <dgm:t>
        <a:bodyPr/>
        <a:lstStyle/>
        <a:p>
          <a:endParaRPr lang="en-US"/>
        </a:p>
      </dgm:t>
    </dgm:pt>
    <dgm:pt modelId="{F780324C-258A-47CE-B165-A8E38DCFBBBC}" type="pres">
      <dgm:prSet presAssocID="{A09B630B-557F-48E3-B371-7309A843A213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E913F8-A6BA-4C4B-8FC0-0AE9980C8FB3}" type="pres">
      <dgm:prSet presAssocID="{928F380A-31D8-4A49-BEE7-94EFF62DD579}" presName="Name9" presStyleLbl="parChTrans1D2" presStyleIdx="5" presStyleCnt="10"/>
      <dgm:spPr/>
      <dgm:t>
        <a:bodyPr/>
        <a:lstStyle/>
        <a:p>
          <a:endParaRPr lang="en-US"/>
        </a:p>
      </dgm:t>
    </dgm:pt>
    <dgm:pt modelId="{895550C5-781C-4D32-8094-305B88AAD779}" type="pres">
      <dgm:prSet presAssocID="{928F380A-31D8-4A49-BEE7-94EFF62DD579}" presName="connTx" presStyleLbl="parChTrans1D2" presStyleIdx="5" presStyleCnt="10"/>
      <dgm:spPr/>
      <dgm:t>
        <a:bodyPr/>
        <a:lstStyle/>
        <a:p>
          <a:endParaRPr lang="en-US"/>
        </a:p>
      </dgm:t>
    </dgm:pt>
    <dgm:pt modelId="{5BF38C1D-9718-45D7-BDD1-B28B88F2A88A}" type="pres">
      <dgm:prSet presAssocID="{A28A1BCA-5952-4BF9-97FF-2DF3366C8169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F60CE-F082-42B8-9BCA-776F0D07DB47}" type="pres">
      <dgm:prSet presAssocID="{8FE1C5EC-E1DD-4574-8C58-5511E4BA477A}" presName="Name9" presStyleLbl="parChTrans1D2" presStyleIdx="6" presStyleCnt="10"/>
      <dgm:spPr/>
      <dgm:t>
        <a:bodyPr/>
        <a:lstStyle/>
        <a:p>
          <a:endParaRPr lang="en-US"/>
        </a:p>
      </dgm:t>
    </dgm:pt>
    <dgm:pt modelId="{474F35EA-B0B1-4225-B2FE-810A369BCB08}" type="pres">
      <dgm:prSet presAssocID="{8FE1C5EC-E1DD-4574-8C58-5511E4BA477A}" presName="connTx" presStyleLbl="parChTrans1D2" presStyleIdx="6" presStyleCnt="10"/>
      <dgm:spPr/>
      <dgm:t>
        <a:bodyPr/>
        <a:lstStyle/>
        <a:p>
          <a:endParaRPr lang="en-US"/>
        </a:p>
      </dgm:t>
    </dgm:pt>
    <dgm:pt modelId="{8CB9EFDA-032F-4D56-8324-E21EF1B2497A}" type="pres">
      <dgm:prSet presAssocID="{6F3CDC41-3AF2-45F1-A373-6B534C49BE06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E8C86-9F50-4C3F-BFE4-1CAF813B5453}" type="pres">
      <dgm:prSet presAssocID="{CA8DD7EC-340B-4771-BE41-0B4879906CB8}" presName="Name9" presStyleLbl="parChTrans1D2" presStyleIdx="7" presStyleCnt="10"/>
      <dgm:spPr/>
      <dgm:t>
        <a:bodyPr/>
        <a:lstStyle/>
        <a:p>
          <a:endParaRPr lang="en-US"/>
        </a:p>
      </dgm:t>
    </dgm:pt>
    <dgm:pt modelId="{52F018DA-DBE6-4CE4-BB1A-E98E772DE66A}" type="pres">
      <dgm:prSet presAssocID="{CA8DD7EC-340B-4771-BE41-0B4879906CB8}" presName="connTx" presStyleLbl="parChTrans1D2" presStyleIdx="7" presStyleCnt="10"/>
      <dgm:spPr/>
      <dgm:t>
        <a:bodyPr/>
        <a:lstStyle/>
        <a:p>
          <a:endParaRPr lang="en-US"/>
        </a:p>
      </dgm:t>
    </dgm:pt>
    <dgm:pt modelId="{173C97F0-FEBE-4BE2-A1BD-845913B1FCFE}" type="pres">
      <dgm:prSet presAssocID="{EFCC5F45-E0A0-441E-8B19-6188680D1FBE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5151C6-783C-4B8E-A09A-8C3DA15D724D}" type="pres">
      <dgm:prSet presAssocID="{CB607E8F-0FAE-4131-9587-7BB790095FD6}" presName="Name9" presStyleLbl="parChTrans1D2" presStyleIdx="8" presStyleCnt="10"/>
      <dgm:spPr/>
      <dgm:t>
        <a:bodyPr/>
        <a:lstStyle/>
        <a:p>
          <a:endParaRPr lang="en-US"/>
        </a:p>
      </dgm:t>
    </dgm:pt>
    <dgm:pt modelId="{7CC12E65-A004-455C-B283-12D2A3AF4C18}" type="pres">
      <dgm:prSet presAssocID="{CB607E8F-0FAE-4131-9587-7BB790095FD6}" presName="connTx" presStyleLbl="parChTrans1D2" presStyleIdx="8" presStyleCnt="10"/>
      <dgm:spPr/>
      <dgm:t>
        <a:bodyPr/>
        <a:lstStyle/>
        <a:p>
          <a:endParaRPr lang="en-US"/>
        </a:p>
      </dgm:t>
    </dgm:pt>
    <dgm:pt modelId="{DF09ADA3-F313-4040-9746-EE2575AC5065}" type="pres">
      <dgm:prSet presAssocID="{31095692-D334-4CCD-86AB-77C345DBB4E4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14D5B-C309-41A7-A2D3-F098C8E87B5B}" type="pres">
      <dgm:prSet presAssocID="{FFD6D6FD-AEE9-4CA5-9AF8-207C80E777FD}" presName="Name9" presStyleLbl="parChTrans1D2" presStyleIdx="9" presStyleCnt="10"/>
      <dgm:spPr/>
      <dgm:t>
        <a:bodyPr/>
        <a:lstStyle/>
        <a:p>
          <a:endParaRPr lang="en-US"/>
        </a:p>
      </dgm:t>
    </dgm:pt>
    <dgm:pt modelId="{25F5CC3B-A52C-4F6B-B284-4FEA5DC95CD9}" type="pres">
      <dgm:prSet presAssocID="{FFD6D6FD-AEE9-4CA5-9AF8-207C80E777FD}" presName="connTx" presStyleLbl="parChTrans1D2" presStyleIdx="9" presStyleCnt="10"/>
      <dgm:spPr/>
      <dgm:t>
        <a:bodyPr/>
        <a:lstStyle/>
        <a:p>
          <a:endParaRPr lang="en-US"/>
        </a:p>
      </dgm:t>
    </dgm:pt>
    <dgm:pt modelId="{A69FD6DC-3B50-400F-A91B-9BFF69C45F6D}" type="pres">
      <dgm:prSet presAssocID="{BCF2E46E-1660-4DC6-A6FB-52CBB868F8B2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6FCB2-E0D2-43BE-AFFC-89FE984A0E18}" type="presOf" srcId="{39F38727-E056-4490-89F6-6892F22B6489}" destId="{3CD0F9BC-6D08-4D44-8B0B-E060D3C06B15}" srcOrd="0" destOrd="0" presId="urn:microsoft.com/office/officeart/2005/8/layout/radial1"/>
    <dgm:cxn modelId="{6CC228AF-3F53-4178-A40F-E9FC40C07E9F}" type="presOf" srcId="{642B3E4F-0CEB-4FBB-B381-0A2BD9B88E3A}" destId="{98881463-0DE4-429E-8C2B-045DC6DD3AFF}" srcOrd="0" destOrd="0" presId="urn:microsoft.com/office/officeart/2005/8/layout/radial1"/>
    <dgm:cxn modelId="{6164BDFE-AD84-4A40-8AE8-75B7E4016A33}" type="presOf" srcId="{8C930632-D109-4296-9E73-2D3833772F3E}" destId="{AA7C5226-ADA1-4E70-9EA6-3C656A64042B}" srcOrd="0" destOrd="0" presId="urn:microsoft.com/office/officeart/2005/8/layout/radial1"/>
    <dgm:cxn modelId="{2E565BAE-C6FC-4415-8660-7F5D42421CFF}" type="presOf" srcId="{FFD6D6FD-AEE9-4CA5-9AF8-207C80E777FD}" destId="{25F5CC3B-A52C-4F6B-B284-4FEA5DC95CD9}" srcOrd="1" destOrd="0" presId="urn:microsoft.com/office/officeart/2005/8/layout/radial1"/>
    <dgm:cxn modelId="{85AA03AB-A07F-4037-81E1-5CAA0DB015AE}" type="presOf" srcId="{4167E137-0947-424D-BC95-205ABAF71DB8}" destId="{489CED3B-792E-48DA-BAD6-F3D0B76CB359}" srcOrd="0" destOrd="0" presId="urn:microsoft.com/office/officeart/2005/8/layout/radial1"/>
    <dgm:cxn modelId="{5710CE4C-8C7B-4DA4-8DBB-185CEBAD0C8D}" srcId="{8C930632-D109-4296-9E73-2D3833772F3E}" destId="{374AA084-6FA9-49AA-8080-8334B68EBF76}" srcOrd="0" destOrd="0" parTransId="{A3BDAB49-3788-484D-99A7-424C8D0A8C48}" sibTransId="{77806A1A-A83C-4F39-8166-0F8B00F05B5C}"/>
    <dgm:cxn modelId="{C6F72A16-D451-4E02-8EE6-FF825C79B634}" type="presOf" srcId="{ABC36FFE-1423-4F0E-8DFD-BA2C6537DC68}" destId="{CC9C8E1F-42F3-4A23-8846-3ECD4924FD3E}" srcOrd="1" destOrd="0" presId="urn:microsoft.com/office/officeart/2005/8/layout/radial1"/>
    <dgm:cxn modelId="{39C766D7-F4AF-4E21-BCAE-129FA3DAA58B}" srcId="{374AA084-6FA9-49AA-8080-8334B68EBF76}" destId="{8D8D1352-B263-4730-A0D2-FA1B632AEE6F}" srcOrd="0" destOrd="0" parTransId="{ABC36FFE-1423-4F0E-8DFD-BA2C6537DC68}" sibTransId="{92AE8A21-4593-4571-87AD-C1A294E7B33A}"/>
    <dgm:cxn modelId="{B71ED6FE-DD1B-4C81-B48B-0AC602E3CF59}" srcId="{374AA084-6FA9-49AA-8080-8334B68EBF76}" destId="{31095692-D334-4CCD-86AB-77C345DBB4E4}" srcOrd="8" destOrd="0" parTransId="{CB607E8F-0FAE-4131-9587-7BB790095FD6}" sibTransId="{6E12C4E8-5DB2-4B95-BDD9-66A5C114F8E9}"/>
    <dgm:cxn modelId="{881A2F82-F9A8-4D99-A8E0-3228B07CD584}" type="presOf" srcId="{BCF2E46E-1660-4DC6-A6FB-52CBB868F8B2}" destId="{A69FD6DC-3B50-400F-A91B-9BFF69C45F6D}" srcOrd="0" destOrd="0" presId="urn:microsoft.com/office/officeart/2005/8/layout/radial1"/>
    <dgm:cxn modelId="{94368B3F-B865-4180-9637-EFA982F4C1B2}" type="presOf" srcId="{8D8D1352-B263-4730-A0D2-FA1B632AEE6F}" destId="{2E78E92C-45D1-4875-A1B8-F52A80F91171}" srcOrd="0" destOrd="0" presId="urn:microsoft.com/office/officeart/2005/8/layout/radial1"/>
    <dgm:cxn modelId="{588D2505-4DA2-46FA-B66F-D4D6822B2C99}" srcId="{374AA084-6FA9-49AA-8080-8334B68EBF76}" destId="{6F3CDC41-3AF2-45F1-A373-6B534C49BE06}" srcOrd="6" destOrd="0" parTransId="{8FE1C5EC-E1DD-4574-8C58-5511E4BA477A}" sibTransId="{623D6746-C9F6-4794-86FF-6784757F9176}"/>
    <dgm:cxn modelId="{7CE119E7-3591-4481-ADDC-C02EEA338428}" type="presOf" srcId="{EFCC5F45-E0A0-441E-8B19-6188680D1FBE}" destId="{173C97F0-FEBE-4BE2-A1BD-845913B1FCFE}" srcOrd="0" destOrd="0" presId="urn:microsoft.com/office/officeart/2005/8/layout/radial1"/>
    <dgm:cxn modelId="{57AF3BFB-D33B-4A05-9176-B6B479C7A10B}" srcId="{374AA084-6FA9-49AA-8080-8334B68EBF76}" destId="{EFCC5F45-E0A0-441E-8B19-6188680D1FBE}" srcOrd="7" destOrd="0" parTransId="{CA8DD7EC-340B-4771-BE41-0B4879906CB8}" sibTransId="{2A2F139C-DAB7-4A57-B3B0-73E439347490}"/>
    <dgm:cxn modelId="{F86D0456-9109-497E-A9AE-96EBCBB2D58E}" type="presOf" srcId="{CA8DD7EC-340B-4771-BE41-0B4879906CB8}" destId="{0F0E8C86-9F50-4C3F-BFE4-1CAF813B5453}" srcOrd="0" destOrd="0" presId="urn:microsoft.com/office/officeart/2005/8/layout/radial1"/>
    <dgm:cxn modelId="{B317264A-5713-41F9-ACD9-12732151E864}" type="presOf" srcId="{4167E137-0947-424D-BC95-205ABAF71DB8}" destId="{ED486772-F553-4461-8307-D04D06FA070D}" srcOrd="1" destOrd="0" presId="urn:microsoft.com/office/officeart/2005/8/layout/radial1"/>
    <dgm:cxn modelId="{BE645F2B-982F-4618-976E-23EAFC6CAC01}" type="presOf" srcId="{CB607E8F-0FAE-4131-9587-7BB790095FD6}" destId="{7B5151C6-783C-4B8E-A09A-8C3DA15D724D}" srcOrd="0" destOrd="0" presId="urn:microsoft.com/office/officeart/2005/8/layout/radial1"/>
    <dgm:cxn modelId="{2C3BE629-C437-44AB-BB94-DBD76ABBF57A}" type="presOf" srcId="{928F380A-31D8-4A49-BEE7-94EFF62DD579}" destId="{895550C5-781C-4D32-8094-305B88AAD779}" srcOrd="1" destOrd="0" presId="urn:microsoft.com/office/officeart/2005/8/layout/radial1"/>
    <dgm:cxn modelId="{7C75AC73-248D-43AF-B30C-643DC7ED6F4E}" type="presOf" srcId="{BB9F946B-9F5B-4663-9B1E-8B133FA29356}" destId="{9558DE96-A008-4039-A90E-F956B906C119}" srcOrd="0" destOrd="0" presId="urn:microsoft.com/office/officeart/2005/8/layout/radial1"/>
    <dgm:cxn modelId="{7D9376F8-DC9D-4B5D-8791-8F16A1EE0413}" type="presOf" srcId="{A28A1BCA-5952-4BF9-97FF-2DF3366C8169}" destId="{5BF38C1D-9718-45D7-BDD1-B28B88F2A88A}" srcOrd="0" destOrd="0" presId="urn:microsoft.com/office/officeart/2005/8/layout/radial1"/>
    <dgm:cxn modelId="{022F7D54-C773-40F8-9EE7-37A6AFEBDF08}" type="presOf" srcId="{374AA084-6FA9-49AA-8080-8334B68EBF76}" destId="{E8572A33-5079-4F2A-B6DB-A53FD5495C37}" srcOrd="0" destOrd="0" presId="urn:microsoft.com/office/officeart/2005/8/layout/radial1"/>
    <dgm:cxn modelId="{00643578-AD88-42DE-B890-02CCF656A2B4}" type="presOf" srcId="{CB607E8F-0FAE-4131-9587-7BB790095FD6}" destId="{7CC12E65-A004-455C-B283-12D2A3AF4C18}" srcOrd="1" destOrd="0" presId="urn:microsoft.com/office/officeart/2005/8/layout/radial1"/>
    <dgm:cxn modelId="{B7570C1F-BBE5-43E6-964D-BEF1AEE64D26}" srcId="{374AA084-6FA9-49AA-8080-8334B68EBF76}" destId="{39F38727-E056-4490-89F6-6892F22B6489}" srcOrd="2" destOrd="0" parTransId="{0611BD0C-0295-4CFD-B896-E47198FFD080}" sibTransId="{676913C8-FBC8-432E-87B9-2C42B9E475EC}"/>
    <dgm:cxn modelId="{3ACD69C7-85A2-49BB-8286-447476E95DC5}" type="presOf" srcId="{31095692-D334-4CCD-86AB-77C345DBB4E4}" destId="{DF09ADA3-F313-4040-9746-EE2575AC5065}" srcOrd="0" destOrd="0" presId="urn:microsoft.com/office/officeart/2005/8/layout/radial1"/>
    <dgm:cxn modelId="{469380E1-723E-4864-A373-E420FC30D72F}" type="presOf" srcId="{A09B630B-557F-48E3-B371-7309A843A213}" destId="{F780324C-258A-47CE-B165-A8E38DCFBBBC}" srcOrd="0" destOrd="0" presId="urn:microsoft.com/office/officeart/2005/8/layout/radial1"/>
    <dgm:cxn modelId="{F8B661DD-68D8-4CBA-AEBA-409E7334DF45}" type="presOf" srcId="{0611BD0C-0295-4CFD-B896-E47198FFD080}" destId="{38D11181-CE29-4582-A6CB-E02B38EC2892}" srcOrd="0" destOrd="0" presId="urn:microsoft.com/office/officeart/2005/8/layout/radial1"/>
    <dgm:cxn modelId="{4F6B2B18-7886-4A9C-97EE-DDBDE329160B}" type="presOf" srcId="{6F3CDC41-3AF2-45F1-A373-6B534C49BE06}" destId="{8CB9EFDA-032F-4D56-8324-E21EF1B2497A}" srcOrd="0" destOrd="0" presId="urn:microsoft.com/office/officeart/2005/8/layout/radial1"/>
    <dgm:cxn modelId="{461BF67A-D8ED-47F3-B0D7-9B990F7FA5BA}" type="presOf" srcId="{8FE1C5EC-E1DD-4574-8C58-5511E4BA477A}" destId="{474F35EA-B0B1-4225-B2FE-810A369BCB08}" srcOrd="1" destOrd="0" presId="urn:microsoft.com/office/officeart/2005/8/layout/radial1"/>
    <dgm:cxn modelId="{E70BD9E0-04F1-466D-AF1B-61FCC7BA95D5}" type="presOf" srcId="{BEB9CF19-BD39-43F1-921A-1CB54425A12A}" destId="{911166D7-E980-4B21-A8F0-106864DE69B9}" srcOrd="0" destOrd="0" presId="urn:microsoft.com/office/officeart/2005/8/layout/radial1"/>
    <dgm:cxn modelId="{0CA04E8F-E17B-4852-965D-D4810AAFA019}" srcId="{374AA084-6FA9-49AA-8080-8334B68EBF76}" destId="{BB9F946B-9F5B-4663-9B1E-8B133FA29356}" srcOrd="3" destOrd="0" parTransId="{642B3E4F-0CEB-4FBB-B381-0A2BD9B88E3A}" sibTransId="{1C2A4AC2-4363-485B-AACA-1090783C734E}"/>
    <dgm:cxn modelId="{A2FDD535-DE7B-4935-BAC0-C4304A8BAC60}" srcId="{374AA084-6FA9-49AA-8080-8334B68EBF76}" destId="{BCF2E46E-1660-4DC6-A6FB-52CBB868F8B2}" srcOrd="9" destOrd="0" parTransId="{FFD6D6FD-AEE9-4CA5-9AF8-207C80E777FD}" sibTransId="{7BDBE1D1-692B-4FF3-8932-B087D2E11565}"/>
    <dgm:cxn modelId="{61C79897-E23F-45F6-B16C-F2BC8AA61BED}" srcId="{374AA084-6FA9-49AA-8080-8334B68EBF76}" destId="{5B22B675-2072-45A2-900B-6416A4C4B970}" srcOrd="1" destOrd="0" parTransId="{BEB9CF19-BD39-43F1-921A-1CB54425A12A}" sibTransId="{76A43FC0-D686-40EB-96F6-8B434F6F4029}"/>
    <dgm:cxn modelId="{F6283878-CFE9-4A88-BCEC-E5DAF36B0E27}" type="presOf" srcId="{CA8DD7EC-340B-4771-BE41-0B4879906CB8}" destId="{52F018DA-DBE6-4CE4-BB1A-E98E772DE66A}" srcOrd="1" destOrd="0" presId="urn:microsoft.com/office/officeart/2005/8/layout/radial1"/>
    <dgm:cxn modelId="{F3F741F2-D8FA-4A61-91FD-5B7635E96E66}" srcId="{374AA084-6FA9-49AA-8080-8334B68EBF76}" destId="{A28A1BCA-5952-4BF9-97FF-2DF3366C8169}" srcOrd="5" destOrd="0" parTransId="{928F380A-31D8-4A49-BEE7-94EFF62DD579}" sibTransId="{819968C1-F9EC-4165-8B97-AB852DD973D2}"/>
    <dgm:cxn modelId="{E8F3F147-D9E4-475B-AA53-D31F9FBE41CD}" srcId="{374AA084-6FA9-49AA-8080-8334B68EBF76}" destId="{A09B630B-557F-48E3-B371-7309A843A213}" srcOrd="4" destOrd="0" parTransId="{4167E137-0947-424D-BC95-205ABAF71DB8}" sibTransId="{04D6F4E9-C7EE-4212-B3C3-B1D6DBEE0A6A}"/>
    <dgm:cxn modelId="{0A6598CF-8F48-492C-83DC-305A326FD10E}" type="presOf" srcId="{ABC36FFE-1423-4F0E-8DFD-BA2C6537DC68}" destId="{4C9ACB70-3EE5-4371-8273-44A8A2ECC39B}" srcOrd="0" destOrd="0" presId="urn:microsoft.com/office/officeart/2005/8/layout/radial1"/>
    <dgm:cxn modelId="{05C409D4-749B-4B99-BF50-D7E478DBCB6B}" type="presOf" srcId="{5B22B675-2072-45A2-900B-6416A4C4B970}" destId="{3970A4B1-030A-48F2-A3A7-BF95D24E8813}" srcOrd="0" destOrd="0" presId="urn:microsoft.com/office/officeart/2005/8/layout/radial1"/>
    <dgm:cxn modelId="{9F155E27-EA11-4CAE-BF5A-B52C2C852921}" type="presOf" srcId="{0611BD0C-0295-4CFD-B896-E47198FFD080}" destId="{B88B0EEE-D970-4136-91FE-1480004CBC88}" srcOrd="1" destOrd="0" presId="urn:microsoft.com/office/officeart/2005/8/layout/radial1"/>
    <dgm:cxn modelId="{5F0F173A-9A0E-4640-BD7E-16EF605037A8}" type="presOf" srcId="{BEB9CF19-BD39-43F1-921A-1CB54425A12A}" destId="{2356B01A-945D-44A8-B4B1-BEFFC06298B4}" srcOrd="1" destOrd="0" presId="urn:microsoft.com/office/officeart/2005/8/layout/radial1"/>
    <dgm:cxn modelId="{F0AC51CA-94A6-4AE8-B25C-B78996E36543}" type="presOf" srcId="{642B3E4F-0CEB-4FBB-B381-0A2BD9B88E3A}" destId="{ACD63190-00BE-492B-9F65-617130E1AFF1}" srcOrd="1" destOrd="0" presId="urn:microsoft.com/office/officeart/2005/8/layout/radial1"/>
    <dgm:cxn modelId="{2182C0C6-9DC2-4CB5-88F8-57C1EF1612D8}" type="presOf" srcId="{FFD6D6FD-AEE9-4CA5-9AF8-207C80E777FD}" destId="{71A14D5B-C309-41A7-A2D3-F098C8E87B5B}" srcOrd="0" destOrd="0" presId="urn:microsoft.com/office/officeart/2005/8/layout/radial1"/>
    <dgm:cxn modelId="{0E36EC8F-69C0-4A02-BF4B-55F4D8451367}" type="presOf" srcId="{928F380A-31D8-4A49-BEE7-94EFF62DD579}" destId="{3FE913F8-A6BA-4C4B-8FC0-0AE9980C8FB3}" srcOrd="0" destOrd="0" presId="urn:microsoft.com/office/officeart/2005/8/layout/radial1"/>
    <dgm:cxn modelId="{6ADDBC15-1596-40CE-B373-33FB2B18A06E}" type="presOf" srcId="{8FE1C5EC-E1DD-4574-8C58-5511E4BA477A}" destId="{802F60CE-F082-42B8-9BCA-776F0D07DB47}" srcOrd="0" destOrd="0" presId="urn:microsoft.com/office/officeart/2005/8/layout/radial1"/>
    <dgm:cxn modelId="{8A975BB7-00A5-4045-93D5-AEA688BBEB05}" type="presParOf" srcId="{AA7C5226-ADA1-4E70-9EA6-3C656A64042B}" destId="{E8572A33-5079-4F2A-B6DB-A53FD5495C37}" srcOrd="0" destOrd="0" presId="urn:microsoft.com/office/officeart/2005/8/layout/radial1"/>
    <dgm:cxn modelId="{4E9162EA-925B-42A2-9106-7B34C6CCCC93}" type="presParOf" srcId="{AA7C5226-ADA1-4E70-9EA6-3C656A64042B}" destId="{4C9ACB70-3EE5-4371-8273-44A8A2ECC39B}" srcOrd="1" destOrd="0" presId="urn:microsoft.com/office/officeart/2005/8/layout/radial1"/>
    <dgm:cxn modelId="{6763FA4B-8F76-4CA8-8D9E-12BFBBDFDD25}" type="presParOf" srcId="{4C9ACB70-3EE5-4371-8273-44A8A2ECC39B}" destId="{CC9C8E1F-42F3-4A23-8846-3ECD4924FD3E}" srcOrd="0" destOrd="0" presId="urn:microsoft.com/office/officeart/2005/8/layout/radial1"/>
    <dgm:cxn modelId="{259D0B9C-808F-44B2-8EDC-62EB44E66E9E}" type="presParOf" srcId="{AA7C5226-ADA1-4E70-9EA6-3C656A64042B}" destId="{2E78E92C-45D1-4875-A1B8-F52A80F91171}" srcOrd="2" destOrd="0" presId="urn:microsoft.com/office/officeart/2005/8/layout/radial1"/>
    <dgm:cxn modelId="{A3BDC781-5297-4757-8E2F-3F39071E2B3B}" type="presParOf" srcId="{AA7C5226-ADA1-4E70-9EA6-3C656A64042B}" destId="{911166D7-E980-4B21-A8F0-106864DE69B9}" srcOrd="3" destOrd="0" presId="urn:microsoft.com/office/officeart/2005/8/layout/radial1"/>
    <dgm:cxn modelId="{F950ED95-DA0D-4337-BD33-635DD37A1F3E}" type="presParOf" srcId="{911166D7-E980-4B21-A8F0-106864DE69B9}" destId="{2356B01A-945D-44A8-B4B1-BEFFC06298B4}" srcOrd="0" destOrd="0" presId="urn:microsoft.com/office/officeart/2005/8/layout/radial1"/>
    <dgm:cxn modelId="{15285016-E6AB-4418-A3E1-D53560D87016}" type="presParOf" srcId="{AA7C5226-ADA1-4E70-9EA6-3C656A64042B}" destId="{3970A4B1-030A-48F2-A3A7-BF95D24E8813}" srcOrd="4" destOrd="0" presId="urn:microsoft.com/office/officeart/2005/8/layout/radial1"/>
    <dgm:cxn modelId="{3736A384-0242-474B-8426-3A06A07F321D}" type="presParOf" srcId="{AA7C5226-ADA1-4E70-9EA6-3C656A64042B}" destId="{38D11181-CE29-4582-A6CB-E02B38EC2892}" srcOrd="5" destOrd="0" presId="urn:microsoft.com/office/officeart/2005/8/layout/radial1"/>
    <dgm:cxn modelId="{1F007E4D-C1EA-4CBD-A590-6E5A4EAFDB1D}" type="presParOf" srcId="{38D11181-CE29-4582-A6CB-E02B38EC2892}" destId="{B88B0EEE-D970-4136-91FE-1480004CBC88}" srcOrd="0" destOrd="0" presId="urn:microsoft.com/office/officeart/2005/8/layout/radial1"/>
    <dgm:cxn modelId="{8E9A9D85-7D46-4DB5-8CBF-633B63EA40A4}" type="presParOf" srcId="{AA7C5226-ADA1-4E70-9EA6-3C656A64042B}" destId="{3CD0F9BC-6D08-4D44-8B0B-E060D3C06B15}" srcOrd="6" destOrd="0" presId="urn:microsoft.com/office/officeart/2005/8/layout/radial1"/>
    <dgm:cxn modelId="{CEF7ACCA-161C-4AB9-8FFF-452D00A763E5}" type="presParOf" srcId="{AA7C5226-ADA1-4E70-9EA6-3C656A64042B}" destId="{98881463-0DE4-429E-8C2B-045DC6DD3AFF}" srcOrd="7" destOrd="0" presId="urn:microsoft.com/office/officeart/2005/8/layout/radial1"/>
    <dgm:cxn modelId="{608385D6-B4B8-46B8-A113-1F9CF365B9D7}" type="presParOf" srcId="{98881463-0DE4-429E-8C2B-045DC6DD3AFF}" destId="{ACD63190-00BE-492B-9F65-617130E1AFF1}" srcOrd="0" destOrd="0" presId="urn:microsoft.com/office/officeart/2005/8/layout/radial1"/>
    <dgm:cxn modelId="{10D03738-2F88-4F6B-9555-9CEC52603CED}" type="presParOf" srcId="{AA7C5226-ADA1-4E70-9EA6-3C656A64042B}" destId="{9558DE96-A008-4039-A90E-F956B906C119}" srcOrd="8" destOrd="0" presId="urn:microsoft.com/office/officeart/2005/8/layout/radial1"/>
    <dgm:cxn modelId="{4CC681CA-20E0-4771-BD20-CBD01A375C1F}" type="presParOf" srcId="{AA7C5226-ADA1-4E70-9EA6-3C656A64042B}" destId="{489CED3B-792E-48DA-BAD6-F3D0B76CB359}" srcOrd="9" destOrd="0" presId="urn:microsoft.com/office/officeart/2005/8/layout/radial1"/>
    <dgm:cxn modelId="{27DE57BA-B567-4943-BE1A-D9BA350D7860}" type="presParOf" srcId="{489CED3B-792E-48DA-BAD6-F3D0B76CB359}" destId="{ED486772-F553-4461-8307-D04D06FA070D}" srcOrd="0" destOrd="0" presId="urn:microsoft.com/office/officeart/2005/8/layout/radial1"/>
    <dgm:cxn modelId="{C5526F0B-AF03-4D80-A339-8B2698B7E3B2}" type="presParOf" srcId="{AA7C5226-ADA1-4E70-9EA6-3C656A64042B}" destId="{F780324C-258A-47CE-B165-A8E38DCFBBBC}" srcOrd="10" destOrd="0" presId="urn:microsoft.com/office/officeart/2005/8/layout/radial1"/>
    <dgm:cxn modelId="{D52469C8-1FE5-43BF-9907-4405A421C342}" type="presParOf" srcId="{AA7C5226-ADA1-4E70-9EA6-3C656A64042B}" destId="{3FE913F8-A6BA-4C4B-8FC0-0AE9980C8FB3}" srcOrd="11" destOrd="0" presId="urn:microsoft.com/office/officeart/2005/8/layout/radial1"/>
    <dgm:cxn modelId="{FB1C0A2B-1715-43A1-9EDD-9F7F47E9619D}" type="presParOf" srcId="{3FE913F8-A6BA-4C4B-8FC0-0AE9980C8FB3}" destId="{895550C5-781C-4D32-8094-305B88AAD779}" srcOrd="0" destOrd="0" presId="urn:microsoft.com/office/officeart/2005/8/layout/radial1"/>
    <dgm:cxn modelId="{9197C008-2CE8-4AF1-976E-860648A39FA6}" type="presParOf" srcId="{AA7C5226-ADA1-4E70-9EA6-3C656A64042B}" destId="{5BF38C1D-9718-45D7-BDD1-B28B88F2A88A}" srcOrd="12" destOrd="0" presId="urn:microsoft.com/office/officeart/2005/8/layout/radial1"/>
    <dgm:cxn modelId="{FB0F7C70-48A1-497F-A3C5-06D5B8750BD1}" type="presParOf" srcId="{AA7C5226-ADA1-4E70-9EA6-3C656A64042B}" destId="{802F60CE-F082-42B8-9BCA-776F0D07DB47}" srcOrd="13" destOrd="0" presId="urn:microsoft.com/office/officeart/2005/8/layout/radial1"/>
    <dgm:cxn modelId="{E70BE086-C018-46C9-8C71-F422FB852967}" type="presParOf" srcId="{802F60CE-F082-42B8-9BCA-776F0D07DB47}" destId="{474F35EA-B0B1-4225-B2FE-810A369BCB08}" srcOrd="0" destOrd="0" presId="urn:microsoft.com/office/officeart/2005/8/layout/radial1"/>
    <dgm:cxn modelId="{3A89543E-8656-47E6-BE2C-4DFF83030BAB}" type="presParOf" srcId="{AA7C5226-ADA1-4E70-9EA6-3C656A64042B}" destId="{8CB9EFDA-032F-4D56-8324-E21EF1B2497A}" srcOrd="14" destOrd="0" presId="urn:microsoft.com/office/officeart/2005/8/layout/radial1"/>
    <dgm:cxn modelId="{AD0F5461-F591-49A6-87D2-25DBEE5DA1AE}" type="presParOf" srcId="{AA7C5226-ADA1-4E70-9EA6-3C656A64042B}" destId="{0F0E8C86-9F50-4C3F-BFE4-1CAF813B5453}" srcOrd="15" destOrd="0" presId="urn:microsoft.com/office/officeart/2005/8/layout/radial1"/>
    <dgm:cxn modelId="{9104BBA5-048B-4066-B49A-10B7F6233CB2}" type="presParOf" srcId="{0F0E8C86-9F50-4C3F-BFE4-1CAF813B5453}" destId="{52F018DA-DBE6-4CE4-BB1A-E98E772DE66A}" srcOrd="0" destOrd="0" presId="urn:microsoft.com/office/officeart/2005/8/layout/radial1"/>
    <dgm:cxn modelId="{C538A446-B1FB-4DB4-8DEC-F295AC5BE27D}" type="presParOf" srcId="{AA7C5226-ADA1-4E70-9EA6-3C656A64042B}" destId="{173C97F0-FEBE-4BE2-A1BD-845913B1FCFE}" srcOrd="16" destOrd="0" presId="urn:microsoft.com/office/officeart/2005/8/layout/radial1"/>
    <dgm:cxn modelId="{1E9C8258-0DBD-4538-9622-90F605FFA705}" type="presParOf" srcId="{AA7C5226-ADA1-4E70-9EA6-3C656A64042B}" destId="{7B5151C6-783C-4B8E-A09A-8C3DA15D724D}" srcOrd="17" destOrd="0" presId="urn:microsoft.com/office/officeart/2005/8/layout/radial1"/>
    <dgm:cxn modelId="{8BC3F851-29D2-42E5-927D-A3BD16FD94BB}" type="presParOf" srcId="{7B5151C6-783C-4B8E-A09A-8C3DA15D724D}" destId="{7CC12E65-A004-455C-B283-12D2A3AF4C18}" srcOrd="0" destOrd="0" presId="urn:microsoft.com/office/officeart/2005/8/layout/radial1"/>
    <dgm:cxn modelId="{07C6B338-BD60-41F5-8E6A-CDABC8770FDF}" type="presParOf" srcId="{AA7C5226-ADA1-4E70-9EA6-3C656A64042B}" destId="{DF09ADA3-F313-4040-9746-EE2575AC5065}" srcOrd="18" destOrd="0" presId="urn:microsoft.com/office/officeart/2005/8/layout/radial1"/>
    <dgm:cxn modelId="{7CE32DA9-01E7-4AF2-8110-BA50D0313BEB}" type="presParOf" srcId="{AA7C5226-ADA1-4E70-9EA6-3C656A64042B}" destId="{71A14D5B-C309-41A7-A2D3-F098C8E87B5B}" srcOrd="19" destOrd="0" presId="urn:microsoft.com/office/officeart/2005/8/layout/radial1"/>
    <dgm:cxn modelId="{F9236B31-6A05-41F3-8959-FFA4F4618476}" type="presParOf" srcId="{71A14D5B-C309-41A7-A2D3-F098C8E87B5B}" destId="{25F5CC3B-A52C-4F6B-B284-4FEA5DC95CD9}" srcOrd="0" destOrd="0" presId="urn:microsoft.com/office/officeart/2005/8/layout/radial1"/>
    <dgm:cxn modelId="{E3BCEAB4-7DA1-4A81-B793-035315FFE340}" type="presParOf" srcId="{AA7C5226-ADA1-4E70-9EA6-3C656A64042B}" destId="{A69FD6DC-3B50-400F-A91B-9BFF69C45F6D}" srcOrd="2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66809-00B0-44E5-A5C8-DBA08B100D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8B4ED-DACC-47A2-91C3-C57C14F8EB60}">
      <dgm:prSet phldrT="[Text]"/>
      <dgm:spPr/>
      <dgm:t>
        <a:bodyPr/>
        <a:lstStyle/>
        <a:p>
          <a:r>
            <a:rPr lang="en-US" b="0" dirty="0" smtClean="0">
              <a:latin typeface="Times New Roman"/>
              <a:cs typeface="Times New Roman"/>
            </a:rPr>
            <a:t>Location</a:t>
          </a:r>
          <a:endParaRPr lang="en-US" b="0" dirty="0"/>
        </a:p>
      </dgm:t>
    </dgm:pt>
    <dgm:pt modelId="{98B4CE32-ED25-4E4D-83BE-7113F0DAFB6A}" type="parTrans" cxnId="{AC7FE131-DD2F-4FD0-B3AE-F890540A9FDA}">
      <dgm:prSet/>
      <dgm:spPr/>
      <dgm:t>
        <a:bodyPr/>
        <a:lstStyle/>
        <a:p>
          <a:endParaRPr lang="en-US"/>
        </a:p>
      </dgm:t>
    </dgm:pt>
    <dgm:pt modelId="{E74AF0E3-F886-4443-BDBB-44A55600CD18}" type="sibTrans" cxnId="{AC7FE131-DD2F-4FD0-B3AE-F890540A9FDA}">
      <dgm:prSet/>
      <dgm:spPr/>
      <dgm:t>
        <a:bodyPr/>
        <a:lstStyle/>
        <a:p>
          <a:endParaRPr lang="en-US"/>
        </a:p>
      </dgm:t>
    </dgm:pt>
    <dgm:pt modelId="{115AA850-A6A8-4934-BBD5-643EE129B33F}">
      <dgm:prSet phldrT="[Text]"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Prepositions can indicate where something is located. Examples include "in," "on," "at," "under," "above," "beside," and "between."</a:t>
          </a:r>
          <a:endParaRPr lang="en-US" dirty="0"/>
        </a:p>
      </dgm:t>
    </dgm:pt>
    <dgm:pt modelId="{BA55C61B-32AD-45EB-A3FC-D1A4AC93496B}" type="parTrans" cxnId="{2934E8AC-9B9A-44CF-8569-2EC022156F7D}">
      <dgm:prSet/>
      <dgm:spPr/>
      <dgm:t>
        <a:bodyPr/>
        <a:lstStyle/>
        <a:p>
          <a:endParaRPr lang="en-US"/>
        </a:p>
      </dgm:t>
    </dgm:pt>
    <dgm:pt modelId="{D021B9FE-D602-4BB9-9CA2-9A4CF96C1E9D}" type="sibTrans" cxnId="{2934E8AC-9B9A-44CF-8569-2EC022156F7D}">
      <dgm:prSet/>
      <dgm:spPr/>
      <dgm:t>
        <a:bodyPr/>
        <a:lstStyle/>
        <a:p>
          <a:endParaRPr lang="en-US"/>
        </a:p>
      </dgm:t>
    </dgm:pt>
    <dgm:pt modelId="{07904128-F580-4621-A841-C696B7966FD6}">
      <dgm:prSet phldrT="[Text]"/>
      <dgm:spPr/>
      <dgm:t>
        <a:bodyPr/>
        <a:lstStyle/>
        <a:p>
          <a:r>
            <a:rPr lang="en-US" b="0" dirty="0" smtClean="0">
              <a:latin typeface="Times New Roman"/>
              <a:cs typeface="Times New Roman"/>
            </a:rPr>
            <a:t>Direction</a:t>
          </a:r>
          <a:endParaRPr lang="en-US" b="0" dirty="0"/>
        </a:p>
      </dgm:t>
    </dgm:pt>
    <dgm:pt modelId="{77E1F811-0CA2-42C5-AD9F-547389C89CF6}" type="parTrans" cxnId="{FDE99BCA-B92B-4CAC-AA55-296D0A3FAFE6}">
      <dgm:prSet/>
      <dgm:spPr/>
      <dgm:t>
        <a:bodyPr/>
        <a:lstStyle/>
        <a:p>
          <a:endParaRPr lang="en-US"/>
        </a:p>
      </dgm:t>
    </dgm:pt>
    <dgm:pt modelId="{55E79034-FF04-4DD5-8B4F-B5E3AEE26398}" type="sibTrans" cxnId="{FDE99BCA-B92B-4CAC-AA55-296D0A3FAFE6}">
      <dgm:prSet/>
      <dgm:spPr/>
      <dgm:t>
        <a:bodyPr/>
        <a:lstStyle/>
        <a:p>
          <a:endParaRPr lang="en-US"/>
        </a:p>
      </dgm:t>
    </dgm:pt>
    <dgm:pt modelId="{DA1ABEB7-1AD0-43CD-9C43-46635D8ADF69}">
      <dgm:prSet phldrT="[Text]"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Prepositions can indicate the direction of movement. Examples include "to," "from," "into," "out of," and "towards."</a:t>
          </a:r>
          <a:endParaRPr lang="en-US" dirty="0"/>
        </a:p>
      </dgm:t>
    </dgm:pt>
    <dgm:pt modelId="{58D0A57F-EA8B-4B81-880B-D91B7924B2A7}" type="parTrans" cxnId="{5A25574D-E0B5-4C38-8407-639B6A185142}">
      <dgm:prSet/>
      <dgm:spPr/>
      <dgm:t>
        <a:bodyPr/>
        <a:lstStyle/>
        <a:p>
          <a:endParaRPr lang="en-US"/>
        </a:p>
      </dgm:t>
    </dgm:pt>
    <dgm:pt modelId="{0DA5A91D-7486-4B18-91F3-391A95CDF8ED}" type="sibTrans" cxnId="{5A25574D-E0B5-4C38-8407-639B6A185142}">
      <dgm:prSet/>
      <dgm:spPr/>
      <dgm:t>
        <a:bodyPr/>
        <a:lstStyle/>
        <a:p>
          <a:endParaRPr lang="en-US"/>
        </a:p>
      </dgm:t>
    </dgm:pt>
    <dgm:pt modelId="{355BB762-A298-475B-91DD-FF5D1080FC40}">
      <dgm:prSet/>
      <dgm:spPr/>
      <dgm:t>
        <a:bodyPr/>
        <a:lstStyle/>
        <a:p>
          <a:r>
            <a:rPr lang="en-US" b="0" dirty="0" smtClean="0">
              <a:latin typeface="Times New Roman"/>
              <a:cs typeface="Times New Roman"/>
            </a:rPr>
            <a:t>Time</a:t>
          </a:r>
          <a:endParaRPr lang="en-US" b="0" dirty="0"/>
        </a:p>
      </dgm:t>
    </dgm:pt>
    <dgm:pt modelId="{499DFCE7-221B-4395-BC85-EDD84B69E366}" type="parTrans" cxnId="{E67819CA-CC87-4614-87CC-55BE631D6E06}">
      <dgm:prSet/>
      <dgm:spPr/>
      <dgm:t>
        <a:bodyPr/>
        <a:lstStyle/>
        <a:p>
          <a:endParaRPr lang="en-US"/>
        </a:p>
      </dgm:t>
    </dgm:pt>
    <dgm:pt modelId="{E4AEC456-B904-4913-B97C-A9BE575D48F4}" type="sibTrans" cxnId="{E67819CA-CC87-4614-87CC-55BE631D6E06}">
      <dgm:prSet/>
      <dgm:spPr/>
      <dgm:t>
        <a:bodyPr/>
        <a:lstStyle/>
        <a:p>
          <a:endParaRPr lang="en-US"/>
        </a:p>
      </dgm:t>
    </dgm:pt>
    <dgm:pt modelId="{3022AA5D-6A07-4D7F-87CE-1139EA59417F}">
      <dgm:prSet/>
      <dgm:spPr/>
      <dgm:t>
        <a:bodyPr/>
        <a:lstStyle/>
        <a:p>
          <a:r>
            <a:rPr lang="en-US" b="0" dirty="0" smtClean="0">
              <a:latin typeface="Times New Roman"/>
              <a:cs typeface="Times New Roman"/>
            </a:rPr>
            <a:t>Manner</a:t>
          </a:r>
          <a:endParaRPr lang="en-US" b="0" dirty="0"/>
        </a:p>
      </dgm:t>
    </dgm:pt>
    <dgm:pt modelId="{7379CF15-4269-43B9-811A-726BD54382FB}" type="parTrans" cxnId="{3F4FBB80-DFE5-4B8F-8CBC-C3B1C4DF17A2}">
      <dgm:prSet/>
      <dgm:spPr/>
      <dgm:t>
        <a:bodyPr/>
        <a:lstStyle/>
        <a:p>
          <a:endParaRPr lang="en-US"/>
        </a:p>
      </dgm:t>
    </dgm:pt>
    <dgm:pt modelId="{8C43D6A2-A6A5-422F-A780-10555C1ACB4A}" type="sibTrans" cxnId="{3F4FBB80-DFE5-4B8F-8CBC-C3B1C4DF17A2}">
      <dgm:prSet/>
      <dgm:spPr/>
      <dgm:t>
        <a:bodyPr/>
        <a:lstStyle/>
        <a:p>
          <a:endParaRPr lang="en-US"/>
        </a:p>
      </dgm:t>
    </dgm:pt>
    <dgm:pt modelId="{9A5B05EC-D3E0-4B97-AF11-56CB5CF3D812}">
      <dgm:prSet/>
      <dgm:spPr/>
      <dgm:t>
        <a:bodyPr/>
        <a:lstStyle/>
        <a:p>
          <a:r>
            <a:rPr lang="en-US" b="0" dirty="0" smtClean="0">
              <a:latin typeface="Times New Roman"/>
              <a:cs typeface="Times New Roman"/>
            </a:rPr>
            <a:t>Possession</a:t>
          </a:r>
          <a:endParaRPr lang="en-US" b="0" dirty="0"/>
        </a:p>
      </dgm:t>
    </dgm:pt>
    <dgm:pt modelId="{8766A3A7-B751-4A70-BC88-1943AC05A495}" type="parTrans" cxnId="{B98A4ECA-F584-4076-9C70-61B12A164C4C}">
      <dgm:prSet/>
      <dgm:spPr/>
      <dgm:t>
        <a:bodyPr/>
        <a:lstStyle/>
        <a:p>
          <a:endParaRPr lang="en-US"/>
        </a:p>
      </dgm:t>
    </dgm:pt>
    <dgm:pt modelId="{64B898B7-30A0-47FE-93A8-A1049AC5F11E}" type="sibTrans" cxnId="{B98A4ECA-F584-4076-9C70-61B12A164C4C}">
      <dgm:prSet/>
      <dgm:spPr/>
      <dgm:t>
        <a:bodyPr/>
        <a:lstStyle/>
        <a:p>
          <a:endParaRPr lang="en-US"/>
        </a:p>
      </dgm:t>
    </dgm:pt>
    <dgm:pt modelId="{96040068-FE80-4662-82A1-DAB0AEB4A4A9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Prepositions can indicate when something happens. Examples include "before," "after," "during," "at," and "since."</a:t>
          </a:r>
          <a:endParaRPr lang="en-US" dirty="0"/>
        </a:p>
      </dgm:t>
    </dgm:pt>
    <dgm:pt modelId="{3D755DAC-1364-46C9-B4D3-E64D9606ACD5}" type="parTrans" cxnId="{5BC2E56D-9BA8-46F2-A885-377D9C630614}">
      <dgm:prSet/>
      <dgm:spPr/>
      <dgm:t>
        <a:bodyPr/>
        <a:lstStyle/>
        <a:p>
          <a:endParaRPr lang="en-US"/>
        </a:p>
      </dgm:t>
    </dgm:pt>
    <dgm:pt modelId="{67EEC9C0-3538-4229-9769-27198A62B8F5}" type="sibTrans" cxnId="{5BC2E56D-9BA8-46F2-A885-377D9C630614}">
      <dgm:prSet/>
      <dgm:spPr/>
      <dgm:t>
        <a:bodyPr/>
        <a:lstStyle/>
        <a:p>
          <a:endParaRPr lang="en-US"/>
        </a:p>
      </dgm:t>
    </dgm:pt>
    <dgm:pt modelId="{8F2DEED3-5077-4737-8DB9-4846EC37B80A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Prepositions can indicate how something is done. Examples include "with," "by," and "like."</a:t>
          </a:r>
          <a:endParaRPr lang="en-US" dirty="0"/>
        </a:p>
      </dgm:t>
    </dgm:pt>
    <dgm:pt modelId="{5955366B-8345-4029-B97D-061F4E2C89A1}" type="parTrans" cxnId="{68514AE8-EA8B-438A-9777-43324531BF9B}">
      <dgm:prSet/>
      <dgm:spPr/>
      <dgm:t>
        <a:bodyPr/>
        <a:lstStyle/>
        <a:p>
          <a:endParaRPr lang="en-US"/>
        </a:p>
      </dgm:t>
    </dgm:pt>
    <dgm:pt modelId="{F9A8FB27-3C51-46AF-85D6-C93E80BFAB77}" type="sibTrans" cxnId="{68514AE8-EA8B-438A-9777-43324531BF9B}">
      <dgm:prSet/>
      <dgm:spPr/>
      <dgm:t>
        <a:bodyPr/>
        <a:lstStyle/>
        <a:p>
          <a:endParaRPr lang="en-US"/>
        </a:p>
      </dgm:t>
    </dgm:pt>
    <dgm:pt modelId="{556A6707-741A-44B5-AAD5-403C84B43FDD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Prepositions can indicate ownership or possession. Examples include "of," "for," and "with." </a:t>
          </a:r>
          <a:endParaRPr lang="en-US" dirty="0"/>
        </a:p>
      </dgm:t>
    </dgm:pt>
    <dgm:pt modelId="{CF0DE83B-D1CA-4BB0-B300-0B16FB4970FC}" type="parTrans" cxnId="{FF036B56-14E4-428A-8372-E1B21B2C5A69}">
      <dgm:prSet/>
      <dgm:spPr/>
      <dgm:t>
        <a:bodyPr/>
        <a:lstStyle/>
        <a:p>
          <a:endParaRPr lang="en-US"/>
        </a:p>
      </dgm:t>
    </dgm:pt>
    <dgm:pt modelId="{F69181EE-B164-46A1-AD10-7DCA47ADD14B}" type="sibTrans" cxnId="{FF036B56-14E4-428A-8372-E1B21B2C5A69}">
      <dgm:prSet/>
      <dgm:spPr/>
      <dgm:t>
        <a:bodyPr/>
        <a:lstStyle/>
        <a:p>
          <a:endParaRPr lang="en-US"/>
        </a:p>
      </dgm:t>
    </dgm:pt>
    <dgm:pt modelId="{D6257F5C-140E-4CF1-A48A-EB6735541E71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"The book is on the table."</a:t>
          </a:r>
          <a:endParaRPr lang="en-US" dirty="0">
            <a:latin typeface="Times New Roman"/>
            <a:cs typeface="Times New Roman"/>
          </a:endParaRPr>
        </a:p>
      </dgm:t>
    </dgm:pt>
    <dgm:pt modelId="{044741A4-4FEE-49C4-A1EB-4159E65524F3}" type="parTrans" cxnId="{504683FA-5FE5-4853-B4A2-8FA9ABE1F950}">
      <dgm:prSet/>
      <dgm:spPr/>
      <dgm:t>
        <a:bodyPr/>
        <a:lstStyle/>
        <a:p>
          <a:endParaRPr lang="en-US"/>
        </a:p>
      </dgm:t>
    </dgm:pt>
    <dgm:pt modelId="{27BA466E-B160-4EEC-8BEA-6AF8EDC3B02E}" type="sibTrans" cxnId="{504683FA-5FE5-4853-B4A2-8FA9ABE1F950}">
      <dgm:prSet/>
      <dgm:spPr/>
      <dgm:t>
        <a:bodyPr/>
        <a:lstStyle/>
        <a:p>
          <a:endParaRPr lang="en-US"/>
        </a:p>
      </dgm:t>
    </dgm:pt>
    <dgm:pt modelId="{41C6AA9C-B2EC-46A3-86C6-091C3AB4FDF5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"I am going to the park."</a:t>
          </a:r>
          <a:endParaRPr lang="en-US" dirty="0">
            <a:latin typeface="Times New Roman"/>
            <a:cs typeface="Times New Roman"/>
          </a:endParaRPr>
        </a:p>
      </dgm:t>
    </dgm:pt>
    <dgm:pt modelId="{FD707281-32CC-4C80-8CAA-EEB88510C660}" type="parTrans" cxnId="{70561942-863C-475A-8659-92ECB7B7EE90}">
      <dgm:prSet/>
      <dgm:spPr/>
      <dgm:t>
        <a:bodyPr/>
        <a:lstStyle/>
        <a:p>
          <a:endParaRPr lang="en-US"/>
        </a:p>
      </dgm:t>
    </dgm:pt>
    <dgm:pt modelId="{F02B146B-0666-45E2-B595-80FAD96210C5}" type="sibTrans" cxnId="{70561942-863C-475A-8659-92ECB7B7EE90}">
      <dgm:prSet/>
      <dgm:spPr/>
      <dgm:t>
        <a:bodyPr/>
        <a:lstStyle/>
        <a:p>
          <a:endParaRPr lang="en-US"/>
        </a:p>
      </dgm:t>
    </dgm:pt>
    <dgm:pt modelId="{41D032F8-7FD7-4253-8C9E-062B8D3BC8BA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"We'll meet after the movie."</a:t>
          </a:r>
          <a:endParaRPr lang="en-US" dirty="0">
            <a:latin typeface="Times New Roman"/>
            <a:cs typeface="Times New Roman"/>
          </a:endParaRPr>
        </a:p>
      </dgm:t>
    </dgm:pt>
    <dgm:pt modelId="{C2B28884-398D-45EA-BDCF-D8C332E78FF7}" type="parTrans" cxnId="{B076EC86-054F-4A2F-9876-2868126977E7}">
      <dgm:prSet/>
      <dgm:spPr/>
      <dgm:t>
        <a:bodyPr/>
        <a:lstStyle/>
        <a:p>
          <a:endParaRPr lang="en-US"/>
        </a:p>
      </dgm:t>
    </dgm:pt>
    <dgm:pt modelId="{F288C104-5C58-416A-9B64-C6B23FDFD177}" type="sibTrans" cxnId="{B076EC86-054F-4A2F-9876-2868126977E7}">
      <dgm:prSet/>
      <dgm:spPr/>
      <dgm:t>
        <a:bodyPr/>
        <a:lstStyle/>
        <a:p>
          <a:endParaRPr lang="en-US"/>
        </a:p>
      </dgm:t>
    </dgm:pt>
    <dgm:pt modelId="{B84CD468-E991-42DE-92B8-596F93C17F2B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"She painted the picture with a brush."</a:t>
          </a:r>
          <a:endParaRPr lang="en-US" dirty="0">
            <a:latin typeface="Times New Roman"/>
            <a:cs typeface="Times New Roman"/>
          </a:endParaRPr>
        </a:p>
      </dgm:t>
    </dgm:pt>
    <dgm:pt modelId="{4E68B368-6385-4BAD-9B7C-561C614FBFA2}" type="parTrans" cxnId="{AFAAD1BB-4C23-49F0-A9BE-827F2AA08A65}">
      <dgm:prSet/>
      <dgm:spPr/>
      <dgm:t>
        <a:bodyPr/>
        <a:lstStyle/>
        <a:p>
          <a:endParaRPr lang="en-US"/>
        </a:p>
      </dgm:t>
    </dgm:pt>
    <dgm:pt modelId="{A7D9BA87-B104-4C35-BF87-DF884E23622B}" type="sibTrans" cxnId="{AFAAD1BB-4C23-49F0-A9BE-827F2AA08A65}">
      <dgm:prSet/>
      <dgm:spPr/>
      <dgm:t>
        <a:bodyPr/>
        <a:lstStyle/>
        <a:p>
          <a:endParaRPr lang="en-US"/>
        </a:p>
      </dgm:t>
    </dgm:pt>
    <dgm:pt modelId="{A14974E1-E248-4321-98EB-4533BD4448A0}">
      <dgm:prSet/>
      <dgm:spPr/>
      <dgm:t>
        <a:bodyPr/>
        <a:lstStyle/>
        <a:p>
          <a:r>
            <a:rPr lang="en-US" dirty="0" smtClean="0">
              <a:latin typeface="Times New Roman"/>
              <a:cs typeface="Times New Roman"/>
            </a:rPr>
            <a:t>"The keys of the car are missing."</a:t>
          </a:r>
          <a:endParaRPr lang="en-US" dirty="0">
            <a:latin typeface="Times New Roman"/>
            <a:cs typeface="Times New Roman"/>
          </a:endParaRPr>
        </a:p>
      </dgm:t>
    </dgm:pt>
    <dgm:pt modelId="{B46F6591-1CCA-4A3F-B1A7-AA6A4C934069}" type="parTrans" cxnId="{B1F88EB7-D9A5-4917-8ABA-7D220182DBAF}">
      <dgm:prSet/>
      <dgm:spPr/>
      <dgm:t>
        <a:bodyPr/>
        <a:lstStyle/>
        <a:p>
          <a:endParaRPr lang="en-US"/>
        </a:p>
      </dgm:t>
    </dgm:pt>
    <dgm:pt modelId="{DAFC08CD-DBD4-4376-919D-8E141F179F73}" type="sibTrans" cxnId="{B1F88EB7-D9A5-4917-8ABA-7D220182DBAF}">
      <dgm:prSet/>
      <dgm:spPr/>
      <dgm:t>
        <a:bodyPr/>
        <a:lstStyle/>
        <a:p>
          <a:endParaRPr lang="en-US"/>
        </a:p>
      </dgm:t>
    </dgm:pt>
    <dgm:pt modelId="{65DFD0A8-31BC-43D7-9E17-E17C5996577F}" type="pres">
      <dgm:prSet presAssocID="{6B966809-00B0-44E5-A5C8-DBA08B100D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AD6871A-18D3-48A4-8D9C-B68A6653D9A0}" type="pres">
      <dgm:prSet presAssocID="{ACA8B4ED-DACC-47A2-91C3-C57C14F8EB6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E9765-CEE1-41F9-ABB5-FA968FAD3D23}" type="pres">
      <dgm:prSet presAssocID="{ACA8B4ED-DACC-47A2-91C3-C57C14F8EB60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612FFE-B015-4532-98D3-D52C013F883E}" type="pres">
      <dgm:prSet presAssocID="{07904128-F580-4621-A841-C696B7966FD6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F439B-1064-4C86-AF2D-9DC1B25C5533}" type="pres">
      <dgm:prSet presAssocID="{07904128-F580-4621-A841-C696B7966FD6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6B048B-70D3-4B22-BDE7-ABB28E8DD4C5}" type="pres">
      <dgm:prSet presAssocID="{355BB762-A298-475B-91DD-FF5D1080FC40}" presName="parentText" presStyleLbl="node1" presStyleIdx="2" presStyleCnt="5" custLinFactNeighborX="-164" custLinFactNeighborY="435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983A2A-0D8B-4FB2-98CF-CA901D063306}" type="pres">
      <dgm:prSet presAssocID="{355BB762-A298-475B-91DD-FF5D1080FC40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E01BF-56D1-4168-AFB9-AE4DEC18A0A0}" type="pres">
      <dgm:prSet presAssocID="{3022AA5D-6A07-4D7F-87CE-1139EA59417F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FD6A3-DE4A-45AF-BBFC-B550FE1F72DD}" type="pres">
      <dgm:prSet presAssocID="{3022AA5D-6A07-4D7F-87CE-1139EA59417F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97D1FA-7FB7-42AB-A8FA-DE1AF82F07F7}" type="pres">
      <dgm:prSet presAssocID="{9A5B05EC-D3E0-4B97-AF11-56CB5CF3D812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58704A-6581-41D4-BF76-112BF12BB195}" type="pres">
      <dgm:prSet presAssocID="{9A5B05EC-D3E0-4B97-AF11-56CB5CF3D812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440096-E44C-40C5-A022-D5C37B2B0CC4}" type="presOf" srcId="{41D032F8-7FD7-4253-8C9E-062B8D3BC8BA}" destId="{DA983A2A-0D8B-4FB2-98CF-CA901D063306}" srcOrd="0" destOrd="1" presId="urn:microsoft.com/office/officeart/2005/8/layout/vList2"/>
    <dgm:cxn modelId="{5BC2E56D-9BA8-46F2-A885-377D9C630614}" srcId="{355BB762-A298-475B-91DD-FF5D1080FC40}" destId="{96040068-FE80-4662-82A1-DAB0AEB4A4A9}" srcOrd="0" destOrd="0" parTransId="{3D755DAC-1364-46C9-B4D3-E64D9606ACD5}" sibTransId="{67EEC9C0-3538-4229-9769-27198A62B8F5}"/>
    <dgm:cxn modelId="{FDE99BCA-B92B-4CAC-AA55-296D0A3FAFE6}" srcId="{6B966809-00B0-44E5-A5C8-DBA08B100D90}" destId="{07904128-F580-4621-A841-C696B7966FD6}" srcOrd="1" destOrd="0" parTransId="{77E1F811-0CA2-42C5-AD9F-547389C89CF6}" sibTransId="{55E79034-FF04-4DD5-8B4F-B5E3AEE26398}"/>
    <dgm:cxn modelId="{68514AE8-EA8B-438A-9777-43324531BF9B}" srcId="{3022AA5D-6A07-4D7F-87CE-1139EA59417F}" destId="{8F2DEED3-5077-4737-8DB9-4846EC37B80A}" srcOrd="0" destOrd="0" parTransId="{5955366B-8345-4029-B97D-061F4E2C89A1}" sibTransId="{F9A8FB27-3C51-46AF-85D6-C93E80BFAB77}"/>
    <dgm:cxn modelId="{197F2FB4-0643-476A-BDD8-2418FB12F75E}" type="presOf" srcId="{96040068-FE80-4662-82A1-DAB0AEB4A4A9}" destId="{DA983A2A-0D8B-4FB2-98CF-CA901D063306}" srcOrd="0" destOrd="0" presId="urn:microsoft.com/office/officeart/2005/8/layout/vList2"/>
    <dgm:cxn modelId="{9CADAE8A-15AF-4E4E-81E1-EA8D940B4584}" type="presOf" srcId="{115AA850-A6A8-4934-BBD5-643EE129B33F}" destId="{B72E9765-CEE1-41F9-ABB5-FA968FAD3D23}" srcOrd="0" destOrd="0" presId="urn:microsoft.com/office/officeart/2005/8/layout/vList2"/>
    <dgm:cxn modelId="{AB350669-CF4E-4143-B373-6A281BEB7F7A}" type="presOf" srcId="{41C6AA9C-B2EC-46A3-86C6-091C3AB4FDF5}" destId="{9F0F439B-1064-4C86-AF2D-9DC1B25C5533}" srcOrd="0" destOrd="1" presId="urn:microsoft.com/office/officeart/2005/8/layout/vList2"/>
    <dgm:cxn modelId="{30AE3DD3-FC8C-4C8F-AD9A-D129A338D875}" type="presOf" srcId="{3022AA5D-6A07-4D7F-87CE-1139EA59417F}" destId="{B20E01BF-56D1-4168-AFB9-AE4DEC18A0A0}" srcOrd="0" destOrd="0" presId="urn:microsoft.com/office/officeart/2005/8/layout/vList2"/>
    <dgm:cxn modelId="{504683FA-5FE5-4853-B4A2-8FA9ABE1F950}" srcId="{ACA8B4ED-DACC-47A2-91C3-C57C14F8EB60}" destId="{D6257F5C-140E-4CF1-A48A-EB6735541E71}" srcOrd="1" destOrd="0" parTransId="{044741A4-4FEE-49C4-A1EB-4159E65524F3}" sibTransId="{27BA466E-B160-4EEC-8BEA-6AF8EDC3B02E}"/>
    <dgm:cxn modelId="{B076EC86-054F-4A2F-9876-2868126977E7}" srcId="{355BB762-A298-475B-91DD-FF5D1080FC40}" destId="{41D032F8-7FD7-4253-8C9E-062B8D3BC8BA}" srcOrd="1" destOrd="0" parTransId="{C2B28884-398D-45EA-BDCF-D8C332E78FF7}" sibTransId="{F288C104-5C58-416A-9B64-C6B23FDFD177}"/>
    <dgm:cxn modelId="{2934E8AC-9B9A-44CF-8569-2EC022156F7D}" srcId="{ACA8B4ED-DACC-47A2-91C3-C57C14F8EB60}" destId="{115AA850-A6A8-4934-BBD5-643EE129B33F}" srcOrd="0" destOrd="0" parTransId="{BA55C61B-32AD-45EB-A3FC-D1A4AC93496B}" sibTransId="{D021B9FE-D602-4BB9-9CA2-9A4CF96C1E9D}"/>
    <dgm:cxn modelId="{A3E46057-CB04-4AAE-B920-E5ECBC7717C4}" type="presOf" srcId="{9A5B05EC-D3E0-4B97-AF11-56CB5CF3D812}" destId="{A397D1FA-7FB7-42AB-A8FA-DE1AF82F07F7}" srcOrd="0" destOrd="0" presId="urn:microsoft.com/office/officeart/2005/8/layout/vList2"/>
    <dgm:cxn modelId="{5A25574D-E0B5-4C38-8407-639B6A185142}" srcId="{07904128-F580-4621-A841-C696B7966FD6}" destId="{DA1ABEB7-1AD0-43CD-9C43-46635D8ADF69}" srcOrd="0" destOrd="0" parTransId="{58D0A57F-EA8B-4B81-880B-D91B7924B2A7}" sibTransId="{0DA5A91D-7486-4B18-91F3-391A95CDF8ED}"/>
    <dgm:cxn modelId="{AC7FE131-DD2F-4FD0-B3AE-F890540A9FDA}" srcId="{6B966809-00B0-44E5-A5C8-DBA08B100D90}" destId="{ACA8B4ED-DACC-47A2-91C3-C57C14F8EB60}" srcOrd="0" destOrd="0" parTransId="{98B4CE32-ED25-4E4D-83BE-7113F0DAFB6A}" sibTransId="{E74AF0E3-F886-4443-BDBB-44A55600CD18}"/>
    <dgm:cxn modelId="{B98A4ECA-F584-4076-9C70-61B12A164C4C}" srcId="{6B966809-00B0-44E5-A5C8-DBA08B100D90}" destId="{9A5B05EC-D3E0-4B97-AF11-56CB5CF3D812}" srcOrd="4" destOrd="0" parTransId="{8766A3A7-B751-4A70-BC88-1943AC05A495}" sibTransId="{64B898B7-30A0-47FE-93A8-A1049AC5F11E}"/>
    <dgm:cxn modelId="{70561942-863C-475A-8659-92ECB7B7EE90}" srcId="{07904128-F580-4621-A841-C696B7966FD6}" destId="{41C6AA9C-B2EC-46A3-86C6-091C3AB4FDF5}" srcOrd="1" destOrd="0" parTransId="{FD707281-32CC-4C80-8CAA-EEB88510C660}" sibTransId="{F02B146B-0666-45E2-B595-80FAD96210C5}"/>
    <dgm:cxn modelId="{3B37CF83-4E2D-407C-8CA7-BA2DC65E5C11}" type="presOf" srcId="{07904128-F580-4621-A841-C696B7966FD6}" destId="{80612FFE-B015-4532-98D3-D52C013F883E}" srcOrd="0" destOrd="0" presId="urn:microsoft.com/office/officeart/2005/8/layout/vList2"/>
    <dgm:cxn modelId="{96026FC0-38CA-4044-90D3-21EDCB76B2F3}" type="presOf" srcId="{8F2DEED3-5077-4737-8DB9-4846EC37B80A}" destId="{3C0FD6A3-DE4A-45AF-BBFC-B550FE1F72DD}" srcOrd="0" destOrd="0" presId="urn:microsoft.com/office/officeart/2005/8/layout/vList2"/>
    <dgm:cxn modelId="{586E1A57-5C22-467A-A24A-A916A22ABEAC}" type="presOf" srcId="{ACA8B4ED-DACC-47A2-91C3-C57C14F8EB60}" destId="{6AD6871A-18D3-48A4-8D9C-B68A6653D9A0}" srcOrd="0" destOrd="0" presId="urn:microsoft.com/office/officeart/2005/8/layout/vList2"/>
    <dgm:cxn modelId="{81AA3004-5CFF-4719-9760-F8BA2C511D01}" type="presOf" srcId="{A14974E1-E248-4321-98EB-4533BD4448A0}" destId="{2C58704A-6581-41D4-BF76-112BF12BB195}" srcOrd="0" destOrd="1" presId="urn:microsoft.com/office/officeart/2005/8/layout/vList2"/>
    <dgm:cxn modelId="{03EE4741-DA94-4658-9C77-520A08A1D02F}" type="presOf" srcId="{D6257F5C-140E-4CF1-A48A-EB6735541E71}" destId="{B72E9765-CEE1-41F9-ABB5-FA968FAD3D23}" srcOrd="0" destOrd="1" presId="urn:microsoft.com/office/officeart/2005/8/layout/vList2"/>
    <dgm:cxn modelId="{AD759A61-76E8-45F4-8EA2-592B6959879B}" type="presOf" srcId="{6B966809-00B0-44E5-A5C8-DBA08B100D90}" destId="{65DFD0A8-31BC-43D7-9E17-E17C5996577F}" srcOrd="0" destOrd="0" presId="urn:microsoft.com/office/officeart/2005/8/layout/vList2"/>
    <dgm:cxn modelId="{B1F88EB7-D9A5-4917-8ABA-7D220182DBAF}" srcId="{9A5B05EC-D3E0-4B97-AF11-56CB5CF3D812}" destId="{A14974E1-E248-4321-98EB-4533BD4448A0}" srcOrd="1" destOrd="0" parTransId="{B46F6591-1CCA-4A3F-B1A7-AA6A4C934069}" sibTransId="{DAFC08CD-DBD4-4376-919D-8E141F179F73}"/>
    <dgm:cxn modelId="{8652621E-3E5E-4ED5-965F-5B1E4F709960}" type="presOf" srcId="{DA1ABEB7-1AD0-43CD-9C43-46635D8ADF69}" destId="{9F0F439B-1064-4C86-AF2D-9DC1B25C5533}" srcOrd="0" destOrd="0" presId="urn:microsoft.com/office/officeart/2005/8/layout/vList2"/>
    <dgm:cxn modelId="{95CBC57A-8965-4DE9-ADAE-D3FE76256DFB}" type="presOf" srcId="{556A6707-741A-44B5-AAD5-403C84B43FDD}" destId="{2C58704A-6581-41D4-BF76-112BF12BB195}" srcOrd="0" destOrd="0" presId="urn:microsoft.com/office/officeart/2005/8/layout/vList2"/>
    <dgm:cxn modelId="{FF036B56-14E4-428A-8372-E1B21B2C5A69}" srcId="{9A5B05EC-D3E0-4B97-AF11-56CB5CF3D812}" destId="{556A6707-741A-44B5-AAD5-403C84B43FDD}" srcOrd="0" destOrd="0" parTransId="{CF0DE83B-D1CA-4BB0-B300-0B16FB4970FC}" sibTransId="{F69181EE-B164-46A1-AD10-7DCA47ADD14B}"/>
    <dgm:cxn modelId="{AFAAD1BB-4C23-49F0-A9BE-827F2AA08A65}" srcId="{3022AA5D-6A07-4D7F-87CE-1139EA59417F}" destId="{B84CD468-E991-42DE-92B8-596F93C17F2B}" srcOrd="1" destOrd="0" parTransId="{4E68B368-6385-4BAD-9B7C-561C614FBFA2}" sibTransId="{A7D9BA87-B104-4C35-BF87-DF884E23622B}"/>
    <dgm:cxn modelId="{E67819CA-CC87-4614-87CC-55BE631D6E06}" srcId="{6B966809-00B0-44E5-A5C8-DBA08B100D90}" destId="{355BB762-A298-475B-91DD-FF5D1080FC40}" srcOrd="2" destOrd="0" parTransId="{499DFCE7-221B-4395-BC85-EDD84B69E366}" sibTransId="{E4AEC456-B904-4913-B97C-A9BE575D48F4}"/>
    <dgm:cxn modelId="{3F4FBB80-DFE5-4B8F-8CBC-C3B1C4DF17A2}" srcId="{6B966809-00B0-44E5-A5C8-DBA08B100D90}" destId="{3022AA5D-6A07-4D7F-87CE-1139EA59417F}" srcOrd="3" destOrd="0" parTransId="{7379CF15-4269-43B9-811A-726BD54382FB}" sibTransId="{8C43D6A2-A6A5-422F-A780-10555C1ACB4A}"/>
    <dgm:cxn modelId="{9A9FD5F5-2A1E-4DE7-B8A0-46712CBAB133}" type="presOf" srcId="{B84CD468-E991-42DE-92B8-596F93C17F2B}" destId="{3C0FD6A3-DE4A-45AF-BBFC-B550FE1F72DD}" srcOrd="0" destOrd="1" presId="urn:microsoft.com/office/officeart/2005/8/layout/vList2"/>
    <dgm:cxn modelId="{57BE1391-44DA-4203-A007-03FA6729850A}" type="presOf" srcId="{355BB762-A298-475B-91DD-FF5D1080FC40}" destId="{C36B048B-70D3-4B22-BDE7-ABB28E8DD4C5}" srcOrd="0" destOrd="0" presId="urn:microsoft.com/office/officeart/2005/8/layout/vList2"/>
    <dgm:cxn modelId="{F6A80A3E-F7B6-4303-8934-7D52444FAB22}" type="presParOf" srcId="{65DFD0A8-31BC-43D7-9E17-E17C5996577F}" destId="{6AD6871A-18D3-48A4-8D9C-B68A6653D9A0}" srcOrd="0" destOrd="0" presId="urn:microsoft.com/office/officeart/2005/8/layout/vList2"/>
    <dgm:cxn modelId="{3411FAD9-DF0B-4062-8CA7-4F827C162E5D}" type="presParOf" srcId="{65DFD0A8-31BC-43D7-9E17-E17C5996577F}" destId="{B72E9765-CEE1-41F9-ABB5-FA968FAD3D23}" srcOrd="1" destOrd="0" presId="urn:microsoft.com/office/officeart/2005/8/layout/vList2"/>
    <dgm:cxn modelId="{D637FBAD-A77C-4902-A6DC-FE218F10EAF5}" type="presParOf" srcId="{65DFD0A8-31BC-43D7-9E17-E17C5996577F}" destId="{80612FFE-B015-4532-98D3-D52C013F883E}" srcOrd="2" destOrd="0" presId="urn:microsoft.com/office/officeart/2005/8/layout/vList2"/>
    <dgm:cxn modelId="{85B16134-1541-4456-9552-E43ADAC3C6A5}" type="presParOf" srcId="{65DFD0A8-31BC-43D7-9E17-E17C5996577F}" destId="{9F0F439B-1064-4C86-AF2D-9DC1B25C5533}" srcOrd="3" destOrd="0" presId="urn:microsoft.com/office/officeart/2005/8/layout/vList2"/>
    <dgm:cxn modelId="{5BB6266B-B357-4425-AE29-69A29A2F7602}" type="presParOf" srcId="{65DFD0A8-31BC-43D7-9E17-E17C5996577F}" destId="{C36B048B-70D3-4B22-BDE7-ABB28E8DD4C5}" srcOrd="4" destOrd="0" presId="urn:microsoft.com/office/officeart/2005/8/layout/vList2"/>
    <dgm:cxn modelId="{9FDBDB6C-4867-41AC-AC4F-F297CB0E05B3}" type="presParOf" srcId="{65DFD0A8-31BC-43D7-9E17-E17C5996577F}" destId="{DA983A2A-0D8B-4FB2-98CF-CA901D063306}" srcOrd="5" destOrd="0" presId="urn:microsoft.com/office/officeart/2005/8/layout/vList2"/>
    <dgm:cxn modelId="{887FABDE-07AA-4A7E-B944-6E7B4464EF81}" type="presParOf" srcId="{65DFD0A8-31BC-43D7-9E17-E17C5996577F}" destId="{B20E01BF-56D1-4168-AFB9-AE4DEC18A0A0}" srcOrd="6" destOrd="0" presId="urn:microsoft.com/office/officeart/2005/8/layout/vList2"/>
    <dgm:cxn modelId="{BE00E236-11E3-4D14-B817-A4FF3E66F5E2}" type="presParOf" srcId="{65DFD0A8-31BC-43D7-9E17-E17C5996577F}" destId="{3C0FD6A3-DE4A-45AF-BBFC-B550FE1F72DD}" srcOrd="7" destOrd="0" presId="urn:microsoft.com/office/officeart/2005/8/layout/vList2"/>
    <dgm:cxn modelId="{A0EBFB8A-6F6F-4E88-BC99-23AC9A667199}" type="presParOf" srcId="{65DFD0A8-31BC-43D7-9E17-E17C5996577F}" destId="{A397D1FA-7FB7-42AB-A8FA-DE1AF82F07F7}" srcOrd="8" destOrd="0" presId="urn:microsoft.com/office/officeart/2005/8/layout/vList2"/>
    <dgm:cxn modelId="{523A3261-C546-42EF-993B-3E7B9FEBE241}" type="presParOf" srcId="{65DFD0A8-31BC-43D7-9E17-E17C5996577F}" destId="{2C58704A-6581-41D4-BF76-112BF12BB19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02C35-B73F-4AEB-A9E5-0788C26C9638}">
      <dsp:nvSpPr>
        <dsp:cNvPr id="0" name=""/>
        <dsp:cNvSpPr/>
      </dsp:nvSpPr>
      <dsp:spPr>
        <a:xfrm>
          <a:off x="0" y="40637"/>
          <a:ext cx="1028700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Personal Pronouns</a:t>
          </a:r>
          <a:endParaRPr lang="en-US" sz="1400" b="0" kern="1200" dirty="0"/>
        </a:p>
      </dsp:txBody>
      <dsp:txXfrm>
        <a:off x="0" y="40637"/>
        <a:ext cx="1028700" cy="1108800"/>
      </dsp:txXfrm>
    </dsp:sp>
    <dsp:sp modelId="{CFA64AC7-A692-49AF-8F47-45C7C9F14AFD}">
      <dsp:nvSpPr>
        <dsp:cNvPr id="0" name=""/>
        <dsp:cNvSpPr/>
      </dsp:nvSpPr>
      <dsp:spPr>
        <a:xfrm>
          <a:off x="1028699" y="40637"/>
          <a:ext cx="205740" cy="1108800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132FEC-5E43-4E58-B351-E0B0C0842DAC}">
      <dsp:nvSpPr>
        <dsp:cNvPr id="0" name=""/>
        <dsp:cNvSpPr/>
      </dsp:nvSpPr>
      <dsp:spPr>
        <a:xfrm>
          <a:off x="1316735" y="40637"/>
          <a:ext cx="2798064" cy="110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Refer to specific people or things. Examples include "I," "you," "he," "she," "it," "we," and "they."</a:t>
          </a:r>
          <a:endParaRPr lang="en-US" sz="1200" kern="1200" dirty="0"/>
        </a:p>
      </dsp:txBody>
      <dsp:txXfrm>
        <a:off x="1316735" y="40637"/>
        <a:ext cx="2798064" cy="1108800"/>
      </dsp:txXfrm>
    </dsp:sp>
    <dsp:sp modelId="{BFFEB4D6-3717-49D2-9769-683E2000E8FB}">
      <dsp:nvSpPr>
        <dsp:cNvPr id="0" name=""/>
        <dsp:cNvSpPr/>
      </dsp:nvSpPr>
      <dsp:spPr>
        <a:xfrm>
          <a:off x="0" y="1351037"/>
          <a:ext cx="1028700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Possessive Pronouns</a:t>
          </a:r>
          <a:endParaRPr lang="en-US" sz="1400" b="0" kern="1200" dirty="0"/>
        </a:p>
      </dsp:txBody>
      <dsp:txXfrm>
        <a:off x="0" y="1351037"/>
        <a:ext cx="1028700" cy="1108800"/>
      </dsp:txXfrm>
    </dsp:sp>
    <dsp:sp modelId="{42DEEEB7-1B6B-4804-9809-002BE56EC9E0}">
      <dsp:nvSpPr>
        <dsp:cNvPr id="0" name=""/>
        <dsp:cNvSpPr/>
      </dsp:nvSpPr>
      <dsp:spPr>
        <a:xfrm>
          <a:off x="1028699" y="1351037"/>
          <a:ext cx="205740" cy="1108800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EFE47-B1F1-4B4B-AF9A-484AF3F78B41}">
      <dsp:nvSpPr>
        <dsp:cNvPr id="0" name=""/>
        <dsp:cNvSpPr/>
      </dsp:nvSpPr>
      <dsp:spPr>
        <a:xfrm>
          <a:off x="1316735" y="1351037"/>
          <a:ext cx="2798064" cy="110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Show ownership or possession. Examples include "mine," "yours," "his," "hers," "ours," and "theirs."</a:t>
          </a:r>
          <a:endParaRPr lang="en-US" sz="1200" kern="1200" dirty="0"/>
        </a:p>
      </dsp:txBody>
      <dsp:txXfrm>
        <a:off x="1316735" y="1351037"/>
        <a:ext cx="2798064" cy="1108800"/>
      </dsp:txXfrm>
    </dsp:sp>
    <dsp:sp modelId="{302FD6FB-E21B-46ED-BE47-E0537A441A11}">
      <dsp:nvSpPr>
        <dsp:cNvPr id="0" name=""/>
        <dsp:cNvSpPr/>
      </dsp:nvSpPr>
      <dsp:spPr>
        <a:xfrm>
          <a:off x="0" y="2661437"/>
          <a:ext cx="1023677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Reflexive Pronouns</a:t>
          </a:r>
          <a:endParaRPr lang="en-US" sz="1400" b="0" kern="1200" dirty="0"/>
        </a:p>
      </dsp:txBody>
      <dsp:txXfrm>
        <a:off x="0" y="2661437"/>
        <a:ext cx="1023677" cy="1108800"/>
      </dsp:txXfrm>
    </dsp:sp>
    <dsp:sp modelId="{5F9E9138-438B-4928-AEA0-9044E7C59DF5}">
      <dsp:nvSpPr>
        <dsp:cNvPr id="0" name=""/>
        <dsp:cNvSpPr/>
      </dsp:nvSpPr>
      <dsp:spPr>
        <a:xfrm>
          <a:off x="1023677" y="2661437"/>
          <a:ext cx="204735" cy="1108800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BEADD-8565-4DE8-A1BC-38E40FA76B58}">
      <dsp:nvSpPr>
        <dsp:cNvPr id="0" name=""/>
        <dsp:cNvSpPr/>
      </dsp:nvSpPr>
      <dsp:spPr>
        <a:xfrm>
          <a:off x="1310306" y="2661437"/>
          <a:ext cx="2801386" cy="110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Reflect back to the subject of the sentence. Examples include "myself," "yourself," "himself," "herself," "itself," "ourselves," "yourselves," and "themselves."</a:t>
          </a:r>
          <a:endParaRPr lang="en-US" sz="1200" kern="1200" dirty="0"/>
        </a:p>
      </dsp:txBody>
      <dsp:txXfrm>
        <a:off x="1310306" y="2661437"/>
        <a:ext cx="2801386" cy="1108800"/>
      </dsp:txXfrm>
    </dsp:sp>
    <dsp:sp modelId="{0C2F0120-AC25-49CC-BA84-62E1E529A2A2}">
      <dsp:nvSpPr>
        <dsp:cNvPr id="0" name=""/>
        <dsp:cNvSpPr/>
      </dsp:nvSpPr>
      <dsp:spPr>
        <a:xfrm>
          <a:off x="0" y="3971837"/>
          <a:ext cx="1028700" cy="11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Demonstrative Pronouns</a:t>
          </a:r>
          <a:endParaRPr lang="en-US" sz="1400" b="0" kern="1200" dirty="0"/>
        </a:p>
      </dsp:txBody>
      <dsp:txXfrm>
        <a:off x="0" y="3971837"/>
        <a:ext cx="1028700" cy="1108800"/>
      </dsp:txXfrm>
    </dsp:sp>
    <dsp:sp modelId="{5A8D29F7-83DF-47E4-A2FA-62CEA758D547}">
      <dsp:nvSpPr>
        <dsp:cNvPr id="0" name=""/>
        <dsp:cNvSpPr/>
      </dsp:nvSpPr>
      <dsp:spPr>
        <a:xfrm>
          <a:off x="1028699" y="3971837"/>
          <a:ext cx="205740" cy="1108800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DA031D-90CA-43D5-9F62-6C6AF531ACF1}">
      <dsp:nvSpPr>
        <dsp:cNvPr id="0" name=""/>
        <dsp:cNvSpPr/>
      </dsp:nvSpPr>
      <dsp:spPr>
        <a:xfrm>
          <a:off x="1316735" y="3971837"/>
          <a:ext cx="2798064" cy="110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Point out specific people or things. Examples include "this," "that," "these," and "those."</a:t>
          </a:r>
          <a:endParaRPr lang="en-US" sz="1200" kern="1200" dirty="0"/>
        </a:p>
      </dsp:txBody>
      <dsp:txXfrm>
        <a:off x="1316735" y="3971837"/>
        <a:ext cx="2798064" cy="1108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142C3-766A-4E2E-B3B4-D37686F80581}">
      <dsp:nvSpPr>
        <dsp:cNvPr id="0" name=""/>
        <dsp:cNvSpPr/>
      </dsp:nvSpPr>
      <dsp:spPr>
        <a:xfrm>
          <a:off x="0" y="972040"/>
          <a:ext cx="982980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Interrogative Pronouns</a:t>
          </a:r>
          <a:endParaRPr lang="en-US" sz="1400" b="0" kern="1200" dirty="0"/>
        </a:p>
      </dsp:txBody>
      <dsp:txXfrm>
        <a:off x="0" y="972040"/>
        <a:ext cx="982980" cy="297000"/>
      </dsp:txXfrm>
    </dsp:sp>
    <dsp:sp modelId="{7965F5DD-B664-46AF-B4A6-71BD6B860A09}">
      <dsp:nvSpPr>
        <dsp:cNvPr id="0" name=""/>
        <dsp:cNvSpPr/>
      </dsp:nvSpPr>
      <dsp:spPr>
        <a:xfrm>
          <a:off x="982979" y="823540"/>
          <a:ext cx="196596" cy="594000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BA770-88F7-46C9-AC24-80A0668E995C}">
      <dsp:nvSpPr>
        <dsp:cNvPr id="0" name=""/>
        <dsp:cNvSpPr/>
      </dsp:nvSpPr>
      <dsp:spPr>
        <a:xfrm>
          <a:off x="1258214" y="823540"/>
          <a:ext cx="2673705" cy="59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Used to ask questions. Examples include "who," "whom," "whose," "which," and "what."</a:t>
          </a:r>
          <a:endParaRPr lang="en-US" sz="1200" kern="1200" dirty="0"/>
        </a:p>
      </dsp:txBody>
      <dsp:txXfrm>
        <a:off x="1258214" y="823540"/>
        <a:ext cx="2673705" cy="594000"/>
      </dsp:txXfrm>
    </dsp:sp>
    <dsp:sp modelId="{CD591AFC-B70F-48C8-8245-BC0985591E74}">
      <dsp:nvSpPr>
        <dsp:cNvPr id="0" name=""/>
        <dsp:cNvSpPr/>
      </dsp:nvSpPr>
      <dsp:spPr>
        <a:xfrm>
          <a:off x="0" y="1698641"/>
          <a:ext cx="982020" cy="501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kern="1200" dirty="0" smtClean="0"/>
            <a:t>Relative Pronouns</a:t>
          </a:r>
          <a:endParaRPr lang="en-US" sz="1500" b="0" kern="1200" dirty="0"/>
        </a:p>
      </dsp:txBody>
      <dsp:txXfrm>
        <a:off x="0" y="1698641"/>
        <a:ext cx="982020" cy="501187"/>
      </dsp:txXfrm>
    </dsp:sp>
    <dsp:sp modelId="{D682B99E-609B-4875-BB40-BA878C40CB8C}">
      <dsp:nvSpPr>
        <dsp:cNvPr id="0" name=""/>
        <dsp:cNvSpPr/>
      </dsp:nvSpPr>
      <dsp:spPr>
        <a:xfrm>
          <a:off x="982020" y="1471540"/>
          <a:ext cx="196404" cy="955388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9ACC54-5B90-422A-9DDA-7C83EB440983}">
      <dsp:nvSpPr>
        <dsp:cNvPr id="0" name=""/>
        <dsp:cNvSpPr/>
      </dsp:nvSpPr>
      <dsp:spPr>
        <a:xfrm>
          <a:off x="1256985" y="1471540"/>
          <a:ext cx="2671094" cy="9553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Connect clauses or phrases to a noun. Examples include "who," "whom," "whose," "which," and "that."</a:t>
          </a:r>
          <a:endParaRPr lang="en-US" sz="1500" kern="1200" dirty="0"/>
        </a:p>
      </dsp:txBody>
      <dsp:txXfrm>
        <a:off x="1256985" y="1471540"/>
        <a:ext cx="2671094" cy="955388"/>
      </dsp:txXfrm>
    </dsp:sp>
    <dsp:sp modelId="{83DB6508-7BAF-466E-93A1-BC601F4791BA}">
      <dsp:nvSpPr>
        <dsp:cNvPr id="0" name=""/>
        <dsp:cNvSpPr/>
      </dsp:nvSpPr>
      <dsp:spPr>
        <a:xfrm>
          <a:off x="0" y="3138738"/>
          <a:ext cx="982020" cy="501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Indefinite Pronouns</a:t>
          </a:r>
          <a:endParaRPr lang="en-US" sz="1500" kern="1200" dirty="0"/>
        </a:p>
      </dsp:txBody>
      <dsp:txXfrm>
        <a:off x="0" y="3138738"/>
        <a:ext cx="982020" cy="501187"/>
      </dsp:txXfrm>
    </dsp:sp>
    <dsp:sp modelId="{BF584A6F-2A7E-4614-ABCA-5D03137254F3}">
      <dsp:nvSpPr>
        <dsp:cNvPr id="0" name=""/>
        <dsp:cNvSpPr/>
      </dsp:nvSpPr>
      <dsp:spPr>
        <a:xfrm>
          <a:off x="982020" y="2480929"/>
          <a:ext cx="196404" cy="1816804"/>
        </a:xfrm>
        <a:prstGeom prst="leftBrace">
          <a:avLst>
            <a:gd name="adj1" fmla="val 35000"/>
            <a:gd name="adj2" fmla="val 50000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2F8A3-42EE-4078-A74B-E7F08AAE6B26}">
      <dsp:nvSpPr>
        <dsp:cNvPr id="0" name=""/>
        <dsp:cNvSpPr/>
      </dsp:nvSpPr>
      <dsp:spPr>
        <a:xfrm>
          <a:off x="1256985" y="2480929"/>
          <a:ext cx="2671094" cy="18168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dirty="0" smtClean="0"/>
            <a:t>Refer to non-specific or unknown people or things. Examples include "someone," "anyone," "no one," "everyone," "something," "anything," "nothing," "everyone," "all," "few," "many," and "each."</a:t>
          </a:r>
          <a:endParaRPr lang="en-US" sz="1500" kern="1200" dirty="0"/>
        </a:p>
      </dsp:txBody>
      <dsp:txXfrm>
        <a:off x="1256985" y="2480929"/>
        <a:ext cx="2671094" cy="1816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72A33-5079-4F2A-B6DB-A53FD5495C37}">
      <dsp:nvSpPr>
        <dsp:cNvPr id="0" name=""/>
        <dsp:cNvSpPr/>
      </dsp:nvSpPr>
      <dsp:spPr>
        <a:xfrm>
          <a:off x="3166467" y="2069504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Types</a:t>
          </a:r>
        </a:p>
      </dsp:txBody>
      <dsp:txXfrm>
        <a:off x="3310316" y="2213353"/>
        <a:ext cx="694567" cy="694567"/>
      </dsp:txXfrm>
    </dsp:sp>
    <dsp:sp modelId="{4C9ACB70-3EE5-4371-8273-44A8A2ECC39B}">
      <dsp:nvSpPr>
        <dsp:cNvPr id="0" name=""/>
        <dsp:cNvSpPr/>
      </dsp:nvSpPr>
      <dsp:spPr>
        <a:xfrm rot="16200000">
          <a:off x="3115643" y="1515463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0502" y="1500450"/>
        <a:ext cx="54195" cy="54195"/>
      </dsp:txXfrm>
    </dsp:sp>
    <dsp:sp modelId="{2E78E92C-45D1-4875-A1B8-F52A80F91171}">
      <dsp:nvSpPr>
        <dsp:cNvPr id="0" name=""/>
        <dsp:cNvSpPr/>
      </dsp:nvSpPr>
      <dsp:spPr>
        <a:xfrm>
          <a:off x="3166467" y="3326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kern="1200" dirty="0" smtClean="0"/>
            <a:t>Descriptive</a:t>
          </a:r>
          <a:endParaRPr lang="en-US" sz="800" b="0" kern="1200" dirty="0"/>
        </a:p>
      </dsp:txBody>
      <dsp:txXfrm>
        <a:off x="3310316" y="147175"/>
        <a:ext cx="694567" cy="694567"/>
      </dsp:txXfrm>
    </dsp:sp>
    <dsp:sp modelId="{911166D7-E980-4B21-A8F0-106864DE69B9}">
      <dsp:nvSpPr>
        <dsp:cNvPr id="0" name=""/>
        <dsp:cNvSpPr/>
      </dsp:nvSpPr>
      <dsp:spPr>
        <a:xfrm rot="18360000">
          <a:off x="3722878" y="1712765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7736" y="1697752"/>
        <a:ext cx="54195" cy="54195"/>
      </dsp:txXfrm>
    </dsp:sp>
    <dsp:sp modelId="{3970A4B1-030A-48F2-A3A7-BF95D24E8813}">
      <dsp:nvSpPr>
        <dsp:cNvPr id="0" name=""/>
        <dsp:cNvSpPr/>
      </dsp:nvSpPr>
      <dsp:spPr>
        <a:xfrm>
          <a:off x="4380936" y="397931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Comparative</a:t>
          </a:r>
          <a:endParaRPr lang="en-US" sz="800" kern="1200" dirty="0"/>
        </a:p>
      </dsp:txBody>
      <dsp:txXfrm>
        <a:off x="4524785" y="541780"/>
        <a:ext cx="694567" cy="694567"/>
      </dsp:txXfrm>
    </dsp:sp>
    <dsp:sp modelId="{38D11181-CE29-4582-A6CB-E02B38EC2892}">
      <dsp:nvSpPr>
        <dsp:cNvPr id="0" name=""/>
        <dsp:cNvSpPr/>
      </dsp:nvSpPr>
      <dsp:spPr>
        <a:xfrm rot="20520000">
          <a:off x="4098169" y="2229310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13028" y="2214297"/>
        <a:ext cx="54195" cy="54195"/>
      </dsp:txXfrm>
    </dsp:sp>
    <dsp:sp modelId="{3CD0F9BC-6D08-4D44-8B0B-E060D3C06B15}">
      <dsp:nvSpPr>
        <dsp:cNvPr id="0" name=""/>
        <dsp:cNvSpPr/>
      </dsp:nvSpPr>
      <dsp:spPr>
        <a:xfrm>
          <a:off x="5131519" y="1431020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Superlative </a:t>
          </a:r>
          <a:endParaRPr lang="en-US" sz="800" kern="1200" dirty="0"/>
        </a:p>
      </dsp:txBody>
      <dsp:txXfrm>
        <a:off x="5275368" y="1574869"/>
        <a:ext cx="694567" cy="694567"/>
      </dsp:txXfrm>
    </dsp:sp>
    <dsp:sp modelId="{98881463-0DE4-429E-8C2B-045DC6DD3AFF}">
      <dsp:nvSpPr>
        <dsp:cNvPr id="0" name=""/>
        <dsp:cNvSpPr/>
      </dsp:nvSpPr>
      <dsp:spPr>
        <a:xfrm rot="1080000">
          <a:off x="4098169" y="2867794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613028" y="2852781"/>
        <a:ext cx="54195" cy="54195"/>
      </dsp:txXfrm>
    </dsp:sp>
    <dsp:sp modelId="{9558DE96-A008-4039-A90E-F956B906C119}">
      <dsp:nvSpPr>
        <dsp:cNvPr id="0" name=""/>
        <dsp:cNvSpPr/>
      </dsp:nvSpPr>
      <dsp:spPr>
        <a:xfrm>
          <a:off x="5131519" y="2707988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Possessive </a:t>
          </a:r>
          <a:endParaRPr lang="en-US" sz="800" kern="1200" dirty="0"/>
        </a:p>
      </dsp:txBody>
      <dsp:txXfrm>
        <a:off x="5275368" y="2851837"/>
        <a:ext cx="694567" cy="694567"/>
      </dsp:txXfrm>
    </dsp:sp>
    <dsp:sp modelId="{489CED3B-792E-48DA-BAD6-F3D0B76CB359}">
      <dsp:nvSpPr>
        <dsp:cNvPr id="0" name=""/>
        <dsp:cNvSpPr/>
      </dsp:nvSpPr>
      <dsp:spPr>
        <a:xfrm rot="3240000">
          <a:off x="3722878" y="3384339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37736" y="3369326"/>
        <a:ext cx="54195" cy="54195"/>
      </dsp:txXfrm>
    </dsp:sp>
    <dsp:sp modelId="{F780324C-258A-47CE-B165-A8E38DCFBBBC}">
      <dsp:nvSpPr>
        <dsp:cNvPr id="0" name=""/>
        <dsp:cNvSpPr/>
      </dsp:nvSpPr>
      <dsp:spPr>
        <a:xfrm>
          <a:off x="4380936" y="3741078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Demonstrative </a:t>
          </a:r>
          <a:endParaRPr lang="en-US" sz="800" kern="1200" dirty="0"/>
        </a:p>
      </dsp:txBody>
      <dsp:txXfrm>
        <a:off x="4524785" y="3884927"/>
        <a:ext cx="694567" cy="694567"/>
      </dsp:txXfrm>
    </dsp:sp>
    <dsp:sp modelId="{3FE913F8-A6BA-4C4B-8FC0-0AE9980C8FB3}">
      <dsp:nvSpPr>
        <dsp:cNvPr id="0" name=""/>
        <dsp:cNvSpPr/>
      </dsp:nvSpPr>
      <dsp:spPr>
        <a:xfrm rot="5400000">
          <a:off x="3115643" y="3581641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30502" y="3566628"/>
        <a:ext cx="54195" cy="54195"/>
      </dsp:txXfrm>
    </dsp:sp>
    <dsp:sp modelId="{5BF38C1D-9718-45D7-BDD1-B28B88F2A88A}">
      <dsp:nvSpPr>
        <dsp:cNvPr id="0" name=""/>
        <dsp:cNvSpPr/>
      </dsp:nvSpPr>
      <dsp:spPr>
        <a:xfrm>
          <a:off x="3166467" y="4135683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Quantitative </a:t>
          </a:r>
          <a:endParaRPr lang="en-US" sz="800" kern="1200" dirty="0"/>
        </a:p>
      </dsp:txBody>
      <dsp:txXfrm>
        <a:off x="3310316" y="4279532"/>
        <a:ext cx="694567" cy="694567"/>
      </dsp:txXfrm>
    </dsp:sp>
    <dsp:sp modelId="{802F60CE-F082-42B8-9BCA-776F0D07DB47}">
      <dsp:nvSpPr>
        <dsp:cNvPr id="0" name=""/>
        <dsp:cNvSpPr/>
      </dsp:nvSpPr>
      <dsp:spPr>
        <a:xfrm rot="7560000">
          <a:off x="2508408" y="3384339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23267" y="3369326"/>
        <a:ext cx="54195" cy="54195"/>
      </dsp:txXfrm>
    </dsp:sp>
    <dsp:sp modelId="{8CB9EFDA-032F-4D56-8324-E21EF1B2497A}">
      <dsp:nvSpPr>
        <dsp:cNvPr id="0" name=""/>
        <dsp:cNvSpPr/>
      </dsp:nvSpPr>
      <dsp:spPr>
        <a:xfrm>
          <a:off x="1951997" y="3741078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Interrogative </a:t>
          </a:r>
          <a:endParaRPr lang="en-US" sz="800" kern="1200" dirty="0"/>
        </a:p>
      </dsp:txBody>
      <dsp:txXfrm>
        <a:off x="2095846" y="3884927"/>
        <a:ext cx="694567" cy="694567"/>
      </dsp:txXfrm>
    </dsp:sp>
    <dsp:sp modelId="{0F0E8C86-9F50-4C3F-BFE4-1CAF813B5453}">
      <dsp:nvSpPr>
        <dsp:cNvPr id="0" name=""/>
        <dsp:cNvSpPr/>
      </dsp:nvSpPr>
      <dsp:spPr>
        <a:xfrm rot="9720000">
          <a:off x="2133117" y="2867794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47975" y="2852781"/>
        <a:ext cx="54195" cy="54195"/>
      </dsp:txXfrm>
    </dsp:sp>
    <dsp:sp modelId="{173C97F0-FEBE-4BE2-A1BD-845913B1FCFE}">
      <dsp:nvSpPr>
        <dsp:cNvPr id="0" name=""/>
        <dsp:cNvSpPr/>
      </dsp:nvSpPr>
      <dsp:spPr>
        <a:xfrm>
          <a:off x="1201414" y="2707988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Indefinite </a:t>
          </a:r>
          <a:endParaRPr lang="en-US" sz="800" kern="1200" dirty="0"/>
        </a:p>
      </dsp:txBody>
      <dsp:txXfrm>
        <a:off x="1345263" y="2851837"/>
        <a:ext cx="694567" cy="694567"/>
      </dsp:txXfrm>
    </dsp:sp>
    <dsp:sp modelId="{7B5151C6-783C-4B8E-A09A-8C3DA15D724D}">
      <dsp:nvSpPr>
        <dsp:cNvPr id="0" name=""/>
        <dsp:cNvSpPr/>
      </dsp:nvSpPr>
      <dsp:spPr>
        <a:xfrm rot="11880000">
          <a:off x="2133117" y="2229310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647975" y="2214297"/>
        <a:ext cx="54195" cy="54195"/>
      </dsp:txXfrm>
    </dsp:sp>
    <dsp:sp modelId="{DF09ADA3-F313-4040-9746-EE2575AC5065}">
      <dsp:nvSpPr>
        <dsp:cNvPr id="0" name=""/>
        <dsp:cNvSpPr/>
      </dsp:nvSpPr>
      <dsp:spPr>
        <a:xfrm>
          <a:off x="1201414" y="1431020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Proper </a:t>
          </a:r>
          <a:endParaRPr lang="en-US" sz="800" kern="1200" dirty="0"/>
        </a:p>
      </dsp:txBody>
      <dsp:txXfrm>
        <a:off x="1345263" y="1574869"/>
        <a:ext cx="694567" cy="694567"/>
      </dsp:txXfrm>
    </dsp:sp>
    <dsp:sp modelId="{71A14D5B-C309-41A7-A2D3-F098C8E87B5B}">
      <dsp:nvSpPr>
        <dsp:cNvPr id="0" name=""/>
        <dsp:cNvSpPr/>
      </dsp:nvSpPr>
      <dsp:spPr>
        <a:xfrm rot="14040000">
          <a:off x="2508408" y="1712765"/>
          <a:ext cx="1083912" cy="24169"/>
        </a:xfrm>
        <a:custGeom>
          <a:avLst/>
          <a:gdLst/>
          <a:ahLst/>
          <a:cxnLst/>
          <a:rect l="0" t="0" r="0" b="0"/>
          <a:pathLst>
            <a:path>
              <a:moveTo>
                <a:pt x="0" y="12084"/>
              </a:moveTo>
              <a:lnTo>
                <a:pt x="1083912" y="12084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023267" y="1697752"/>
        <a:ext cx="54195" cy="54195"/>
      </dsp:txXfrm>
    </dsp:sp>
    <dsp:sp modelId="{A69FD6DC-3B50-400F-A91B-9BFF69C45F6D}">
      <dsp:nvSpPr>
        <dsp:cNvPr id="0" name=""/>
        <dsp:cNvSpPr/>
      </dsp:nvSpPr>
      <dsp:spPr>
        <a:xfrm>
          <a:off x="1951997" y="397931"/>
          <a:ext cx="982265" cy="982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Compound </a:t>
          </a:r>
          <a:endParaRPr lang="en-US" sz="800" kern="1200" dirty="0"/>
        </a:p>
      </dsp:txBody>
      <dsp:txXfrm>
        <a:off x="2095846" y="541780"/>
        <a:ext cx="694567" cy="6945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6871A-18D3-48A4-8D9C-B68A6653D9A0}">
      <dsp:nvSpPr>
        <dsp:cNvPr id="0" name=""/>
        <dsp:cNvSpPr/>
      </dsp:nvSpPr>
      <dsp:spPr>
        <a:xfrm>
          <a:off x="0" y="227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imes New Roman"/>
              <a:cs typeface="Times New Roman"/>
            </a:rPr>
            <a:t>Location</a:t>
          </a:r>
          <a:endParaRPr lang="en-US" sz="1800" b="0" kern="1200" dirty="0"/>
        </a:p>
      </dsp:txBody>
      <dsp:txXfrm>
        <a:off x="21075" y="21302"/>
        <a:ext cx="7273050" cy="389580"/>
      </dsp:txXfrm>
    </dsp:sp>
    <dsp:sp modelId="{B72E9765-CEE1-41F9-ABB5-FA968FAD3D23}">
      <dsp:nvSpPr>
        <dsp:cNvPr id="0" name=""/>
        <dsp:cNvSpPr/>
      </dsp:nvSpPr>
      <dsp:spPr>
        <a:xfrm>
          <a:off x="0" y="431957"/>
          <a:ext cx="73152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Prepositions can indicate where something is located. Examples include "in," "on," "at," "under," "above," "beside," and "between."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"The book is on the table."</a:t>
          </a:r>
          <a:endParaRPr lang="en-US" sz="1400" kern="1200" dirty="0">
            <a:latin typeface="Times New Roman"/>
            <a:cs typeface="Times New Roman"/>
          </a:endParaRPr>
        </a:p>
      </dsp:txBody>
      <dsp:txXfrm>
        <a:off x="0" y="431957"/>
        <a:ext cx="7315200" cy="670680"/>
      </dsp:txXfrm>
    </dsp:sp>
    <dsp:sp modelId="{80612FFE-B015-4532-98D3-D52C013F883E}">
      <dsp:nvSpPr>
        <dsp:cNvPr id="0" name=""/>
        <dsp:cNvSpPr/>
      </dsp:nvSpPr>
      <dsp:spPr>
        <a:xfrm>
          <a:off x="0" y="1102637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imes New Roman"/>
              <a:cs typeface="Times New Roman"/>
            </a:rPr>
            <a:t>Direction</a:t>
          </a:r>
          <a:endParaRPr lang="en-US" sz="1800" b="0" kern="1200" dirty="0"/>
        </a:p>
      </dsp:txBody>
      <dsp:txXfrm>
        <a:off x="21075" y="1123712"/>
        <a:ext cx="7273050" cy="389580"/>
      </dsp:txXfrm>
    </dsp:sp>
    <dsp:sp modelId="{9F0F439B-1064-4C86-AF2D-9DC1B25C5533}">
      <dsp:nvSpPr>
        <dsp:cNvPr id="0" name=""/>
        <dsp:cNvSpPr/>
      </dsp:nvSpPr>
      <dsp:spPr>
        <a:xfrm>
          <a:off x="0" y="1534367"/>
          <a:ext cx="73152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Prepositions can indicate the direction of movement. Examples include "to," "from," "into," "out of," and "towards."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"I am going to the park."</a:t>
          </a:r>
          <a:endParaRPr lang="en-US" sz="1400" kern="1200" dirty="0">
            <a:latin typeface="Times New Roman"/>
            <a:cs typeface="Times New Roman"/>
          </a:endParaRPr>
        </a:p>
      </dsp:txBody>
      <dsp:txXfrm>
        <a:off x="0" y="1534367"/>
        <a:ext cx="7315200" cy="670680"/>
      </dsp:txXfrm>
    </dsp:sp>
    <dsp:sp modelId="{C36B048B-70D3-4B22-BDE7-ABB28E8DD4C5}">
      <dsp:nvSpPr>
        <dsp:cNvPr id="0" name=""/>
        <dsp:cNvSpPr/>
      </dsp:nvSpPr>
      <dsp:spPr>
        <a:xfrm>
          <a:off x="0" y="2234235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imes New Roman"/>
              <a:cs typeface="Times New Roman"/>
            </a:rPr>
            <a:t>Time</a:t>
          </a:r>
          <a:endParaRPr lang="en-US" sz="1800" b="0" kern="1200" dirty="0"/>
        </a:p>
      </dsp:txBody>
      <dsp:txXfrm>
        <a:off x="21075" y="2255310"/>
        <a:ext cx="7273050" cy="389580"/>
      </dsp:txXfrm>
    </dsp:sp>
    <dsp:sp modelId="{DA983A2A-0D8B-4FB2-98CF-CA901D063306}">
      <dsp:nvSpPr>
        <dsp:cNvPr id="0" name=""/>
        <dsp:cNvSpPr/>
      </dsp:nvSpPr>
      <dsp:spPr>
        <a:xfrm>
          <a:off x="0" y="2636777"/>
          <a:ext cx="7315200" cy="670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Prepositions can indicate when something happens. Examples include "before," "after," "during," "at," and "since."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"We'll meet after the movie."</a:t>
          </a:r>
          <a:endParaRPr lang="en-US" sz="1400" kern="1200" dirty="0">
            <a:latin typeface="Times New Roman"/>
            <a:cs typeface="Times New Roman"/>
          </a:endParaRPr>
        </a:p>
      </dsp:txBody>
      <dsp:txXfrm>
        <a:off x="0" y="2636777"/>
        <a:ext cx="7315200" cy="670680"/>
      </dsp:txXfrm>
    </dsp:sp>
    <dsp:sp modelId="{B20E01BF-56D1-4168-AFB9-AE4DEC18A0A0}">
      <dsp:nvSpPr>
        <dsp:cNvPr id="0" name=""/>
        <dsp:cNvSpPr/>
      </dsp:nvSpPr>
      <dsp:spPr>
        <a:xfrm>
          <a:off x="0" y="3307457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imes New Roman"/>
              <a:cs typeface="Times New Roman"/>
            </a:rPr>
            <a:t>Manner</a:t>
          </a:r>
          <a:endParaRPr lang="en-US" sz="1800" b="0" kern="1200" dirty="0"/>
        </a:p>
      </dsp:txBody>
      <dsp:txXfrm>
        <a:off x="21075" y="3328532"/>
        <a:ext cx="7273050" cy="389580"/>
      </dsp:txXfrm>
    </dsp:sp>
    <dsp:sp modelId="{3C0FD6A3-DE4A-45AF-BBFC-B550FE1F72DD}">
      <dsp:nvSpPr>
        <dsp:cNvPr id="0" name=""/>
        <dsp:cNvSpPr/>
      </dsp:nvSpPr>
      <dsp:spPr>
        <a:xfrm>
          <a:off x="0" y="3739187"/>
          <a:ext cx="7315200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Prepositions can indicate how something is done. Examples include "with," "by," and "like."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"She painted the picture with a brush."</a:t>
          </a:r>
          <a:endParaRPr lang="en-US" sz="1400" kern="1200" dirty="0">
            <a:latin typeface="Times New Roman"/>
            <a:cs typeface="Times New Roman"/>
          </a:endParaRPr>
        </a:p>
      </dsp:txBody>
      <dsp:txXfrm>
        <a:off x="0" y="3739187"/>
        <a:ext cx="7315200" cy="475065"/>
      </dsp:txXfrm>
    </dsp:sp>
    <dsp:sp modelId="{A397D1FA-7FB7-42AB-A8FA-DE1AF82F07F7}">
      <dsp:nvSpPr>
        <dsp:cNvPr id="0" name=""/>
        <dsp:cNvSpPr/>
      </dsp:nvSpPr>
      <dsp:spPr>
        <a:xfrm>
          <a:off x="0" y="421425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latin typeface="Times New Roman"/>
              <a:cs typeface="Times New Roman"/>
            </a:rPr>
            <a:t>Possession</a:t>
          </a:r>
          <a:endParaRPr lang="en-US" sz="1800" b="0" kern="1200" dirty="0"/>
        </a:p>
      </dsp:txBody>
      <dsp:txXfrm>
        <a:off x="21075" y="4235327"/>
        <a:ext cx="7273050" cy="389580"/>
      </dsp:txXfrm>
    </dsp:sp>
    <dsp:sp modelId="{2C58704A-6581-41D4-BF76-112BF12BB195}">
      <dsp:nvSpPr>
        <dsp:cNvPr id="0" name=""/>
        <dsp:cNvSpPr/>
      </dsp:nvSpPr>
      <dsp:spPr>
        <a:xfrm>
          <a:off x="0" y="4645982"/>
          <a:ext cx="7315200" cy="475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Prepositions can indicate ownership or possession. Examples include "of," "for," and "with." 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400" kern="1200" dirty="0" smtClean="0">
              <a:latin typeface="Times New Roman"/>
              <a:cs typeface="Times New Roman"/>
            </a:rPr>
            <a:t>"The keys of the car are missing."</a:t>
          </a:r>
          <a:endParaRPr lang="en-US" sz="1400" kern="1200" dirty="0">
            <a:latin typeface="Times New Roman"/>
            <a:cs typeface="Times New Roman"/>
          </a:endParaRPr>
        </a:p>
      </dsp:txBody>
      <dsp:txXfrm>
        <a:off x="0" y="4645982"/>
        <a:ext cx="7315200" cy="47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5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2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3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2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2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57CF05D-79B7-4E58-982D-6094DFDA594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C2AD92-9892-48EA-90DB-D8BED75BA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PARTS OF SPEECH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English Composition and Comprehension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Verb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Verbs are words we use to talk about actions, states, and </a:t>
            </a:r>
            <a:r>
              <a:rPr lang="en-US" dirty="0" smtClean="0"/>
              <a:t>occurrences.</a:t>
            </a:r>
            <a:endParaRPr lang="en-US" dirty="0"/>
          </a:p>
          <a:p>
            <a:r>
              <a:rPr lang="en-US" dirty="0"/>
              <a:t>The main verb in a sentence has a subject, generally a noun or pronoun referring to the person or thing that the sentence is </a:t>
            </a:r>
            <a:r>
              <a:rPr lang="en-US" dirty="0" smtClean="0"/>
              <a:t>about.</a:t>
            </a:r>
          </a:p>
          <a:p>
            <a:r>
              <a:rPr lang="en-US" dirty="0" smtClean="0"/>
              <a:t>For </a:t>
            </a:r>
            <a:r>
              <a:rPr lang="en-US" dirty="0"/>
              <a:t>example, in the sentence </a:t>
            </a:r>
            <a:r>
              <a:rPr lang="en-US" i="1" dirty="0" smtClean="0"/>
              <a:t>Ali walks</a:t>
            </a:r>
            <a:r>
              <a:rPr lang="en-US" dirty="0" smtClean="0"/>
              <a:t>, </a:t>
            </a:r>
            <a:r>
              <a:rPr lang="en-US" dirty="0"/>
              <a:t>the verb is </a:t>
            </a:r>
            <a:r>
              <a:rPr lang="en-US" i="1" dirty="0"/>
              <a:t>walks</a:t>
            </a:r>
            <a:r>
              <a:rPr lang="en-US" dirty="0"/>
              <a:t> and the subject is </a:t>
            </a:r>
            <a:r>
              <a:rPr lang="en-US" i="1" dirty="0" smtClean="0"/>
              <a:t>Ali</a:t>
            </a:r>
            <a:r>
              <a:rPr lang="en-US" dirty="0" smtClean="0"/>
              <a:t>.</a:t>
            </a:r>
          </a:p>
          <a:p>
            <a:r>
              <a:rPr lang="en-US" dirty="0" smtClean="0"/>
              <a:t>Verbs </a:t>
            </a:r>
            <a:r>
              <a:rPr lang="en-US" dirty="0"/>
              <a:t>can change form to ‘agree with’ their subject. </a:t>
            </a:r>
          </a:p>
        </p:txBody>
      </p:sp>
    </p:spTree>
    <p:extLst>
      <p:ext uri="{BB962C8B-B14F-4D97-AF65-F5344CB8AC3E}">
        <p14:creationId xmlns:p14="http://schemas.microsoft.com/office/powerpoint/2010/main" val="26438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0895" y="2422525"/>
            <a:ext cx="2843463" cy="1325563"/>
          </a:xfrm>
        </p:spPr>
        <p:txBody>
          <a:bodyPr/>
          <a:lstStyle/>
          <a:p>
            <a:r>
              <a:rPr lang="en-US" dirty="0" smtClean="0"/>
              <a:t>Verbs Continue…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285019" y="1589172"/>
            <a:ext cx="1789143" cy="576262"/>
          </a:xfrm>
        </p:spPr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5"/>
          </p:nvPr>
        </p:nvSpPr>
        <p:spPr>
          <a:xfrm>
            <a:off x="4304536" y="2274972"/>
            <a:ext cx="1777296" cy="3589338"/>
          </a:xfrm>
        </p:spPr>
        <p:txBody>
          <a:bodyPr/>
          <a:lstStyle/>
          <a:p>
            <a:r>
              <a:rPr lang="en-US" dirty="0"/>
              <a:t>Base Form</a:t>
            </a:r>
            <a:endParaRPr lang="en-US" dirty="0" smtClean="0"/>
          </a:p>
          <a:p>
            <a:r>
              <a:rPr lang="en-US" dirty="0"/>
              <a:t>Present </a:t>
            </a:r>
            <a:r>
              <a:rPr lang="en-US" dirty="0" smtClean="0"/>
              <a:t>Tense</a:t>
            </a:r>
            <a:endParaRPr lang="en-US" dirty="0"/>
          </a:p>
          <a:p>
            <a:r>
              <a:rPr lang="en-US" dirty="0"/>
              <a:t>Past </a:t>
            </a:r>
            <a:r>
              <a:rPr lang="en-US" dirty="0" smtClean="0"/>
              <a:t>Tense</a:t>
            </a:r>
          </a:p>
          <a:p>
            <a:r>
              <a:rPr lang="en-US" dirty="0"/>
              <a:t>Past </a:t>
            </a:r>
            <a:r>
              <a:rPr lang="en-US" dirty="0" smtClean="0"/>
              <a:t>Participle</a:t>
            </a:r>
          </a:p>
          <a:p>
            <a:r>
              <a:rPr lang="en-US" dirty="0"/>
              <a:t>Present Participle</a:t>
            </a:r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753677" y="1589172"/>
            <a:ext cx="1782693" cy="57626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6"/>
          </p:nvPr>
        </p:nvSpPr>
        <p:spPr>
          <a:xfrm>
            <a:off x="6743124" y="2274972"/>
            <a:ext cx="1789100" cy="3589338"/>
          </a:xfrm>
        </p:spPr>
        <p:txBody>
          <a:bodyPr/>
          <a:lstStyle/>
          <a:p>
            <a:r>
              <a:rPr lang="en-US" dirty="0">
                <a:cs typeface="Calibri"/>
              </a:rPr>
              <a:t>Main </a:t>
            </a:r>
            <a:r>
              <a:rPr lang="en-US" dirty="0" smtClean="0">
                <a:cs typeface="Calibri"/>
              </a:rPr>
              <a:t>Verbs</a:t>
            </a:r>
          </a:p>
          <a:p>
            <a:r>
              <a:rPr lang="en-US" dirty="0">
                <a:cs typeface="Calibri"/>
              </a:rPr>
              <a:t>Auxiliary (Helping) </a:t>
            </a:r>
            <a:r>
              <a:rPr lang="en-US" dirty="0" smtClean="0">
                <a:cs typeface="Calibri"/>
              </a:rPr>
              <a:t>Verbs</a:t>
            </a:r>
          </a:p>
          <a:p>
            <a:r>
              <a:rPr lang="en-US" dirty="0">
                <a:cs typeface="Calibri"/>
              </a:rPr>
              <a:t>Modal </a:t>
            </a:r>
            <a:r>
              <a:rPr lang="en-US" dirty="0" smtClean="0">
                <a:cs typeface="Calibri"/>
              </a:rPr>
              <a:t>Verbs</a:t>
            </a:r>
            <a:endParaRPr lang="en-US" cap="none" dirty="0">
              <a:cs typeface="Calibri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264796" y="1589172"/>
            <a:ext cx="1780187" cy="576262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7"/>
          </p:nvPr>
        </p:nvSpPr>
        <p:spPr>
          <a:xfrm>
            <a:off x="9264796" y="2274972"/>
            <a:ext cx="1780187" cy="3589338"/>
          </a:xfrm>
        </p:spPr>
        <p:txBody>
          <a:bodyPr/>
          <a:lstStyle/>
          <a:p>
            <a:r>
              <a:rPr lang="en-US" dirty="0"/>
              <a:t>Transitive Verbs</a:t>
            </a:r>
          </a:p>
          <a:p>
            <a:r>
              <a:rPr lang="en-US" dirty="0"/>
              <a:t>Intransitive Verbs</a:t>
            </a:r>
          </a:p>
          <a:p>
            <a:r>
              <a:rPr lang="en-US" dirty="0"/>
              <a:t>Linking Verbs</a:t>
            </a:r>
          </a:p>
          <a:p>
            <a:r>
              <a:rPr lang="en-US" dirty="0"/>
              <a:t>Regular Verbs</a:t>
            </a:r>
          </a:p>
          <a:p>
            <a:r>
              <a:rPr lang="en-US" dirty="0"/>
              <a:t>Irregular Verbs</a:t>
            </a:r>
          </a:p>
        </p:txBody>
      </p:sp>
    </p:spTree>
    <p:extLst>
      <p:ext uri="{BB962C8B-B14F-4D97-AF65-F5344CB8AC3E}">
        <p14:creationId xmlns:p14="http://schemas.microsoft.com/office/powerpoint/2010/main" val="209393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Adjectives are words that describe or modify nouns or pronouns. They provide additional information about the qualities, characteristics, or attributes of the noun or pronoun they are modifying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sentence : "She </a:t>
            </a:r>
            <a:r>
              <a:rPr lang="en-US" dirty="0"/>
              <a:t>has a beautiful smile</a:t>
            </a:r>
            <a:r>
              <a:rPr lang="en-US" dirty="0" smtClean="0"/>
              <a:t>.“, beautiful is an adjectives describing the noun smile.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1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Adjective Continue</a:t>
            </a:r>
            <a:r>
              <a:rPr lang="en-US" dirty="0"/>
              <a:t>…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76242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65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Adjective Continue…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Order of Adjective</a:t>
            </a:r>
          </a:p>
          <a:p>
            <a:r>
              <a:rPr lang="en-US" dirty="0"/>
              <a:t>When multiple adjectives are used to describe a noun, they usually follow a specific order based on their type. The typical order is: </a:t>
            </a:r>
            <a:endParaRPr lang="en-US" dirty="0" smtClean="0"/>
          </a:p>
          <a:p>
            <a:pPr lvl="1"/>
            <a:r>
              <a:rPr lang="en-US" dirty="0" smtClean="0"/>
              <a:t>opinion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color</a:t>
            </a:r>
          </a:p>
          <a:p>
            <a:pPr lvl="1"/>
            <a:r>
              <a:rPr lang="en-US" dirty="0" smtClean="0"/>
              <a:t>origin</a:t>
            </a:r>
          </a:p>
          <a:p>
            <a:pPr lvl="1"/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purpose </a:t>
            </a:r>
          </a:p>
          <a:p>
            <a:r>
              <a:rPr lang="en-US" dirty="0" smtClean="0"/>
              <a:t>Example</a:t>
            </a:r>
            <a:r>
              <a:rPr lang="en-US" dirty="0"/>
              <a:t>, "a beautiful, small, old, round, red, Italian, wooden table</a:t>
            </a:r>
            <a:r>
              <a:rPr lang="en-US" dirty="0" smtClean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328252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Adverbs are a type of word that modify verbs, adjectives, or other </a:t>
            </a:r>
            <a:r>
              <a:rPr lang="en-US" dirty="0" smtClean="0"/>
              <a:t>adverbs.</a:t>
            </a:r>
          </a:p>
          <a:p>
            <a:r>
              <a:rPr lang="en-US" dirty="0" smtClean="0"/>
              <a:t>They </a:t>
            </a:r>
            <a:r>
              <a:rPr lang="en-US" dirty="0"/>
              <a:t>provide additional information about the manner, time, place, frequency, degree, or reason of an action or state. Adverbs help to clarify and enhance the meaning of a sentence.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"She sings beautifully." (Adverb of manner)</a:t>
            </a:r>
          </a:p>
          <a:p>
            <a:pPr lvl="1"/>
            <a:r>
              <a:rPr lang="en-US" dirty="0"/>
              <a:t>"They arrived late." (Adverb of time</a:t>
            </a:r>
            <a:r>
              <a:rPr lang="en-US" dirty="0" smtClean="0"/>
              <a:t>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Adverb </a:t>
            </a:r>
            <a:r>
              <a:rPr lang="en-US" dirty="0"/>
              <a:t>Continue…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Adverbs of </a:t>
            </a:r>
            <a:r>
              <a:rPr lang="en-US" dirty="0" smtClean="0"/>
              <a:t>Manner</a:t>
            </a:r>
          </a:p>
          <a:p>
            <a:r>
              <a:rPr lang="en-US" dirty="0"/>
              <a:t>Adverbs of </a:t>
            </a:r>
            <a:r>
              <a:rPr lang="en-US" dirty="0" smtClean="0"/>
              <a:t>Time</a:t>
            </a:r>
          </a:p>
          <a:p>
            <a:r>
              <a:rPr lang="en-US" dirty="0"/>
              <a:t>Adverbs of </a:t>
            </a:r>
            <a:r>
              <a:rPr lang="en-US" dirty="0" smtClean="0"/>
              <a:t>Place</a:t>
            </a:r>
          </a:p>
          <a:p>
            <a:r>
              <a:rPr lang="en-US" dirty="0"/>
              <a:t>Adverbs of </a:t>
            </a:r>
            <a:r>
              <a:rPr lang="en-US" dirty="0" smtClean="0"/>
              <a:t>Frequency</a:t>
            </a:r>
          </a:p>
          <a:p>
            <a:r>
              <a:rPr lang="en-US" dirty="0"/>
              <a:t>Adverbs of </a:t>
            </a:r>
            <a:r>
              <a:rPr lang="en-US" dirty="0" smtClean="0"/>
              <a:t>Degree</a:t>
            </a:r>
          </a:p>
          <a:p>
            <a:r>
              <a:rPr lang="en-US" dirty="0"/>
              <a:t>Interrogative Adverbs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Simple </a:t>
            </a:r>
            <a:r>
              <a:rPr lang="en-US" dirty="0" smtClean="0"/>
              <a:t>Adverbs</a:t>
            </a:r>
          </a:p>
          <a:p>
            <a:r>
              <a:rPr lang="en-US" dirty="0"/>
              <a:t>Adverbial </a:t>
            </a:r>
            <a:r>
              <a:rPr lang="en-US" dirty="0" smtClean="0"/>
              <a:t>Phrases</a:t>
            </a:r>
          </a:p>
          <a:p>
            <a:r>
              <a:rPr lang="en-US" dirty="0"/>
              <a:t>Adverbial </a:t>
            </a:r>
            <a:r>
              <a:rPr lang="en-US" dirty="0" smtClean="0"/>
              <a:t>Clauses</a:t>
            </a:r>
          </a:p>
          <a:p>
            <a:r>
              <a:rPr lang="en-US" dirty="0"/>
              <a:t>Comparison of </a:t>
            </a:r>
            <a:r>
              <a:rPr lang="en-US" dirty="0" smtClean="0"/>
              <a:t>Adverbs</a:t>
            </a:r>
          </a:p>
          <a:p>
            <a:r>
              <a:rPr lang="en-US" dirty="0"/>
              <a:t>Adverbs of </a:t>
            </a:r>
            <a:r>
              <a:rPr lang="en-US" dirty="0" smtClean="0"/>
              <a:t>Negation</a:t>
            </a:r>
          </a:p>
          <a:p>
            <a:r>
              <a:rPr lang="en-US" dirty="0"/>
              <a:t>Adverbs of Affirmation</a:t>
            </a:r>
          </a:p>
        </p:txBody>
      </p:sp>
    </p:spTree>
    <p:extLst>
      <p:ext uri="{BB962C8B-B14F-4D97-AF65-F5344CB8AC3E}">
        <p14:creationId xmlns:p14="http://schemas.microsoft.com/office/powerpoint/2010/main" val="123956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In the context of grammar, the word "article" refers to a part of speech that is used to indicate whether a noun refers to a specific or nonspecific entity. In English, there are three articles: "a," "an," and "the</a:t>
            </a:r>
            <a:r>
              <a:rPr lang="en-US" dirty="0" smtClean="0">
                <a:latin typeface="Times New Roman"/>
                <a:cs typeface="Times New Roman"/>
              </a:rPr>
              <a:t>."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732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Article Continue</a:t>
            </a:r>
            <a:r>
              <a:rPr lang="en-US" dirty="0"/>
              <a:t>…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&amp; An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"A" and "an" are indefinite articles. They are used before singular countable nouns to refer to any non-specific member of a group. "A" is used before words that begin with consonant sounds, while "an" is used before words that begin with vowel sounds. </a:t>
            </a:r>
            <a:endParaRPr lang="en-GB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For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example: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 - "I saw a dog in the park."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   - "She has an apple in her hand</a:t>
            </a:r>
            <a:r>
              <a:rPr lang="en-US" dirty="0" smtClean="0">
                <a:latin typeface="Times New Roman"/>
                <a:cs typeface="Times New Roman"/>
              </a:rPr>
              <a:t>."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"The" is the definite article. It is used before singular and plural nouns to refer to a specific or known entity. It implies that the noun being referred to is unique or already mentioned in the context.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endParaRPr lang="en-GB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cs typeface="Times New Roman"/>
              </a:rPr>
              <a:t>For example:</a:t>
            </a:r>
          </a:p>
          <a:p>
            <a:r>
              <a:rPr lang="en-US" dirty="0">
                <a:latin typeface="Times New Roman"/>
                <a:cs typeface="Times New Roman"/>
              </a:rPr>
              <a:t>"The dog that I saw in the park was chasing a squirrel."</a:t>
            </a:r>
          </a:p>
          <a:p>
            <a:r>
              <a:rPr lang="en-US" dirty="0">
                <a:latin typeface="Times New Roman"/>
                <a:cs typeface="Times New Roman"/>
              </a:rPr>
              <a:t>"I ate the apple you gave me</a:t>
            </a:r>
            <a:r>
              <a:rPr lang="en-US" dirty="0" smtClean="0">
                <a:latin typeface="Times New Roman"/>
                <a:cs typeface="Times New Roman"/>
              </a:rPr>
              <a:t>."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46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 preposition is a part of speech that typically comes before a noun, pronoun, or noun phrase and shows a relationship between that word and other elements in the sentence. Prepositions are used to indicate location, direction, time, manner, possession, and other relationships between different parts of a sentence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223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Sayeed </a:t>
            </a:r>
            <a:r>
              <a:rPr lang="en-US" dirty="0" err="1" smtClean="0"/>
              <a:t>Tauheed</a:t>
            </a:r>
            <a:r>
              <a:rPr lang="en-US" dirty="0" smtClean="0"/>
              <a:t> Shah 		(14143)</a:t>
            </a:r>
          </a:p>
          <a:p>
            <a:r>
              <a:rPr lang="en-US" dirty="0" smtClean="0"/>
              <a:t>Taimoor Ul Islam 		(14031)</a:t>
            </a:r>
          </a:p>
          <a:p>
            <a:r>
              <a:rPr lang="en-US" dirty="0" err="1" smtClean="0"/>
              <a:t>Mian</a:t>
            </a:r>
            <a:r>
              <a:rPr lang="en-US" dirty="0" smtClean="0"/>
              <a:t> Muhammad </a:t>
            </a:r>
            <a:r>
              <a:rPr lang="en-US" dirty="0" err="1" smtClean="0"/>
              <a:t>Tayyab</a:t>
            </a:r>
            <a:r>
              <a:rPr lang="en-US" dirty="0" smtClean="0"/>
              <a:t> </a:t>
            </a:r>
            <a:r>
              <a:rPr lang="en-US" smtClean="0"/>
              <a:t>	</a:t>
            </a:r>
            <a:r>
              <a:rPr lang="en-US"/>
              <a:t>(14209)</a:t>
            </a:r>
            <a:endParaRPr lang="en-US" dirty="0" smtClean="0"/>
          </a:p>
          <a:p>
            <a:r>
              <a:rPr lang="en-US" dirty="0" err="1" smtClean="0"/>
              <a:t>Mahfooz</a:t>
            </a:r>
            <a:r>
              <a:rPr lang="en-US" dirty="0" smtClean="0"/>
              <a:t> </a:t>
            </a:r>
            <a:r>
              <a:rPr lang="en-US" dirty="0" err="1" smtClean="0"/>
              <a:t>Afridi</a:t>
            </a:r>
            <a:r>
              <a:rPr lang="en-US" dirty="0" smtClean="0"/>
              <a:t> 			(14112)</a:t>
            </a:r>
          </a:p>
        </p:txBody>
      </p:sp>
    </p:spTree>
    <p:extLst>
      <p:ext uri="{BB962C8B-B14F-4D97-AF65-F5344CB8AC3E}">
        <p14:creationId xmlns:p14="http://schemas.microsoft.com/office/powerpoint/2010/main" val="76160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Preposition</a:t>
            </a:r>
            <a:r>
              <a:rPr lang="en-US" dirty="0" smtClean="0"/>
              <a:t> </a:t>
            </a:r>
            <a:r>
              <a:rPr lang="en-US" dirty="0"/>
              <a:t>Continue…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596746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47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Conjunctions are words or phrases that connect words, phrases, or clauses within a </a:t>
            </a:r>
            <a:r>
              <a:rPr lang="en-US" dirty="0" smtClean="0"/>
              <a:t>sentence.</a:t>
            </a:r>
          </a:p>
          <a:p>
            <a:r>
              <a:rPr lang="en-US" dirty="0" smtClean="0"/>
              <a:t>They </a:t>
            </a:r>
            <a:r>
              <a:rPr lang="en-US" dirty="0"/>
              <a:t>are used to establish relationships between the connected elements and help to coordinate or subordinate different parts of a </a:t>
            </a:r>
            <a:r>
              <a:rPr lang="en-US" dirty="0" smtClean="0"/>
              <a:t>sentence.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88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Coordinating Conjunctions:</a:t>
            </a:r>
            <a:r>
              <a:rPr lang="en-US" dirty="0"/>
              <a:t> These conjunctions connect words, phrases, or independent clauses of equal importance. The most common coordinating conjunctions are:</a:t>
            </a:r>
          </a:p>
          <a:p>
            <a:pPr lvl="1"/>
            <a:r>
              <a:rPr lang="en-US" dirty="0"/>
              <a:t>For example: and, but, or, nor, so, yet.</a:t>
            </a:r>
          </a:p>
          <a:p>
            <a:pPr lvl="1"/>
            <a:r>
              <a:rPr lang="en-US" dirty="0"/>
              <a:t>Example: I like apples, and my sister prefers oranges.</a:t>
            </a:r>
          </a:p>
          <a:p>
            <a:r>
              <a:rPr lang="en-US" b="1" dirty="0"/>
              <a:t>Subordinating Conjunctions:</a:t>
            </a:r>
            <a:r>
              <a:rPr lang="en-US" dirty="0"/>
              <a:t> These conjunctions join a subordinate clause (dependent clause) to a main clause (independent clause). They show a dependent relationship between the two clauses, with the subordinate clause usually providing additional information or expressing a condition, cause, or result. Common subordinating conjunctions include:</a:t>
            </a:r>
          </a:p>
          <a:p>
            <a:pPr lvl="1"/>
            <a:r>
              <a:rPr lang="en-US" dirty="0"/>
              <a:t>For example: after, although, because, if, since, unless, while.</a:t>
            </a:r>
          </a:p>
          <a:p>
            <a:pPr lvl="1"/>
            <a:r>
              <a:rPr lang="en-US" dirty="0"/>
              <a:t>Example: I will go to the park if it stops raining.</a:t>
            </a:r>
          </a:p>
          <a:p>
            <a:r>
              <a:rPr lang="en-US" b="1" dirty="0"/>
              <a:t>Correlative Conjunctions: </a:t>
            </a:r>
            <a:r>
              <a:rPr lang="en-US" dirty="0"/>
              <a:t>These conjunctions are used in pairs to connect elements of equal importance within a sentence. The correlative conjunctions are:</a:t>
            </a:r>
          </a:p>
          <a:p>
            <a:pPr lvl="1"/>
            <a:r>
              <a:rPr lang="en-US" dirty="0"/>
              <a:t>For example: both...and, either...or, neither...nor, not only...but also, whether...or.</a:t>
            </a:r>
          </a:p>
          <a:p>
            <a:pPr lvl="1"/>
            <a:r>
              <a:rPr lang="en-US" dirty="0"/>
              <a:t>Example: She not only sings well but also dances gracefully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interjection is a word or phrase that expresses strong emotions, reactions, or sudden bursts of </a:t>
            </a:r>
            <a:r>
              <a:rPr lang="en-US" dirty="0" smtClean="0"/>
              <a:t>thoughts.</a:t>
            </a:r>
          </a:p>
          <a:p>
            <a:r>
              <a:rPr lang="en-US" dirty="0" smtClean="0"/>
              <a:t>It </a:t>
            </a:r>
            <a:r>
              <a:rPr lang="en-US" dirty="0"/>
              <a:t>is a part of speech that stands alone and is often used to convey feelings or add emphasis to a </a:t>
            </a:r>
            <a:r>
              <a:rPr lang="en-US" dirty="0" smtClean="0"/>
              <a:t>sentence.</a:t>
            </a:r>
          </a:p>
          <a:p>
            <a:r>
              <a:rPr lang="en-US" dirty="0" smtClean="0"/>
              <a:t>Interjections </a:t>
            </a:r>
            <a:r>
              <a:rPr lang="en-US" dirty="0"/>
              <a:t>are typically used in informal speech and writing, and they can be followed by an exclamation mark to indicate the intensity of the emotion being expressed.</a:t>
            </a:r>
          </a:p>
        </p:txBody>
      </p:sp>
    </p:spTree>
    <p:extLst>
      <p:ext uri="{BB962C8B-B14F-4D97-AF65-F5344CB8AC3E}">
        <p14:creationId xmlns:p14="http://schemas.microsoft.com/office/powerpoint/2010/main" val="2393448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Interjection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Joy or Excitement:</a:t>
            </a:r>
            <a:r>
              <a:rPr lang="en-US" dirty="0"/>
              <a:t> These interjections express positive emotions such as happiness, excitement, or delight.</a:t>
            </a:r>
          </a:p>
          <a:p>
            <a:pPr lvl="1"/>
            <a:r>
              <a:rPr lang="en-US" dirty="0"/>
              <a:t>For example: Yay!, Wow!, Hooray!, Bravo!, Woohoo!</a:t>
            </a:r>
          </a:p>
          <a:p>
            <a:pPr lvl="1"/>
            <a:r>
              <a:rPr lang="en-US" dirty="0"/>
              <a:t>Example: Wow! That was an amazing performance!</a:t>
            </a:r>
          </a:p>
          <a:p>
            <a:r>
              <a:rPr lang="en-US" b="1" dirty="0"/>
              <a:t>Surprise or Shock: </a:t>
            </a:r>
            <a:r>
              <a:rPr lang="en-US" dirty="0"/>
              <a:t>These interjections convey astonishment or surprise.</a:t>
            </a:r>
          </a:p>
          <a:p>
            <a:pPr lvl="1"/>
            <a:r>
              <a:rPr lang="en-US" dirty="0"/>
              <a:t>For example: Oh!, Ah!, Ouch!, Oops!, Whoa!</a:t>
            </a:r>
          </a:p>
          <a:p>
            <a:pPr lvl="1"/>
            <a:r>
              <a:rPr lang="en-US" dirty="0"/>
              <a:t>Example: Ouch! That hurt my toe!</a:t>
            </a:r>
          </a:p>
          <a:p>
            <a:r>
              <a:rPr lang="en-US" b="1" dirty="0"/>
              <a:t>Agreement or Affirmation: </a:t>
            </a:r>
            <a:r>
              <a:rPr lang="en-US" dirty="0"/>
              <a:t>These interjections indicate approval, agreement, or confirmation.</a:t>
            </a:r>
          </a:p>
          <a:p>
            <a:pPr lvl="1"/>
            <a:r>
              <a:rPr lang="en-US" dirty="0"/>
              <a:t>For example: Yes!, Yeah!, Absolutely!, Alright!, Okay!</a:t>
            </a:r>
          </a:p>
          <a:p>
            <a:pPr lvl="1"/>
            <a:r>
              <a:rPr lang="en-US" dirty="0"/>
              <a:t>Example: Absolutely! I agree with you completely.</a:t>
            </a:r>
          </a:p>
          <a:p>
            <a:r>
              <a:rPr lang="en-US" b="1" dirty="0"/>
              <a:t>Disapproval or Frustration: </a:t>
            </a:r>
            <a:r>
              <a:rPr lang="en-US" dirty="0"/>
              <a:t>These interjections express negative emotions, dissatisfaction, or frustration.</a:t>
            </a:r>
          </a:p>
          <a:p>
            <a:pPr lvl="1"/>
            <a:r>
              <a:rPr lang="en-US" dirty="0"/>
              <a:t>For example: Ugh!, Oh no!, Oops!, Darn!, Yikes!</a:t>
            </a:r>
          </a:p>
          <a:p>
            <a:pPr lvl="1"/>
            <a:r>
              <a:rPr lang="en-US" dirty="0"/>
              <a:t>Example: Ugh! I can't believe I made such a silly mistake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7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12757" y="2502569"/>
            <a:ext cx="87148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Thank You</a:t>
            </a:r>
          </a:p>
          <a:p>
            <a:pPr algn="ctr"/>
            <a:r>
              <a:rPr lang="en-US" sz="2000" dirty="0" smtClean="0"/>
              <a:t>If You have Any Question please feel free to ask.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750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Noun</a:t>
            </a:r>
          </a:p>
          <a:p>
            <a:r>
              <a:rPr lang="en-US" dirty="0" smtClean="0"/>
              <a:t>Pronoun</a:t>
            </a:r>
          </a:p>
          <a:p>
            <a:r>
              <a:rPr lang="en-US" dirty="0" smtClean="0"/>
              <a:t>Verb</a:t>
            </a:r>
          </a:p>
          <a:p>
            <a:r>
              <a:rPr lang="en-US" dirty="0" smtClean="0"/>
              <a:t>Adjective</a:t>
            </a:r>
          </a:p>
          <a:p>
            <a:r>
              <a:rPr lang="en-US" dirty="0" smtClean="0"/>
              <a:t>Adverb</a:t>
            </a:r>
          </a:p>
          <a:p>
            <a:r>
              <a:rPr lang="en-US" dirty="0" smtClean="0"/>
              <a:t>Article</a:t>
            </a:r>
          </a:p>
          <a:p>
            <a:r>
              <a:rPr lang="en-US" dirty="0" smtClean="0"/>
              <a:t>Preposition</a:t>
            </a:r>
          </a:p>
          <a:p>
            <a:r>
              <a:rPr lang="en-US" dirty="0" smtClean="0"/>
              <a:t>Conjunction</a:t>
            </a:r>
          </a:p>
          <a:p>
            <a:r>
              <a:rPr lang="en-US" dirty="0" smtClean="0"/>
              <a:t>Interjection</a:t>
            </a:r>
          </a:p>
        </p:txBody>
      </p:sp>
    </p:spTree>
    <p:extLst>
      <p:ext uri="{BB962C8B-B14F-4D97-AF65-F5344CB8AC3E}">
        <p14:creationId xmlns:p14="http://schemas.microsoft.com/office/powerpoint/2010/main" val="139470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alibri Light"/>
              </a:rPr>
              <a:t>What is part of speech?</a:t>
            </a:r>
          </a:p>
          <a:p>
            <a:pPr lvl="1"/>
            <a:r>
              <a:rPr lang="en-US" dirty="0" smtClean="0">
                <a:ea typeface="+mn-lt"/>
                <a:cs typeface="+mn-lt"/>
              </a:rPr>
              <a:t>Part of speech (POS) is a fundamental concept in linguistics that helps us understand how words function within sentences. By categorizing words into different parts of speech, we can analyze their roles, relationships, and grammatical properties.</a:t>
            </a:r>
          </a:p>
          <a:p>
            <a:r>
              <a:rPr lang="en-US" dirty="0" smtClean="0">
                <a:cs typeface="Calibri Light"/>
              </a:rPr>
              <a:t>Why do we use part of speech ?</a:t>
            </a:r>
          </a:p>
          <a:p>
            <a:pPr lvl="1"/>
            <a:r>
              <a:rPr lang="en-US" dirty="0" smtClean="0">
                <a:cs typeface="Calibri"/>
              </a:rPr>
              <a:t>Sentence structure</a:t>
            </a:r>
          </a:p>
          <a:p>
            <a:pPr lvl="1"/>
            <a:r>
              <a:rPr lang="en-US" dirty="0" err="1" smtClean="0">
                <a:cs typeface="Calibri"/>
              </a:rPr>
              <a:t>Grammer</a:t>
            </a:r>
            <a:r>
              <a:rPr lang="en-US" dirty="0" smtClean="0">
                <a:cs typeface="Calibri"/>
              </a:rPr>
              <a:t> rule</a:t>
            </a:r>
          </a:p>
          <a:p>
            <a:pPr lvl="1"/>
            <a:r>
              <a:rPr lang="en-US" dirty="0" smtClean="0">
                <a:cs typeface="Calibri"/>
              </a:rPr>
              <a:t>Meaning and context</a:t>
            </a:r>
          </a:p>
          <a:p>
            <a:pPr lvl="1"/>
            <a:r>
              <a:rPr lang="en-US" dirty="0" smtClean="0">
                <a:cs typeface="Calibri"/>
              </a:rPr>
              <a:t>Word choice and </a:t>
            </a:r>
            <a:r>
              <a:rPr lang="en-US" dirty="0" err="1" smtClean="0">
                <a:cs typeface="Calibri"/>
              </a:rPr>
              <a:t>vacabulary</a:t>
            </a:r>
            <a:endParaRPr lang="en-US" dirty="0" smtClean="0">
              <a:cs typeface="Calibri"/>
            </a:endParaRPr>
          </a:p>
          <a:p>
            <a:pPr lvl="1"/>
            <a:r>
              <a:rPr lang="en-US" dirty="0" smtClean="0">
                <a:cs typeface="Calibri"/>
              </a:rPr>
              <a:t>Sentence analysis and parsing </a:t>
            </a:r>
          </a:p>
          <a:p>
            <a:pPr lvl="1"/>
            <a:r>
              <a:rPr lang="en-US" dirty="0" smtClean="0">
                <a:cs typeface="Calibri"/>
              </a:rPr>
              <a:t>Language learning</a:t>
            </a:r>
          </a:p>
          <a:p>
            <a:endParaRPr lang="en-US" dirty="0" smtClean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lexical and functional words?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LEXICAL WORDS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+mn-lt"/>
                <a:cs typeface="+mn-lt"/>
              </a:rPr>
              <a:t>Lexical words are the words that carry the main semantic content or convey significant meaning in a sentence. They provide specific information about the subject, action, or description.</a:t>
            </a:r>
          </a:p>
          <a:p>
            <a:r>
              <a:rPr lang="en-US" dirty="0" smtClean="0">
                <a:cs typeface="Calibri"/>
              </a:rPr>
              <a:t>"The cat is sleeping peacefully“</a:t>
            </a:r>
          </a:p>
          <a:p>
            <a:r>
              <a:rPr lang="en-US" dirty="0" smtClean="0">
                <a:cs typeface="Calibri"/>
              </a:rPr>
              <a:t>(Noun Verb Adverb Adjective)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FUNCTIONAL WORDS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+mn-lt"/>
                <a:cs typeface="+mn-lt"/>
              </a:rPr>
              <a:t>Function words are the words that serve primarily grammatical or structural functions in a sentence. They do not carry significant semantic meaning on their own but help establish relationships between words and indicate the grammatical structure of a sentence</a:t>
            </a:r>
          </a:p>
          <a:p>
            <a:r>
              <a:rPr lang="en-US" dirty="0" smtClean="0">
                <a:ea typeface="+mn-lt"/>
                <a:cs typeface="+mn-lt"/>
              </a:rPr>
              <a:t>"He went to the store"</a:t>
            </a:r>
          </a:p>
          <a:p>
            <a:r>
              <a:rPr lang="en-US" dirty="0" smtClean="0">
                <a:ea typeface="+mn-lt"/>
                <a:cs typeface="+mn-lt"/>
              </a:rPr>
              <a:t>(Pronoun, Preposition, Conjunction, Article)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A noun is a word that functions as the name of a person, place, thing, idea, or quality. It is one of the fundamental parts of speech in the English </a:t>
            </a:r>
            <a:r>
              <a:rPr lang="en-US" dirty="0" smtClean="0">
                <a:ea typeface="+mn-lt"/>
                <a:cs typeface="+mn-lt"/>
              </a:rPr>
              <a:t>language</a:t>
            </a:r>
            <a:r>
              <a:rPr lang="en-US" dirty="0" smtClean="0"/>
              <a:t>.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18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40895" y="2422525"/>
            <a:ext cx="2843463" cy="1325563"/>
          </a:xfrm>
        </p:spPr>
        <p:txBody>
          <a:bodyPr/>
          <a:lstStyle/>
          <a:p>
            <a:r>
              <a:rPr lang="en-US" dirty="0" smtClean="0"/>
              <a:t>Noun Continue…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285019" y="1589172"/>
            <a:ext cx="1789143" cy="576262"/>
          </a:xfrm>
        </p:spPr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5"/>
          </p:nvPr>
        </p:nvSpPr>
        <p:spPr>
          <a:xfrm>
            <a:off x="4304536" y="2274972"/>
            <a:ext cx="1777296" cy="3589338"/>
          </a:xfrm>
        </p:spPr>
        <p:txBody>
          <a:bodyPr/>
          <a:lstStyle/>
          <a:p>
            <a:r>
              <a:rPr lang="en-US" cap="none" dirty="0" smtClean="0"/>
              <a:t>Common noun</a:t>
            </a:r>
          </a:p>
          <a:p>
            <a:r>
              <a:rPr lang="en-US" cap="none" dirty="0" smtClean="0"/>
              <a:t>Proper noun</a:t>
            </a:r>
          </a:p>
          <a:p>
            <a:r>
              <a:rPr lang="en-US" cap="none" dirty="0" smtClean="0"/>
              <a:t>Concrete noun</a:t>
            </a:r>
          </a:p>
          <a:p>
            <a:r>
              <a:rPr lang="en-US" cap="none" dirty="0" smtClean="0"/>
              <a:t>Abstract noun</a:t>
            </a:r>
          </a:p>
          <a:p>
            <a:r>
              <a:rPr lang="en-US" cap="none" dirty="0" smtClean="0"/>
              <a:t>Collective noun</a:t>
            </a:r>
          </a:p>
          <a:p>
            <a:r>
              <a:rPr lang="en-US" cap="none" dirty="0" smtClean="0"/>
              <a:t>Countable noun</a:t>
            </a:r>
          </a:p>
          <a:p>
            <a:r>
              <a:rPr lang="en-US" cap="none" dirty="0" smtClean="0"/>
              <a:t>Uncountable noun</a:t>
            </a:r>
            <a:endParaRPr lang="en-US" cap="non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753677" y="1589172"/>
            <a:ext cx="1782693" cy="576262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6"/>
          </p:nvPr>
        </p:nvSpPr>
        <p:spPr>
          <a:xfrm>
            <a:off x="6743124" y="2274972"/>
            <a:ext cx="1789100" cy="3589338"/>
          </a:xfrm>
        </p:spPr>
        <p:txBody>
          <a:bodyPr/>
          <a:lstStyle/>
          <a:p>
            <a:r>
              <a:rPr lang="en-US" cap="none" dirty="0" smtClean="0">
                <a:cs typeface="Calibri"/>
              </a:rPr>
              <a:t>Subject</a:t>
            </a:r>
          </a:p>
          <a:p>
            <a:r>
              <a:rPr lang="en-US" cap="none" dirty="0" smtClean="0">
                <a:cs typeface="Calibri"/>
              </a:rPr>
              <a:t>Object</a:t>
            </a:r>
          </a:p>
          <a:p>
            <a:r>
              <a:rPr lang="en-US" cap="none" dirty="0" smtClean="0">
                <a:cs typeface="Calibri"/>
              </a:rPr>
              <a:t>Indirect object</a:t>
            </a:r>
          </a:p>
          <a:p>
            <a:r>
              <a:rPr lang="en-US" cap="none" dirty="0" smtClean="0">
                <a:cs typeface="Calibri"/>
              </a:rPr>
              <a:t>Subject complement</a:t>
            </a:r>
          </a:p>
          <a:p>
            <a:r>
              <a:rPr lang="en-US" cap="none" dirty="0" smtClean="0">
                <a:cs typeface="Calibri"/>
              </a:rPr>
              <a:t>Object compliment</a:t>
            </a:r>
            <a:endParaRPr lang="en-US" cap="none" dirty="0">
              <a:cs typeface="Calibri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264796" y="1589172"/>
            <a:ext cx="1780187" cy="576262"/>
          </a:xfrm>
        </p:spPr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17"/>
          </p:nvPr>
        </p:nvSpPr>
        <p:spPr>
          <a:xfrm>
            <a:off x="9264796" y="2274972"/>
            <a:ext cx="1780187" cy="3589338"/>
          </a:xfrm>
        </p:spPr>
        <p:txBody>
          <a:bodyPr/>
          <a:lstStyle/>
          <a:p>
            <a:r>
              <a:rPr lang="en-US" cap="none" dirty="0" smtClean="0">
                <a:cs typeface="Calibri"/>
              </a:rPr>
              <a:t>Singular </a:t>
            </a:r>
          </a:p>
          <a:p>
            <a:r>
              <a:rPr lang="en-US" cap="none" dirty="0" smtClean="0">
                <a:cs typeface="Calibri"/>
              </a:rPr>
              <a:t>Plural</a:t>
            </a:r>
          </a:p>
          <a:p>
            <a:r>
              <a:rPr lang="en-US" cap="none" dirty="0" smtClean="0">
                <a:cs typeface="Calibri"/>
              </a:rPr>
              <a:t>Possessive</a:t>
            </a:r>
            <a:endParaRPr lang="en-US" cap="non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63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Pronouns are used to stand in place for a noun, because in English we don’t like to repeat nouns again and again. The noun that a pronoun refers back to is called its antecedent</a:t>
            </a:r>
            <a:r>
              <a:rPr lang="en-US" dirty="0" smtClean="0"/>
              <a:t>.</a:t>
            </a:r>
          </a:p>
          <a:p>
            <a:r>
              <a:rPr lang="en-US" dirty="0"/>
              <a:t>Examples of common pronouns in English are </a:t>
            </a:r>
            <a:r>
              <a:rPr lang="en-US" i="1" dirty="0"/>
              <a:t>he, she, it, him, her, mine, this, that, myself. </a:t>
            </a:r>
            <a:r>
              <a:rPr lang="en-US" dirty="0"/>
              <a:t>Pronouns in English change form to show, for example, whether they are singular or plural, subjects or objects, male or female or neither.</a:t>
            </a:r>
          </a:p>
        </p:txBody>
      </p:sp>
    </p:spTree>
    <p:extLst>
      <p:ext uri="{BB962C8B-B14F-4D97-AF65-F5344CB8AC3E}">
        <p14:creationId xmlns:p14="http://schemas.microsoft.com/office/powerpoint/2010/main" val="35474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And Functions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0187814"/>
              </p:ext>
            </p:extLst>
          </p:nvPr>
        </p:nvGraphicFramePr>
        <p:xfrm>
          <a:off x="3623911" y="868363"/>
          <a:ext cx="41148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7815950"/>
              </p:ext>
            </p:extLst>
          </p:nvPr>
        </p:nvGraphicFramePr>
        <p:xfrm>
          <a:off x="7683304" y="868363"/>
          <a:ext cx="393192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5447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214</TotalTime>
  <Words>1905</Words>
  <Application>Microsoft Office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Calibri Light</vt:lpstr>
      <vt:lpstr>Corbel</vt:lpstr>
      <vt:lpstr>Times New Roman</vt:lpstr>
      <vt:lpstr>Wingdings 2</vt:lpstr>
      <vt:lpstr>Frame</vt:lpstr>
      <vt:lpstr>PARTS OF SPEECH</vt:lpstr>
      <vt:lpstr>Group Members Info</vt:lpstr>
      <vt:lpstr>Table of Content</vt:lpstr>
      <vt:lpstr>Introduction</vt:lpstr>
      <vt:lpstr>What is lexical and functional words?</vt:lpstr>
      <vt:lpstr>Noun</vt:lpstr>
      <vt:lpstr>Noun Continue…</vt:lpstr>
      <vt:lpstr>Pronoun</vt:lpstr>
      <vt:lpstr>Forms And Functions</vt:lpstr>
      <vt:lpstr>Verb</vt:lpstr>
      <vt:lpstr>Verbs Continue…</vt:lpstr>
      <vt:lpstr>Adjective</vt:lpstr>
      <vt:lpstr>Adjective Continue…</vt:lpstr>
      <vt:lpstr>Adjective Continue…</vt:lpstr>
      <vt:lpstr>Adverb</vt:lpstr>
      <vt:lpstr>Adverb Continue…</vt:lpstr>
      <vt:lpstr>Article</vt:lpstr>
      <vt:lpstr>Article Continue…</vt:lpstr>
      <vt:lpstr>Preposition</vt:lpstr>
      <vt:lpstr>Preposition Continue…</vt:lpstr>
      <vt:lpstr>Conjunctions</vt:lpstr>
      <vt:lpstr>Types of Conjunctions</vt:lpstr>
      <vt:lpstr>Interjection</vt:lpstr>
      <vt:lpstr>Types of Interjection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Speech</dc:title>
  <dc:creator>web computer</dc:creator>
  <cp:lastModifiedBy>Taimoor Ul Islam</cp:lastModifiedBy>
  <cp:revision>35</cp:revision>
  <dcterms:created xsi:type="dcterms:W3CDTF">2023-07-09T16:16:25Z</dcterms:created>
  <dcterms:modified xsi:type="dcterms:W3CDTF">2023-07-12T18:27:06Z</dcterms:modified>
</cp:coreProperties>
</file>