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B1E75-DFF8-9C4A-94C8-BCDFAD2E9FB6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A498C-6BE3-4747-A182-A5DC7732B18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25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A498C-6BE3-4747-A182-A5DC7732B18B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431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9789-7135-41D2-FC69-6B25653C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92761-ED26-1BFF-F68F-48D4E66CA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0705-8C63-4E25-8AEB-816EC33B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9A5A-6507-AB68-4DAC-3A99239F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2E0B-DAAF-C242-CA09-DACB3365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963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1979-C838-110E-4E63-A4FA0E38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318E-53FB-2E30-A81B-F6F0EC115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14D0-6DA5-3863-D65F-D1910E16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02B6-618E-90BB-B867-740EFB09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C876-447C-FD38-B004-0645DFF6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874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353C9-D918-75C0-9134-4B6B707D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260-FD13-5C2F-F134-7F516720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6517-B689-E387-0F1F-AA564AAA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A04F-C5EB-3597-2B73-7A4CFABD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45C1-32CF-F1AE-12E2-5590AE72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44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8316-9504-EECE-82EB-C2F1DB3C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F1FE-E095-A0A9-9A88-A76182BF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0694-7CD6-DE9F-86EE-165335FA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42B-F73E-139B-6A3E-7C6BBB5A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2E0C-AF40-5359-3164-7373880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72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F9B2-4CF6-A4DE-8B83-394A36D5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12C8-FDDE-AD08-38B3-16F54402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410C-DC56-F283-DA27-C4D597E8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D3D8-312F-426B-0900-15707F53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6F15-D95F-1789-5CF6-F10736BA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405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091A-6554-D17F-ABB4-F922DE5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668D-1C68-53F0-50DA-CB24EE1C0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A60EA-FE3F-219A-E41A-9537B33C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D6D5-4467-0687-1CFD-318E034B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AA8D-29CF-370E-0E3D-0CB85E56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0D4E-B2BD-156B-1CE0-D8F951E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20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AB83-20C3-AFBC-6052-3879771E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78839-E7DD-F802-A37F-1B63A423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32400-8FC7-111D-C603-D0FD902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B0095-C041-39F1-26CF-401B62606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18287-0282-6AC8-3A70-B813544C1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2240B-9F6F-8111-E2DA-FF676292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697D0-9B6B-1C84-81F9-E16D92A7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C67C3-13DF-1AA3-9176-2B9DAB6C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2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02CE-5552-2510-2CC5-BD03A5DD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71D16-EABB-9024-117C-0374FDF8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7DA24-78A1-5122-332F-6B573BA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CC3AF-FBD5-84BE-45B7-0C678FD9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94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961C3-D175-3BAB-9246-F1EB654E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453A6-71E8-2406-07D9-E1290EAB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17DB2-429A-76C7-2C6B-6B36914E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638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E65B-7074-FD0F-51A5-9C01074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E97F-02D0-C57E-7DA5-4FAC6251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E0E5-B9A8-3127-4183-38FD48B7D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810D0-5F62-7D63-4265-0D406FFB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E4856-7635-3DDF-3834-35C3DFB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1AF9-B048-FD78-E131-46BC9972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424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9EB3-6233-D434-4496-B34F74E4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38D7A-6849-77D3-FCE0-ED06055BF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BE2E7-5A8D-F2AB-9589-015C0B1C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4990-3EDB-1121-61FD-7D511181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E368-7F1B-ABC2-3812-7EF47D1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00F4A-2498-8529-85ED-3EC88D5D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41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20EB5-87F2-7933-3C38-8EE84B0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D263-E84B-B843-65B4-32FFD075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8894-A97E-2CA4-4CC2-6D88077E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71C3-D27D-724F-B335-96BD1DE31562}" type="datetimeFigureOut">
              <a:rPr lang="en-PK" smtClean="0"/>
              <a:t>22/05/2025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63E5-9D0E-5643-1F5B-C0077B68E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99D2-A30F-33A6-2E57-C413EE5BC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13D2-0E84-D541-BAFC-5082E69F6A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25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18C-84D1-FAF0-3253-F880AD3F8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Journey into Transformers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49206-F409-00D4-C8FF-A3690DD7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r>
              <a:rPr lang="en-GB" dirty="0"/>
              <a:t>Taimoor </a:t>
            </a:r>
            <a:r>
              <a:rPr lang="en-GB" dirty="0" err="1"/>
              <a:t>Ul</a:t>
            </a:r>
            <a:r>
              <a:rPr lang="en-GB" dirty="0"/>
              <a:t> Islam (14031) &amp; </a:t>
            </a:r>
            <a:r>
              <a:rPr lang="en-GB" dirty="0" err="1"/>
              <a:t>Abuzar</a:t>
            </a:r>
            <a:r>
              <a:rPr lang="en-GB" dirty="0"/>
              <a:t> Khan ()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495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BCD3-EFEB-5618-3D4A-E7071A04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Decoder-Only and Encoder-Only Models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26B2-ADC9-8B63-0582-797BED2F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Decoder-Only (e.g., GPT): good for text generation</a:t>
            </a:r>
          </a:p>
          <a:p>
            <a:r>
              <a:rPr lang="en-GB" dirty="0"/>
              <a:t>Encoder-Only (e.g., BERT): good for classification, QA, etc.</a:t>
            </a:r>
          </a:p>
          <a:p>
            <a:r>
              <a:rPr lang="en-GB" dirty="0"/>
              <a:t>Encoder-Decoder (e.g., T5, BART): good for translation,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9392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4B88-24B2-074E-37FD-73024DF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 Scaling Laws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017-4CA4-8759-4CD6-388EC7DB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Larger models → better performance, given more data and compute</a:t>
            </a:r>
          </a:p>
          <a:p>
            <a:r>
              <a:rPr lang="en-GB" dirty="0"/>
              <a:t>Discovered empirical </a:t>
            </a:r>
            <a:r>
              <a:rPr lang="en-GB" b="1" dirty="0"/>
              <a:t>power-law relationships</a:t>
            </a:r>
            <a:endParaRPr lang="en-GB" dirty="0"/>
          </a:p>
          <a:p>
            <a:r>
              <a:rPr lang="en-GB" dirty="0" err="1"/>
              <a:t>Tradeoffs</a:t>
            </a:r>
            <a:r>
              <a:rPr lang="en-GB" dirty="0"/>
              <a:t> between:</a:t>
            </a:r>
          </a:p>
          <a:p>
            <a:pPr lvl="1"/>
            <a:r>
              <a:rPr lang="en-GB" dirty="0"/>
              <a:t>Model size</a:t>
            </a:r>
          </a:p>
          <a:p>
            <a:pPr lvl="1"/>
            <a:r>
              <a:rPr lang="en-GB" dirty="0"/>
              <a:t>Dataset size</a:t>
            </a:r>
          </a:p>
          <a:p>
            <a:pPr lvl="1"/>
            <a:r>
              <a:rPr lang="en-GB" dirty="0"/>
              <a:t>Training steps</a:t>
            </a:r>
          </a:p>
          <a:p>
            <a:r>
              <a:rPr lang="en-GB" dirty="0"/>
              <a:t>Basis for development of models like GPT-3, GPT-4</a:t>
            </a:r>
          </a:p>
        </p:txBody>
      </p:sp>
    </p:spTree>
    <p:extLst>
      <p:ext uri="{BB962C8B-B14F-4D97-AF65-F5344CB8AC3E}">
        <p14:creationId xmlns:p14="http://schemas.microsoft.com/office/powerpoint/2010/main" val="34424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CFDC-6E59-E465-3AC1-F4B904D1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Models Over Time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497-51E1-5041-2FE0-B4399A1D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2017</a:t>
            </a:r>
            <a:r>
              <a:rPr lang="en-GB" dirty="0"/>
              <a:t> – Transformer (Vaswani et al.)</a:t>
            </a:r>
          </a:p>
          <a:p>
            <a:r>
              <a:rPr lang="en-GB" b="1" dirty="0"/>
              <a:t>2018</a:t>
            </a:r>
            <a:r>
              <a:rPr lang="en-GB" dirty="0"/>
              <a:t> – BERT, GPT</a:t>
            </a:r>
          </a:p>
          <a:p>
            <a:r>
              <a:rPr lang="en-GB" b="1" dirty="0"/>
              <a:t>2019</a:t>
            </a:r>
            <a:r>
              <a:rPr lang="en-GB" dirty="0"/>
              <a:t> – GPT-2</a:t>
            </a:r>
          </a:p>
          <a:p>
            <a:r>
              <a:rPr lang="en-GB" b="1" dirty="0"/>
              <a:t>2020</a:t>
            </a:r>
            <a:r>
              <a:rPr lang="en-GB" dirty="0"/>
              <a:t> – T5, BART, GPT-3</a:t>
            </a:r>
          </a:p>
          <a:p>
            <a:r>
              <a:rPr lang="en-GB" b="1" dirty="0"/>
              <a:t>2022</a:t>
            </a:r>
            <a:r>
              <a:rPr lang="en-GB" dirty="0"/>
              <a:t> – </a:t>
            </a:r>
            <a:r>
              <a:rPr lang="en-GB" dirty="0" err="1"/>
              <a:t>PaLM</a:t>
            </a:r>
            <a:r>
              <a:rPr lang="en-GB" dirty="0"/>
              <a:t>, Chinchilla</a:t>
            </a:r>
          </a:p>
          <a:p>
            <a:r>
              <a:rPr lang="en-GB" b="1" dirty="0"/>
              <a:t>2023–24</a:t>
            </a:r>
            <a:r>
              <a:rPr lang="en-GB" dirty="0"/>
              <a:t> – GPT-4, Claude, Mistral, Gemini, </a:t>
            </a:r>
            <a:r>
              <a:rPr lang="en-GB" dirty="0" err="1"/>
              <a:t>LLaMA</a:t>
            </a:r>
            <a:r>
              <a:rPr lang="en-GB" dirty="0"/>
              <a:t> 2</a:t>
            </a:r>
          </a:p>
          <a:p>
            <a:r>
              <a:rPr lang="en-GB" b="1" dirty="0"/>
              <a:t>2025</a:t>
            </a:r>
            <a:r>
              <a:rPr lang="en-GB" dirty="0"/>
              <a:t> – Multimodal &amp; agentic models (e.g., Sora, Devin)</a:t>
            </a:r>
          </a:p>
        </p:txBody>
      </p:sp>
    </p:spTree>
    <p:extLst>
      <p:ext uri="{BB962C8B-B14F-4D97-AF65-F5344CB8AC3E}">
        <p14:creationId xmlns:p14="http://schemas.microsoft.com/office/powerpoint/2010/main" val="205689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52E2-BC49-2412-D052-1CFE2348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Transformers Are Used Today?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ADDC-C6BA-0992-7018-7C4C1F21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Text generation</a:t>
            </a:r>
            <a:r>
              <a:rPr lang="en-GB" dirty="0"/>
              <a:t>: </a:t>
            </a:r>
            <a:r>
              <a:rPr lang="en-GB" dirty="0" err="1"/>
              <a:t>ChatGPT</a:t>
            </a:r>
            <a:r>
              <a:rPr lang="en-GB" dirty="0"/>
              <a:t>, </a:t>
            </a:r>
            <a:r>
              <a:rPr lang="en-GB" dirty="0" err="1"/>
              <a:t>Copilot</a:t>
            </a:r>
            <a:r>
              <a:rPr lang="en-GB" dirty="0"/>
              <a:t>, Jasper</a:t>
            </a:r>
          </a:p>
          <a:p>
            <a:r>
              <a:rPr lang="en-GB" b="1" dirty="0"/>
              <a:t>Translation</a:t>
            </a:r>
            <a:r>
              <a:rPr lang="en-GB" dirty="0"/>
              <a:t>: </a:t>
            </a:r>
            <a:r>
              <a:rPr lang="en-GB" dirty="0" err="1"/>
              <a:t>DeepL</a:t>
            </a:r>
            <a:r>
              <a:rPr lang="en-GB" dirty="0"/>
              <a:t>, Google Translate</a:t>
            </a:r>
          </a:p>
          <a:p>
            <a:r>
              <a:rPr lang="en-GB" b="1" dirty="0"/>
              <a:t>Search</a:t>
            </a:r>
            <a:r>
              <a:rPr lang="en-GB" dirty="0"/>
              <a:t>: Semantic search using BERT, </a:t>
            </a:r>
            <a:r>
              <a:rPr lang="en-GB" dirty="0" err="1"/>
              <a:t>ColBERT</a:t>
            </a:r>
            <a:endParaRPr lang="en-GB" dirty="0"/>
          </a:p>
          <a:p>
            <a:r>
              <a:rPr lang="en-GB" b="1" dirty="0"/>
              <a:t>Vision</a:t>
            </a:r>
            <a:r>
              <a:rPr lang="en-GB" dirty="0"/>
              <a:t>: Vision Transformers (</a:t>
            </a:r>
            <a:r>
              <a:rPr lang="en-GB" dirty="0" err="1"/>
              <a:t>ViT</a:t>
            </a:r>
            <a:r>
              <a:rPr lang="en-GB" dirty="0"/>
              <a:t>), CLIP</a:t>
            </a:r>
          </a:p>
          <a:p>
            <a:r>
              <a:rPr lang="en-GB" b="1" dirty="0"/>
              <a:t>Multimodal AI</a:t>
            </a:r>
            <a:r>
              <a:rPr lang="en-GB" dirty="0"/>
              <a:t>: Combining text, image, audio, video</a:t>
            </a:r>
          </a:p>
          <a:p>
            <a:r>
              <a:rPr lang="en-GB" b="1" dirty="0"/>
              <a:t>Agents &amp; Tool Use</a:t>
            </a:r>
            <a:r>
              <a:rPr lang="en-GB" dirty="0"/>
              <a:t>: Agentic LLMs calling APIs or tools</a:t>
            </a:r>
          </a:p>
        </p:txBody>
      </p:sp>
    </p:spTree>
    <p:extLst>
      <p:ext uri="{BB962C8B-B14F-4D97-AF65-F5344CB8AC3E}">
        <p14:creationId xmlns:p14="http://schemas.microsoft.com/office/powerpoint/2010/main" val="331556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29C-7DDF-6383-D888-E2F95288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How you can you transformer in your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011B-BEC9-F6A7-129A-6F54A756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answer is HuggingFace and Langchain</a:t>
            </a:r>
          </a:p>
          <a:p>
            <a:r>
              <a:rPr lang="en-PK" dirty="0"/>
              <a:t>The good part is that you don’t need to know all of the underlaying complexity which is abstracted by these libaries</a:t>
            </a:r>
          </a:p>
        </p:txBody>
      </p:sp>
    </p:spTree>
    <p:extLst>
      <p:ext uri="{BB962C8B-B14F-4D97-AF65-F5344CB8AC3E}">
        <p14:creationId xmlns:p14="http://schemas.microsoft.com/office/powerpoint/2010/main" val="5348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DFA-B0C7-40ED-A1D2-5A3CDB91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36E-4E59-2A69-96BE-61748EA0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Transformers revolutionized deep learning, especially NLP</a:t>
            </a:r>
          </a:p>
          <a:p>
            <a:r>
              <a:rPr lang="en-GB" dirty="0"/>
              <a:t>Core ideas: attention, scaling, modularity</a:t>
            </a:r>
          </a:p>
          <a:p>
            <a:r>
              <a:rPr lang="en-GB" dirty="0"/>
              <a:t>Foundation for current and future AI systems</a:t>
            </a:r>
          </a:p>
          <a:p>
            <a:r>
              <a:rPr lang="en-GB" dirty="0"/>
              <a:t>The journey continues: multimodality, reasoning, and beyond</a:t>
            </a:r>
          </a:p>
        </p:txBody>
      </p:sp>
    </p:spTree>
    <p:extLst>
      <p:ext uri="{BB962C8B-B14F-4D97-AF65-F5344CB8AC3E}">
        <p14:creationId xmlns:p14="http://schemas.microsoft.com/office/powerpoint/2010/main" val="64816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3CDFB-07CE-A835-1F83-CB69071F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17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300" dirty="0"/>
              <a:t>Thank You</a:t>
            </a:r>
            <a:br>
              <a:rPr lang="en-GB" dirty="0"/>
            </a:br>
            <a:r>
              <a:rPr lang="en-GB" dirty="0"/>
              <a:t>If any Question Feel Free to ask 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32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C257-87FB-1D84-5E61-89CAB85F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90F4-524F-0BC4-F041-9EF5D0F4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K" dirty="0"/>
              <a:t>How does ChatGPT works?</a:t>
            </a:r>
          </a:p>
          <a:p>
            <a:r>
              <a:rPr lang="en-PK" dirty="0"/>
              <a:t>Life Before Transformers?</a:t>
            </a:r>
          </a:p>
          <a:p>
            <a:r>
              <a:rPr lang="en-PK" dirty="0"/>
              <a:t>What are Embeddings ?</a:t>
            </a:r>
          </a:p>
          <a:p>
            <a:r>
              <a:rPr lang="en-PK" dirty="0"/>
              <a:t>What is Attention ?</a:t>
            </a:r>
          </a:p>
          <a:p>
            <a:r>
              <a:rPr lang="en-PK" dirty="0"/>
              <a:t>GPT Architecture</a:t>
            </a:r>
          </a:p>
          <a:p>
            <a:r>
              <a:rPr lang="en-PK" dirty="0"/>
              <a:t>Pretrainng and Finetuning</a:t>
            </a:r>
          </a:p>
          <a:p>
            <a:r>
              <a:rPr lang="en-PK" dirty="0"/>
              <a:t>Original Transformer Arcitecture</a:t>
            </a:r>
          </a:p>
          <a:p>
            <a:r>
              <a:rPr lang="en-PK" dirty="0"/>
              <a:t>Decoder Based Only Models and Encoder Based Models</a:t>
            </a:r>
          </a:p>
          <a:p>
            <a:r>
              <a:rPr lang="en-PK" dirty="0"/>
              <a:t>LLM Scaling Laws</a:t>
            </a:r>
          </a:p>
          <a:p>
            <a:r>
              <a:rPr lang="en-PK" dirty="0"/>
              <a:t>Major Models along time</a:t>
            </a:r>
          </a:p>
          <a:p>
            <a:r>
              <a:rPr lang="en-PK" dirty="0"/>
              <a:t>How transformers are used today ?</a:t>
            </a:r>
          </a:p>
          <a:p>
            <a:r>
              <a:rPr lang="en-PK" dirty="0"/>
              <a:t>Conclusion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780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E3BD-365E-E040-47A8-8B06C323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ChatGPT</a:t>
            </a:r>
            <a:r>
              <a:rPr lang="en-GB" dirty="0"/>
              <a:t> Works 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1DBC-DB66-363A-5479-1F16BBBB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this AI system understand and generate human-like text?</a:t>
            </a:r>
          </a:p>
          <a:p>
            <a:r>
              <a:rPr lang="en-GB" dirty="0"/>
              <a:t>Let’s explore what powers it – Transformers!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2349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1C3B-9C98-A8D7-A08B-D5A54A84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Life Before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7E3E-3A7D-A992-1D75-EE317B419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RNNs (Recurrent Neural Networks): good for sequences but slow and hard to train</a:t>
            </a:r>
          </a:p>
          <a:p>
            <a:r>
              <a:rPr lang="en-GB" dirty="0"/>
              <a:t>LSTMs/GRUs: improvements over RNNs, but struggled with long-range dependencies</a:t>
            </a:r>
          </a:p>
          <a:p>
            <a:r>
              <a:rPr lang="en-GB" dirty="0"/>
              <a:t>CNNs: sometimes used for text, but limited in capturing sequential meaning</a:t>
            </a:r>
          </a:p>
          <a:p>
            <a:r>
              <a:rPr lang="en-GB" dirty="0"/>
              <a:t>Challenges: vanishing gradients, sequential processing, memory bottlenecks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14D52-B53B-9160-9410-25197C484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0486"/>
            <a:ext cx="5181600" cy="2261616"/>
          </a:xfrm>
        </p:spPr>
      </p:pic>
    </p:spTree>
    <p:extLst>
      <p:ext uri="{BB962C8B-B14F-4D97-AF65-F5344CB8AC3E}">
        <p14:creationId xmlns:p14="http://schemas.microsoft.com/office/powerpoint/2010/main" val="28989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80F2-2004-A60F-2519-227B072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Embeddings?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8DE3-4214-2FDE-1B82-24E8A1521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Convert words or tokens into dense vector representations</a:t>
            </a:r>
          </a:p>
          <a:p>
            <a:r>
              <a:rPr lang="en-GB" dirty="0"/>
              <a:t>Preserve semantic relationships (e.g., king - man + woman = queen)</a:t>
            </a:r>
          </a:p>
          <a:p>
            <a:r>
              <a:rPr lang="en-GB" dirty="0"/>
              <a:t>Learned during training</a:t>
            </a:r>
          </a:p>
          <a:p>
            <a:r>
              <a:rPr lang="en-GB" dirty="0"/>
              <a:t>Foundation for input and output in transformers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CE1F5-A1FB-005D-795A-DEF587EA5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14716"/>
            <a:ext cx="5181600" cy="3573155"/>
          </a:xfrm>
        </p:spPr>
      </p:pic>
    </p:spTree>
    <p:extLst>
      <p:ext uri="{BB962C8B-B14F-4D97-AF65-F5344CB8AC3E}">
        <p14:creationId xmlns:p14="http://schemas.microsoft.com/office/powerpoint/2010/main" val="42056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5867-ABAB-E7B9-FBDC-1B854E3A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Attention?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2676-183D-D02D-E8CC-B15D10C24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Mechanism to focus on relevant parts of the input</a:t>
            </a:r>
          </a:p>
          <a:p>
            <a:r>
              <a:rPr lang="en-GB" dirty="0"/>
              <a:t>Computes weights (attention scores) for each token in context</a:t>
            </a:r>
          </a:p>
          <a:p>
            <a:r>
              <a:rPr lang="en-GB" dirty="0"/>
              <a:t>Enables model to handle long-term dependencies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04A747-B350-F29A-6F42-5A0F92E26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9142"/>
            <a:ext cx="5181600" cy="3884303"/>
          </a:xfrm>
        </p:spPr>
      </p:pic>
    </p:spTree>
    <p:extLst>
      <p:ext uri="{BB962C8B-B14F-4D97-AF65-F5344CB8AC3E}">
        <p14:creationId xmlns:p14="http://schemas.microsoft.com/office/powerpoint/2010/main" val="218733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D90A-C7B3-847F-7DBA-DCA0681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GPT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14F6-CF65-300C-200C-9E0D2DEA4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Based on decoder block from the Transformer</a:t>
            </a:r>
          </a:p>
          <a:p>
            <a:r>
              <a:rPr lang="en-GB" dirty="0"/>
              <a:t>Stack of masked self-attention layers and feed-forward layers</a:t>
            </a:r>
          </a:p>
          <a:p>
            <a:r>
              <a:rPr lang="en-GB" dirty="0"/>
              <a:t>Uses causal attention to prevent looking at future tokens</a:t>
            </a:r>
          </a:p>
          <a:p>
            <a:r>
              <a:rPr lang="en-GB" dirty="0"/>
              <a:t>Trained with next-token prediction objective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FC9B4-4DE2-9C06-A2FC-29223FB9B0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1347" y="316279"/>
            <a:ext cx="3048376" cy="5860684"/>
          </a:xfrm>
        </p:spPr>
      </p:pic>
    </p:spTree>
    <p:extLst>
      <p:ext uri="{BB962C8B-B14F-4D97-AF65-F5344CB8AC3E}">
        <p14:creationId xmlns:p14="http://schemas.microsoft.com/office/powerpoint/2010/main" val="35704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00DA-A88C-295A-8782-E96B5C10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Pretraining and Finetuning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1509-D8AA-7799-FC7C-4A29F3EA1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Pretraining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0E81-2CD0-9E7E-8E44-9FA9DBE3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Trained on large-scale text with unsupervised objectives (e.g., language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A446C-3890-04C0-00C5-E0DEB655E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Finetuning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83FEC-5C67-3521-E7DF-0BF4B16F54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Trained on specific tasks or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supervised fine-tuning or Reinforcement Learning (e.g., RLHF in 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7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FB5B-BF91-F4B0-8475-8001A34A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Transformer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EDD3-3F33-D773-40E5-37E74EA9A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Introduced in Vaswani et al. (2017)</a:t>
            </a:r>
          </a:p>
          <a:p>
            <a:r>
              <a:rPr lang="en-GB" dirty="0"/>
              <a:t>Two main components:</a:t>
            </a:r>
          </a:p>
          <a:p>
            <a:pPr lvl="1"/>
            <a:r>
              <a:rPr lang="en-GB" b="1" dirty="0"/>
              <a:t>Encoder</a:t>
            </a:r>
            <a:r>
              <a:rPr lang="en-GB" dirty="0"/>
              <a:t>: processes input sequence</a:t>
            </a:r>
          </a:p>
          <a:p>
            <a:pPr lvl="1"/>
            <a:r>
              <a:rPr lang="en-GB" b="1" dirty="0"/>
              <a:t>Decoder</a:t>
            </a:r>
            <a:r>
              <a:rPr lang="en-GB" dirty="0"/>
              <a:t>: generates output sequence</a:t>
            </a:r>
          </a:p>
          <a:p>
            <a:r>
              <a:rPr lang="en-GB" dirty="0"/>
              <a:t>Fully based on </a:t>
            </a:r>
            <a:r>
              <a:rPr lang="en-GB" b="1" dirty="0"/>
              <a:t>self-attention</a:t>
            </a:r>
            <a:r>
              <a:rPr lang="en-GB" dirty="0"/>
              <a:t> and </a:t>
            </a:r>
            <a:r>
              <a:rPr lang="en-GB" b="1" dirty="0"/>
              <a:t>positional encodings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A626F7-E2A3-4572-0D48-AB2A5B1D2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5683" y="1372139"/>
            <a:ext cx="3417148" cy="4804824"/>
          </a:xfrm>
        </p:spPr>
      </p:pic>
    </p:spTree>
    <p:extLst>
      <p:ext uri="{BB962C8B-B14F-4D97-AF65-F5344CB8AC3E}">
        <p14:creationId xmlns:p14="http://schemas.microsoft.com/office/powerpoint/2010/main" val="249753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599</Words>
  <Application>Microsoft Macintosh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Journey into Transformers</vt:lpstr>
      <vt:lpstr>Table of Content</vt:lpstr>
      <vt:lpstr>How does ChatGPT Works ?</vt:lpstr>
      <vt:lpstr>Life Before Transformers</vt:lpstr>
      <vt:lpstr>What Are Embeddings?</vt:lpstr>
      <vt:lpstr>What Is Attention?</vt:lpstr>
      <vt:lpstr>GPT Architecture</vt:lpstr>
      <vt:lpstr>Pretraining and Finetuning</vt:lpstr>
      <vt:lpstr>Original Transformer Architecture</vt:lpstr>
      <vt:lpstr>Decoder-Only and Encoder-Only Models</vt:lpstr>
      <vt:lpstr>LLM Scaling Laws</vt:lpstr>
      <vt:lpstr>Major Models Over Time</vt:lpstr>
      <vt:lpstr>How Transformers Are Used Today?</vt:lpstr>
      <vt:lpstr>How you can you transformer in your project?</vt:lpstr>
      <vt:lpstr>Conclusion</vt:lpstr>
      <vt:lpstr>Thank You If any Question Feel Free to ask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ChatGPT Work?</dc:title>
  <dc:creator>Microsoft Office User</dc:creator>
  <cp:lastModifiedBy>Microsoft Office User</cp:lastModifiedBy>
  <cp:revision>6</cp:revision>
  <cp:lastPrinted>2025-05-22T04:08:13Z</cp:lastPrinted>
  <dcterms:created xsi:type="dcterms:W3CDTF">2025-05-21T05:12:47Z</dcterms:created>
  <dcterms:modified xsi:type="dcterms:W3CDTF">2025-05-22T04:08:31Z</dcterms:modified>
</cp:coreProperties>
</file>