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a73f6dcd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a73f6dcd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6a49694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6a49694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73f6dc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73f6dc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a73f6dcd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a73f6dcd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a73f6dcd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a73f6dcd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a73f6dcd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a73f6dc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a73f6dcd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a73f6dcd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a73f6dcd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a73f6dcd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6a49694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6a49694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73f6dcd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73f6dcd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a73f6dcd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a73f6dcd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600">
                <a:solidFill>
                  <a:srgbClr val="DCDDDE"/>
                </a:solidFill>
              </a:rPr>
              <a:t>strategic defense of buildings</a:t>
            </a:r>
            <a:endParaRPr sz="10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00050" y="4277375"/>
            <a:ext cx="5343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создатели: Пихтелев Михаил  Большаков Андрей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62175" y="152925"/>
            <a:ext cx="8520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Прыгнули ли мы ваше головы?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017725"/>
            <a:ext cx="8520600" cy="3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25"/>
              <a:t>Мы считаем, что реализовать все задумки в этой игре очень </a:t>
            </a:r>
            <a:r>
              <a:rPr lang="ru" sz="2925"/>
              <a:t>непросто</a:t>
            </a:r>
            <a:r>
              <a:rPr lang="ru" sz="2925"/>
              <a:t>, она требует больше времени, чем первоначально </a:t>
            </a:r>
            <a:r>
              <a:rPr lang="ru" sz="2925"/>
              <a:t>рассчитывалось</a:t>
            </a:r>
            <a:r>
              <a:rPr lang="ru" sz="2925"/>
              <a:t>, поэтому на данном этапе мы имеем очень сырой, нераскрытый, </a:t>
            </a:r>
            <a:r>
              <a:rPr lang="ru" sz="2925"/>
              <a:t>нереализованный</a:t>
            </a:r>
            <a:r>
              <a:rPr lang="ru" sz="2925"/>
              <a:t> прототип.</a:t>
            </a:r>
            <a:endParaRPr sz="29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Ошибки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Самый большой и очевидный недостаток - недоработка, вызвана она ошибкой неправильной расстановки приоритетов: вместо реализации простых механик, мы сразу взялись за написание мультиплеера, так и получилось, что сроки горят, а показывать почти нечего.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Вторая большая ошибка вытекает из первой, мы переписывали сетевую передачу несколько раз и всё равно остановились на не самом удачном варианте.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Третья ошибка - несобранность: мы не смогли правильно разделить задачи, фактически мы работали над разными проектами, который не смогли слить в один.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/>
              <a:t>Спасибо за внимание</a:t>
            </a:r>
            <a:endParaRPr sz="5800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250275" y="1490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500"/>
              <a:t>Наша игра </a:t>
            </a:r>
            <a:r>
              <a:rPr lang="ru" sz="3500"/>
              <a:t>не доделана</a:t>
            </a:r>
            <a:r>
              <a:rPr lang="ru" sz="3500"/>
              <a:t>, но мы </a:t>
            </a:r>
            <a:r>
              <a:rPr lang="ru" sz="3500"/>
              <a:t>реализовали функции, которые не проходили по программе Яндекс Лицея, например сетевая игра.</a:t>
            </a:r>
            <a:r>
              <a:rPr lang="ru" sz="3500"/>
              <a:t> 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51325"/>
            <a:ext cx="8279700" cy="3156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24292F"/>
                </a:solidFill>
                <a:highlight>
                  <a:srgbClr val="FFFFFF"/>
                </a:highlight>
              </a:rPr>
              <a:t>Описание: Strategic Defense - игра-стратегия для двух игроков, главная задача, в которой сломать вражескую крепость. События в игре происходят в реальном времени, а игрок управляет экономикой и ведёт боевые действия. Игра включает в себя сбор ресурсов, постройку зданий, производство подразделений и технологическое совершенствование. Каждая сторона пытается уничтожить другую военным путём, и для формирования армии требуется сбор ресурсов, постройка зданий и тренировка юнитов.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35">
                <a:solidFill>
                  <a:srgbClr val="24292F"/>
                </a:solidFill>
                <a:highlight>
                  <a:srgbClr val="FFFFFF"/>
                </a:highlight>
              </a:rPr>
              <a:t>Два команды(два игрока) имеют на начальном этапе: крепость(основая постройка), 3 оборонительные башни, юнитов для добычи ресурсов и сражений. Крепости располагаются по разным сторонам карты. У каждого игрока есть различные виды войск, которые он может улучшать в зависимости от своей стратегии. Для доступа к более совершенным зданиям и юнитам требуются ресурсы. Для их добычи у игроков есть определенное количество рабочих, которые могут добывать в шахтах золото и рубить лес, и после доставляют ресурсы до ближайшего главного строения.</a:t>
            </a:r>
            <a:endParaRPr sz="483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6050" y="53525"/>
            <a:ext cx="90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 Unit: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6225"/>
            <a:ext cx="3799742" cy="43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025" y="626225"/>
            <a:ext cx="3421253" cy="43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 towers: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500" y="1017725"/>
            <a:ext cx="4615354" cy="38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 + Class Worker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468154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954" y="1170125"/>
            <a:ext cx="36457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игры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432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749" y="39950"/>
            <a:ext cx="3759550" cy="47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Доработка: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70750" y="1152475"/>
            <a:ext cx="90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ru" sz="3400"/>
              <a:t>Исправление багов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ru" sz="3400"/>
              <a:t>Добавление ресурсов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ru" sz="3400"/>
              <a:t>Синглплеер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ru" sz="3400"/>
              <a:t>Добавление новых </a:t>
            </a:r>
            <a:r>
              <a:rPr lang="ru" sz="3400"/>
              <a:t>механик</a:t>
            </a:r>
            <a:r>
              <a:rPr lang="ru" sz="3400"/>
              <a:t> и построек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ru" sz="3400"/>
              <a:t>Реализация незаконченных планов, идей</a:t>
            </a:r>
            <a:endParaRPr sz="3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Трудности: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951925"/>
            <a:ext cx="8520600" cy="3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" sz="2600"/>
              <a:t>В сервер и из сервера может передаваться только строчки, следовательно классы и объекты напрямую передавать не получается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" sz="2600"/>
              <a:t>Невозможность играть без запуска сервера.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" sz="2600"/>
              <a:t>Чтобы</a:t>
            </a:r>
            <a:r>
              <a:rPr lang="ru" sz="2600"/>
              <a:t> поиграть нужно во 1 подключиться к 1 локальной сети и во 2 знать локальный айпи компьютера к которому подключаешься.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