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67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39D37AB-764B-4ACF-973B-7F810CBDA8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F04718-CFF8-40A2-B8EB-59CA1ACB8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BA4B5-D140-490E-8D03-B70012B5A6D1}" type="datetime1">
              <a:rPr lang="ru-RU" smtClean="0"/>
              <a:t>11.11.2022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5F6F49-20F3-4FD8-A6CE-7361ADD229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1807D0-F2A4-4B69-A7EC-D9A4D94890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752F2-E172-4BD4-A43A-2E23B07E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99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ED7F2-571E-4189-A38B-DB1E62DD2F92}" type="datetime1">
              <a:rPr lang="ru-RU" smtClean="0"/>
              <a:pPr/>
              <a:t>11.11.2022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1EC3-BEA3-430C-8283-68025705DDF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30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1EC3-BEA3-430C-8283-68025705DD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7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1EC3-BEA3-430C-8283-68025705DD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4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63CB3-031B-4322-9B39-0C663A84FF6B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E3FE9-B737-4871-8DC6-C686E2D2E7D3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 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21D3A-2595-4E89-BD59-A51E0B4C4808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Текст 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2D43AE-1D8D-4026-BBC4-3D1AFE2A3809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3" name="Надпись 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B95D7-8B2C-4D7A-8452-E64C17750E10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 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 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7" name="Прямая соединительная линия 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 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4234C-A75C-425C-984C-313B4C2F5ED2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 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 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7" name="Прямая соединительная линия 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 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2FF69-75E4-47A6-B407-F71C4142FD3D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8909E9-A188-451B-89E1-4745E905AF5A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2E9C98-CDFE-4F0E-AC53-E63DA2D354D3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7FBDD-B546-4F89-A271-215CA65CF96F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C673F-0519-45DD-83E6-D26ADD1EEE5C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3D844-B2A7-4A3C-832D-69289F9A2292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79C44-F1CF-441E-99FD-712B496103FA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D308E7-F0A1-43DF-B765-09E3BE2C9938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A5B94-615E-4ECF-9834-CCA5B2882595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E9A6A-5FF4-4BC8-BE9D-D0B28E07ED08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C82C95-57CB-4637-908D-E009952AF30F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671958-9150-4522-9DD7-0CB409C454A6}" type="datetime1">
              <a:rPr lang="ru-RU" noProof="0" smtClean="0"/>
              <a:t>11.11.2022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язи цепочки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Tetris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Автор проекта</a:t>
            </a:r>
            <a:r>
              <a:rPr lang="en-US" dirty="0"/>
              <a:t>: </a:t>
            </a:r>
            <a:r>
              <a:rPr lang="ru-RU" dirty="0"/>
              <a:t>Пихтелев Михаил</a:t>
            </a:r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8885C-9FF4-4D5D-AD4D-0FBAA3E3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051FF87-BCD8-4134-BAC3-82598A38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ru-RU" dirty="0"/>
              <a:t>Языки программирования: </a:t>
            </a:r>
            <a:r>
              <a:rPr lang="en-US" dirty="0"/>
              <a:t>Python, SQL </a:t>
            </a:r>
            <a:endParaRPr lang="ru-RU" dirty="0"/>
          </a:p>
          <a:p>
            <a:r>
              <a:rPr lang="ru-RU" dirty="0"/>
              <a:t>Язык таблицы стилей: </a:t>
            </a:r>
            <a:r>
              <a:rPr lang="en-US" dirty="0"/>
              <a:t>CSS </a:t>
            </a:r>
            <a:endParaRPr lang="ru-RU" dirty="0"/>
          </a:p>
          <a:p>
            <a:r>
              <a:rPr lang="ru-RU" dirty="0"/>
              <a:t>Библиотеки: </a:t>
            </a:r>
            <a:r>
              <a:rPr lang="en-US" dirty="0"/>
              <a:t>PyQt5, sqlite3,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86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61BF1-1E10-4DE3-9EC4-7EC994D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35700-09F6-4736-9828-A6D4895B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создания</a:t>
            </a:r>
            <a:r>
              <a:rPr lang="en-US" dirty="0"/>
              <a:t>/</a:t>
            </a:r>
            <a:r>
              <a:rPr lang="ru-RU" dirty="0"/>
              <a:t>входа в аккаунт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B2771-70B1-4B04-9ABD-F0C31B73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08" y="2864633"/>
            <a:ext cx="374384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DE44E-C173-4A5D-8C3A-C5403EEA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C0B82-28F0-4E85-AD00-E3438E3D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3074440"/>
            <a:ext cx="8946541" cy="910415"/>
          </a:xfrm>
        </p:spPr>
        <p:txBody>
          <a:bodyPr/>
          <a:lstStyle/>
          <a:p>
            <a:r>
              <a:rPr lang="ru-RU" dirty="0"/>
              <a:t>Просмотр таблицы лидеров</a:t>
            </a:r>
          </a:p>
          <a:p>
            <a:r>
              <a:rPr lang="ru-RU" dirty="0"/>
              <a:t>Сортировка таблицы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DD7A55-2975-4C22-8E69-870E1753E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37" y="1100666"/>
            <a:ext cx="4432597" cy="51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5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AE552-9815-42FC-A9BE-E8F12CA3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66EC5-52C1-45F5-92D6-C52F65AF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91" y="1731642"/>
            <a:ext cx="6656731" cy="3944227"/>
          </a:xfrm>
        </p:spPr>
        <p:txBody>
          <a:bodyPr>
            <a:normAutofit/>
          </a:bodyPr>
          <a:lstStyle/>
          <a:p>
            <a:r>
              <a:rPr lang="ru-RU" dirty="0"/>
              <a:t>Сохранение пользовательских настроек и рекордов для аккаунта</a:t>
            </a:r>
          </a:p>
          <a:p>
            <a:r>
              <a:rPr lang="ru-RU" dirty="0"/>
              <a:t>Настройка громкости музыки в игре и главном меню</a:t>
            </a:r>
          </a:p>
          <a:p>
            <a:r>
              <a:rPr lang="ru-RU" dirty="0"/>
              <a:t>Возможность использования своей музыки(в формате </a:t>
            </a:r>
            <a:r>
              <a:rPr lang="en-US" dirty="0"/>
              <a:t>MP3)</a:t>
            </a:r>
            <a:r>
              <a:rPr lang="ru-RU" dirty="0"/>
              <a:t> из файлов компьютера</a:t>
            </a:r>
            <a:endParaRPr lang="en-US" dirty="0"/>
          </a:p>
          <a:p>
            <a:r>
              <a:rPr lang="ru-RU" dirty="0"/>
              <a:t>Сброс рекорда</a:t>
            </a:r>
            <a:endParaRPr lang="en-US" dirty="0"/>
          </a:p>
          <a:p>
            <a:r>
              <a:rPr lang="ru-RU" dirty="0"/>
              <a:t>Сохранение пользовательских настроек и рекордов для аккаунта</a:t>
            </a:r>
            <a:endParaRPr lang="en-US" dirty="0"/>
          </a:p>
          <a:p>
            <a:r>
              <a:rPr lang="ru-RU" dirty="0"/>
              <a:t>Удаление аккаунта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0DEFBE-035B-440B-BA2D-2D0F44F2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22" y="1369757"/>
            <a:ext cx="4330251" cy="5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1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A42A3-5139-43FD-816C-0646F546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115D9-9F54-4A4C-A30D-AEB33ECC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1853248"/>
            <a:ext cx="5931243" cy="2669325"/>
          </a:xfrm>
        </p:spPr>
        <p:txBody>
          <a:bodyPr/>
          <a:lstStyle/>
          <a:p>
            <a:r>
              <a:rPr lang="ru-RU" dirty="0"/>
              <a:t>Старт</a:t>
            </a:r>
            <a:r>
              <a:rPr lang="en-US" dirty="0"/>
              <a:t>/</a:t>
            </a:r>
            <a:r>
              <a:rPr lang="ru-RU" dirty="0"/>
              <a:t>пауза игры</a:t>
            </a:r>
          </a:p>
          <a:p>
            <a:r>
              <a:rPr lang="ru-RU" dirty="0"/>
              <a:t>Просмотр настроек управления</a:t>
            </a:r>
          </a:p>
          <a:p>
            <a:r>
              <a:rPr lang="ru-RU" dirty="0"/>
              <a:t>Выбор сложности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CFCB40-A316-404D-BA5D-A8E38316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779" y="833172"/>
            <a:ext cx="4715478" cy="55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0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C7A6B-E865-4D06-A112-D5D8E125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B0A03-D745-46C8-92CA-A1E4D489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Подключение серверной базы данных</a:t>
            </a:r>
          </a:p>
          <a:p>
            <a:r>
              <a:rPr lang="ru-RU" dirty="0"/>
              <a:t>Персональная настройки фигур</a:t>
            </a:r>
          </a:p>
          <a:p>
            <a:r>
              <a:rPr lang="ru-RU" dirty="0"/>
              <a:t>Расширение уровней сложности</a:t>
            </a:r>
          </a:p>
          <a:p>
            <a:r>
              <a:rPr lang="ru-RU" dirty="0"/>
              <a:t>Переопределение клавиш управление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94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 14" descr="абстрактный дизайн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57" name="Прямоугольник 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Цифровое оформление</Template>
  <TotalTime>0</TotalTime>
  <Words>111</Words>
  <Application>Microsoft Office PowerPoint</Application>
  <PresentationFormat>Широкоэкранный</PresentationFormat>
  <Paragraphs>30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Ион</vt:lpstr>
      <vt:lpstr>Tetris </vt:lpstr>
      <vt:lpstr>Использованные технологии</vt:lpstr>
      <vt:lpstr>Функционал</vt:lpstr>
      <vt:lpstr>Функционал</vt:lpstr>
      <vt:lpstr>Функционал</vt:lpstr>
      <vt:lpstr>Функционал</vt:lpstr>
      <vt:lpstr>Развитие в будущем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2022-11-06T16:17:53Z</dcterms:created>
  <dcterms:modified xsi:type="dcterms:W3CDTF">2022-11-11T13:26:10Z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