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45"/>
  </p:normalViewPr>
  <p:slideViewPr>
    <p:cSldViewPr snapToGrid="0" snapToObjects="1" showGuides="1">
      <p:cViewPr varScale="1">
        <p:scale>
          <a:sx n="98" d="100"/>
          <a:sy n="98" d="100"/>
        </p:scale>
        <p:origin x="6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BE0CC-89A6-904E-94BA-028638B664C5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B766-3822-2C45-AE15-7F3FFB5A08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537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14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56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5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00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13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8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30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83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2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36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7E72-0A89-D046-A12C-21E13C41607F}" type="datetimeFigureOut">
              <a:rPr lang="nl-NL" smtClean="0"/>
              <a:t>28-03-18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B5ED-F289-5049-8C05-09768B5FAD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17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76050" y="1506070"/>
            <a:ext cx="708212" cy="289644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nl-NL" dirty="0" smtClean="0"/>
              <a:t>User Interface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8292353" y="1506070"/>
            <a:ext cx="2142564" cy="959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Workspace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322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smtClean="0"/>
              <a:t>WP3 </a:t>
            </a:r>
            <a:r>
              <a:rPr lang="nl-NL" sz="3600" dirty="0" smtClean="0"/>
              <a:t>Virtual </a:t>
            </a:r>
            <a:r>
              <a:rPr lang="nl-NL" sz="3600" smtClean="0"/>
              <a:t>Research Environment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2963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An integrative platform for the humanist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b="1" dirty="0" smtClean="0"/>
              <a:t>Upload your resources</a:t>
            </a:r>
            <a:r>
              <a:rPr lang="en-GB" sz="2200" dirty="0" smtClean="0"/>
              <a:t> to your workspace</a:t>
            </a:r>
          </a:p>
          <a:p>
            <a:pPr lvl="1"/>
            <a:r>
              <a:rPr lang="en-GB" sz="1800" b="1" dirty="0" smtClean="0"/>
              <a:t>Automatic data type detection</a:t>
            </a:r>
            <a:r>
              <a:rPr lang="en-GB" sz="1800" dirty="0" smtClean="0"/>
              <a:t>, (semi)automatic component metadata creation, automatic parsing and indexing, </a:t>
            </a:r>
            <a:r>
              <a:rPr lang="mr-IN" sz="1800" dirty="0" smtClean="0"/>
              <a:t>…</a:t>
            </a:r>
            <a:endParaRPr lang="en-GB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200" b="1" dirty="0" smtClean="0"/>
              <a:t>Invoke a matching service </a:t>
            </a:r>
            <a:r>
              <a:rPr lang="en-GB" sz="2200" dirty="0" smtClean="0"/>
              <a:t>to process the resources</a:t>
            </a:r>
          </a:p>
          <a:p>
            <a:pPr lvl="1"/>
            <a:r>
              <a:rPr lang="en-GB" sz="1900" dirty="0" smtClean="0"/>
              <a:t>Using a plugin architecture many service invocation methods can be supported, e.g., GATE Cloud, </a:t>
            </a:r>
            <a:r>
              <a:rPr lang="en-GB" sz="1900" dirty="0" err="1" smtClean="0"/>
              <a:t>docker</a:t>
            </a:r>
            <a:r>
              <a:rPr lang="en-GB" sz="1900" dirty="0" smtClean="0"/>
              <a:t>, </a:t>
            </a:r>
            <a:r>
              <a:rPr lang="en-GB" sz="1900" dirty="0" err="1" smtClean="0"/>
              <a:t>WebLicht</a:t>
            </a:r>
            <a:r>
              <a:rPr lang="en-GB" sz="1900" dirty="0" smtClean="0"/>
              <a:t> and </a:t>
            </a:r>
            <a:r>
              <a:rPr lang="en-GB" sz="1900" b="1" dirty="0" smtClean="0"/>
              <a:t>CLAM</a:t>
            </a:r>
          </a:p>
          <a:p>
            <a:pPr lvl="1"/>
            <a:r>
              <a:rPr lang="en-GB" sz="1900" dirty="0" err="1" smtClean="0"/>
              <a:t>Stanbol</a:t>
            </a:r>
            <a:r>
              <a:rPr lang="en-GB" sz="1900" dirty="0" smtClean="0"/>
              <a:t>, Gretel, </a:t>
            </a:r>
            <a:r>
              <a:rPr lang="en-GB" sz="1900" dirty="0" err="1" smtClean="0"/>
              <a:t>Paqu</a:t>
            </a:r>
            <a:r>
              <a:rPr lang="en-GB" sz="1900" dirty="0" smtClean="0"/>
              <a:t>, </a:t>
            </a:r>
            <a:r>
              <a:rPr lang="en-GB" sz="1900" b="1" dirty="0" err="1" smtClean="0"/>
              <a:t>Ucto</a:t>
            </a:r>
            <a:r>
              <a:rPr lang="en-GB" sz="1900" dirty="0" smtClean="0"/>
              <a:t>, Frog, </a:t>
            </a:r>
            <a:r>
              <a:rPr lang="mr-IN" sz="1900" dirty="0" smtClean="0"/>
              <a:t>…</a:t>
            </a:r>
            <a:endParaRPr lang="en-GB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200" b="1" dirty="0" smtClean="0"/>
              <a:t>Results come available in your workspace</a:t>
            </a:r>
            <a:r>
              <a:rPr lang="en-GB" sz="2200" dirty="0" smtClean="0"/>
              <a:t> to be further processed or downloaded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/>
              <a:t>Archive relevant results into the Meertens TLA-FLAT or elsewhere, e.g., EUDAT’s B2SHARE</a:t>
            </a:r>
          </a:p>
          <a:p>
            <a:r>
              <a:rPr lang="en-GB" sz="2200" b="1" dirty="0" smtClean="0"/>
              <a:t>Provenance is tracked</a:t>
            </a:r>
            <a:r>
              <a:rPr lang="en-GB" sz="2200" dirty="0" smtClean="0"/>
              <a:t>, i.e., its known which and how services were used to process the data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8292353" y="2465294"/>
            <a:ext cx="2142564" cy="96370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Internal</a:t>
            </a:r>
            <a:r>
              <a:rPr lang="nl-NL" dirty="0" smtClean="0"/>
              <a:t> </a:t>
            </a:r>
          </a:p>
          <a:p>
            <a:pPr algn="ctr"/>
            <a:r>
              <a:rPr lang="nl-NL" dirty="0" smtClean="0"/>
              <a:t>switchboard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8292353" y="3429000"/>
            <a:ext cx="2142564" cy="973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mtClean="0"/>
              <a:t>Deployment</a:t>
            </a:r>
            <a:endParaRPr lang="nl-NL"/>
          </a:p>
        </p:txBody>
      </p:sp>
      <p:sp>
        <p:nvSpPr>
          <p:cNvPr id="8" name="Cloud 7"/>
          <p:cNvSpPr/>
          <p:nvPr/>
        </p:nvSpPr>
        <p:spPr>
          <a:xfrm>
            <a:off x="8086164" y="5029200"/>
            <a:ext cx="3267635" cy="1398495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r>
              <a:rPr lang="nl-NL" dirty="0" smtClean="0"/>
              <a:t>(Web) Services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0434917" y="1506070"/>
            <a:ext cx="708212" cy="2896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nl-NL" dirty="0" err="1" smtClean="0"/>
              <a:t>Registries</a:t>
            </a:r>
            <a:r>
              <a:rPr lang="nl-NL" dirty="0" smtClean="0"/>
              <a:t> &amp; </a:t>
            </a:r>
            <a:r>
              <a:rPr lang="nl-NL" dirty="0" err="1" smtClean="0"/>
              <a:t>Provenance</a:t>
            </a:r>
            <a:r>
              <a:rPr lang="nl-NL" dirty="0" smtClean="0"/>
              <a:t> logs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8423543" y="4159766"/>
            <a:ext cx="524107" cy="43489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GATE</a:t>
            </a:r>
            <a:endParaRPr lang="nl-NL" sz="1200" dirty="0"/>
          </a:p>
        </p:txBody>
      </p:sp>
      <p:sp>
        <p:nvSpPr>
          <p:cNvPr id="12" name="Rectangle 11"/>
          <p:cNvSpPr/>
          <p:nvPr/>
        </p:nvSpPr>
        <p:spPr>
          <a:xfrm>
            <a:off x="9860915" y="4162535"/>
            <a:ext cx="524107" cy="43489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err="1" smtClean="0"/>
              <a:t>docker</a:t>
            </a:r>
            <a:endParaRPr lang="nl-NL" sz="900" dirty="0"/>
          </a:p>
        </p:txBody>
      </p:sp>
      <p:sp>
        <p:nvSpPr>
          <p:cNvPr id="13" name="Rectangle 12"/>
          <p:cNvSpPr/>
          <p:nvPr/>
        </p:nvSpPr>
        <p:spPr>
          <a:xfrm>
            <a:off x="8947650" y="4158537"/>
            <a:ext cx="928180" cy="434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200" dirty="0" smtClean="0"/>
              <a:t>CLAM</a:t>
            </a:r>
            <a:endParaRPr lang="nl-NL" sz="1200" dirty="0"/>
          </a:p>
        </p:txBody>
      </p:sp>
      <p:sp>
        <p:nvSpPr>
          <p:cNvPr id="16" name="Explosion 2 15"/>
          <p:cNvSpPr/>
          <p:nvPr/>
        </p:nvSpPr>
        <p:spPr>
          <a:xfrm>
            <a:off x="8940217" y="5271823"/>
            <a:ext cx="1159728" cy="56757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Ucto</a:t>
            </a:r>
            <a:endParaRPr lang="nl-NL" sz="1200" dirty="0"/>
          </a:p>
        </p:txBody>
      </p:sp>
      <p:sp>
        <p:nvSpPr>
          <p:cNvPr id="20" name="Folded Corner 19"/>
          <p:cNvSpPr/>
          <p:nvPr/>
        </p:nvSpPr>
        <p:spPr>
          <a:xfrm>
            <a:off x="8576329" y="427031"/>
            <a:ext cx="618347" cy="638485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/>
              <a:t>t</a:t>
            </a:r>
            <a:r>
              <a:rPr lang="nl-NL" sz="1600" dirty="0" err="1" smtClean="0"/>
              <a:t>ext</a:t>
            </a:r>
            <a:endParaRPr lang="nl-NL" sz="1600" dirty="0"/>
          </a:p>
        </p:txBody>
      </p:sp>
      <p:sp>
        <p:nvSpPr>
          <p:cNvPr id="23" name="Folded Corner 22"/>
          <p:cNvSpPr/>
          <p:nvPr/>
        </p:nvSpPr>
        <p:spPr>
          <a:xfrm>
            <a:off x="9613776" y="412221"/>
            <a:ext cx="618347" cy="638485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Folia</a:t>
            </a:r>
            <a:endParaRPr lang="nl-N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" y="44275"/>
            <a:ext cx="2883580" cy="808083"/>
          </a:xfrm>
          <a:prstGeom prst="rect">
            <a:avLst/>
          </a:prstGeom>
        </p:spPr>
      </p:pic>
      <p:cxnSp>
        <p:nvCxnSpPr>
          <p:cNvPr id="19" name="Curved Connector 18"/>
          <p:cNvCxnSpPr/>
          <p:nvPr/>
        </p:nvCxnSpPr>
        <p:spPr>
          <a:xfrm rot="16200000" flipH="1">
            <a:off x="9382917" y="568331"/>
            <a:ext cx="3093" cy="982732"/>
          </a:xfrm>
          <a:prstGeom prst="curvedConnector3">
            <a:avLst>
              <a:gd name="adj1" fmla="val 145172389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Technologies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VRE 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112"/>
            <a:ext cx="10670177" cy="4562117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 smtClean="0"/>
              <a:t>Workspace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ownCloud</a:t>
            </a:r>
            <a:r>
              <a:rPr lang="nl-NL" dirty="0" smtClean="0"/>
              <a:t>, </a:t>
            </a:r>
            <a:r>
              <a:rPr lang="nl-NL" dirty="0" err="1" smtClean="0"/>
              <a:t>extended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app (PHP) </a:t>
            </a:r>
            <a:r>
              <a:rPr lang="nl-NL" dirty="0" err="1" smtClean="0"/>
              <a:t>to</a:t>
            </a:r>
            <a:r>
              <a:rPr lang="nl-NL" dirty="0" smtClean="0"/>
              <a:t> post events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endParaRPr lang="nl-NL" dirty="0"/>
          </a:p>
          <a:p>
            <a:pPr lvl="2"/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SURFdrive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EUDAT B2DROP</a:t>
            </a:r>
          </a:p>
          <a:p>
            <a:pPr lvl="2"/>
            <a:r>
              <a:rPr lang="nl-NL" dirty="0" err="1" smtClean="0"/>
              <a:t>Alternative</a:t>
            </a:r>
            <a:r>
              <a:rPr lang="nl-NL" dirty="0" smtClean="0"/>
              <a:t>: </a:t>
            </a:r>
            <a:r>
              <a:rPr lang="nl-NL" dirty="0" err="1" smtClean="0"/>
              <a:t>nextCloud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Provenance</a:t>
            </a:r>
            <a:r>
              <a:rPr lang="nl-NL" dirty="0" smtClean="0"/>
              <a:t> tracking:</a:t>
            </a:r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, </a:t>
            </a:r>
            <a:r>
              <a:rPr lang="nl-NL" dirty="0" err="1" smtClean="0"/>
              <a:t>which</a:t>
            </a:r>
            <a:r>
              <a:rPr lang="nl-NL" dirty="0" smtClean="0"/>
              <a:t> supports pub/sub but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persists</a:t>
            </a:r>
            <a:r>
              <a:rPr lang="nl-NL" dirty="0" smtClean="0"/>
              <a:t> event streams (</a:t>
            </a:r>
            <a:r>
              <a:rPr lang="nl-NL" dirty="0" err="1" smtClean="0"/>
              <a:t>when</a:t>
            </a:r>
            <a:r>
              <a:rPr lang="nl-NL" dirty="0" smtClean="0"/>
              <a:t> do resources </a:t>
            </a:r>
            <a:r>
              <a:rPr lang="nl-NL" dirty="0" err="1" smtClean="0"/>
              <a:t>come</a:t>
            </a:r>
            <a:r>
              <a:rPr lang="nl-NL" dirty="0" smtClean="0"/>
              <a:t> in,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happens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)</a:t>
            </a:r>
          </a:p>
          <a:p>
            <a:pPr lvl="2"/>
            <a:r>
              <a:rPr lang="nl-NL" dirty="0" err="1" smtClean="0"/>
              <a:t>Highly</a:t>
            </a:r>
            <a:r>
              <a:rPr lang="nl-NL" dirty="0" smtClean="0"/>
              <a:t> </a:t>
            </a:r>
            <a:r>
              <a:rPr lang="nl-NL" dirty="0" err="1" smtClean="0"/>
              <a:t>scalabe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persistent</a:t>
            </a:r>
          </a:p>
          <a:p>
            <a:r>
              <a:rPr lang="nl-NL" dirty="0" err="1" smtClean="0"/>
              <a:t>Registries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PostgreSQL</a:t>
            </a:r>
            <a:r>
              <a:rPr lang="nl-NL" dirty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RESTful</a:t>
            </a:r>
            <a:r>
              <a:rPr lang="nl-NL" dirty="0" smtClean="0"/>
              <a:t> API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Dreamfactory</a:t>
            </a:r>
            <a:endParaRPr lang="nl-NL" dirty="0" smtClean="0"/>
          </a:p>
          <a:p>
            <a:pPr lvl="2"/>
            <a:r>
              <a:rPr lang="nl-NL" dirty="0" err="1" smtClean="0"/>
              <a:t>PostgreSQL</a:t>
            </a:r>
            <a:r>
              <a:rPr lang="nl-NL" dirty="0" smtClean="0"/>
              <a:t> 10 is </a:t>
            </a:r>
            <a:r>
              <a:rPr lang="nl-NL" dirty="0" err="1" smtClean="0"/>
              <a:t>highly</a:t>
            </a:r>
            <a:r>
              <a:rPr lang="nl-NL" dirty="0" smtClean="0"/>
              <a:t> </a:t>
            </a:r>
            <a:r>
              <a:rPr lang="nl-NL" dirty="0" err="1" smtClean="0"/>
              <a:t>scalable</a:t>
            </a:r>
            <a:endParaRPr lang="nl-NL" dirty="0" smtClean="0"/>
          </a:p>
          <a:p>
            <a:pPr lvl="2"/>
            <a:r>
              <a:rPr lang="nl-NL" dirty="0" err="1" smtClean="0"/>
              <a:t>Dreamfactory</a:t>
            </a:r>
            <a:r>
              <a:rPr lang="nl-NL" dirty="0" smtClean="0"/>
              <a:t> </a:t>
            </a:r>
            <a:r>
              <a:rPr lang="nl-NL" dirty="0" err="1" smtClean="0"/>
              <a:t>provides</a:t>
            </a:r>
            <a:r>
              <a:rPr lang="nl-NL" dirty="0" smtClean="0"/>
              <a:t> easy (uniform) access</a:t>
            </a:r>
          </a:p>
          <a:p>
            <a:r>
              <a:rPr lang="nl-NL" dirty="0" smtClean="0"/>
              <a:t>Data type </a:t>
            </a:r>
            <a:r>
              <a:rPr lang="nl-NL" dirty="0" err="1" smtClean="0"/>
              <a:t>detection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FITS (but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wrapped</a:t>
            </a:r>
            <a:r>
              <a:rPr lang="nl-NL" dirty="0" smtClean="0"/>
              <a:t>/</a:t>
            </a:r>
            <a:r>
              <a:rPr lang="nl-NL" dirty="0" err="1" smtClean="0"/>
              <a:t>extended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domain </a:t>
            </a:r>
            <a:r>
              <a:rPr lang="nl-NL" dirty="0" err="1" smtClean="0"/>
              <a:t>specific</a:t>
            </a:r>
            <a:r>
              <a:rPr lang="nl-NL" dirty="0" smtClean="0"/>
              <a:t> types)</a:t>
            </a:r>
          </a:p>
          <a:p>
            <a:pPr lvl="2"/>
            <a:r>
              <a:rPr lang="nl-NL" dirty="0" smtClean="0"/>
              <a:t>Covers </a:t>
            </a:r>
            <a:r>
              <a:rPr lang="nl-NL" dirty="0" err="1" smtClean="0"/>
              <a:t>many</a:t>
            </a:r>
            <a:r>
              <a:rPr lang="nl-NL" dirty="0" smtClean="0"/>
              <a:t> common types, </a:t>
            </a:r>
            <a:r>
              <a:rPr lang="nl-NL" dirty="0" err="1" smtClean="0"/>
              <a:t>wraps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tools, </a:t>
            </a:r>
            <a:r>
              <a:rPr lang="nl-NL" dirty="0" err="1" smtClean="0"/>
              <a:t>extensible</a:t>
            </a:r>
            <a:endParaRPr lang="nl-NL" dirty="0"/>
          </a:p>
          <a:p>
            <a:r>
              <a:rPr lang="mr-IN" dirty="0" smtClean="0"/>
              <a:t>…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9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Technologies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VRE demo (</a:t>
            </a:r>
            <a:r>
              <a:rPr lang="nl-NL" dirty="0" err="1" smtClean="0"/>
              <a:t>cont</a:t>
            </a:r>
            <a:r>
              <a:rPr lang="nl-NL" dirty="0" smtClean="0"/>
              <a:t>.)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112"/>
            <a:ext cx="10670177" cy="5228322"/>
          </a:xfrm>
        </p:spPr>
        <p:txBody>
          <a:bodyPr>
            <a:normAutofit fontScale="85000" lnSpcReduction="20000"/>
          </a:bodyPr>
          <a:lstStyle/>
          <a:p>
            <a:r>
              <a:rPr lang="mr-IN" dirty="0" smtClean="0"/>
              <a:t>…</a:t>
            </a:r>
            <a:endParaRPr lang="nl-NL" dirty="0" smtClean="0"/>
          </a:p>
          <a:p>
            <a:r>
              <a:rPr lang="nl-NL" dirty="0" err="1" smtClean="0"/>
              <a:t>Indexing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SOLR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MTAS </a:t>
            </a:r>
            <a:r>
              <a:rPr lang="nl-NL" dirty="0" err="1" smtClean="0"/>
              <a:t>Lucene</a:t>
            </a:r>
            <a:r>
              <a:rPr lang="nl-NL" dirty="0" smtClean="0"/>
              <a:t> </a:t>
            </a:r>
            <a:r>
              <a:rPr lang="nl-NL" dirty="0" err="1" smtClean="0"/>
              <a:t>plugin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enable</a:t>
            </a:r>
            <a:r>
              <a:rPr lang="nl-NL" dirty="0" smtClean="0"/>
              <a:t>, </a:t>
            </a:r>
            <a:r>
              <a:rPr lang="nl-NL" dirty="0" err="1" smtClean="0"/>
              <a:t>among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, CQL </a:t>
            </a:r>
            <a:r>
              <a:rPr lang="nl-NL" dirty="0" err="1" smtClean="0"/>
              <a:t>searches</a:t>
            </a:r>
            <a:endParaRPr lang="nl-NL" dirty="0" smtClean="0"/>
          </a:p>
          <a:p>
            <a:pPr lvl="2"/>
            <a:r>
              <a:rPr lang="nl-NL" dirty="0" err="1" smtClean="0"/>
              <a:t>Scalable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MTAS </a:t>
            </a:r>
            <a:r>
              <a:rPr lang="nl-NL" dirty="0" err="1" smtClean="0"/>
              <a:t>provides</a:t>
            </a:r>
            <a:r>
              <a:rPr lang="nl-NL" dirty="0" smtClean="0"/>
              <a:t> domain </a:t>
            </a:r>
            <a:r>
              <a:rPr lang="nl-NL" dirty="0" err="1" smtClean="0"/>
              <a:t>specific</a:t>
            </a:r>
            <a:r>
              <a:rPr lang="nl-NL" dirty="0" smtClean="0"/>
              <a:t> access</a:t>
            </a:r>
            <a:endParaRPr lang="nl-NL" dirty="0"/>
          </a:p>
          <a:p>
            <a:r>
              <a:rPr lang="nl-NL" dirty="0" err="1" smtClean="0"/>
              <a:t>Own</a:t>
            </a:r>
            <a:r>
              <a:rPr lang="nl-NL" smtClean="0"/>
              <a:t> Java (9?) </a:t>
            </a:r>
            <a:r>
              <a:rPr lang="nl-NL" dirty="0" smtClean="0"/>
              <a:t>development:</a:t>
            </a:r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trigger </a:t>
            </a:r>
            <a:r>
              <a:rPr lang="nl-NL" dirty="0" err="1" smtClean="0"/>
              <a:t>indexing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data type </a:t>
            </a:r>
            <a:r>
              <a:rPr lang="nl-NL" dirty="0" err="1" smtClean="0"/>
              <a:t>detection</a:t>
            </a:r>
            <a:endParaRPr lang="nl-NL" dirty="0" smtClean="0"/>
          </a:p>
          <a:p>
            <a:pPr lvl="1"/>
            <a:r>
              <a:rPr lang="nl-NL" dirty="0" smtClean="0"/>
              <a:t>A switchboard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prepare</a:t>
            </a:r>
            <a:r>
              <a:rPr lang="nl-NL" dirty="0" smtClean="0"/>
              <a:t> a </a:t>
            </a:r>
            <a:r>
              <a:rPr lang="nl-NL" dirty="0" err="1" smtClean="0"/>
              <a:t>workspace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service run,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 smtClean="0"/>
          </a:p>
          <a:p>
            <a:pPr lvl="1"/>
            <a:r>
              <a:rPr lang="nl-NL" dirty="0" smtClean="0"/>
              <a:t>A </a:t>
            </a:r>
            <a:r>
              <a:rPr lang="nl-NL" dirty="0" err="1" smtClean="0"/>
              <a:t>deployment</a:t>
            </a:r>
            <a:r>
              <a:rPr lang="nl-NL" dirty="0" smtClean="0"/>
              <a:t> engine,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a </a:t>
            </a:r>
            <a:r>
              <a:rPr lang="nl-NL" dirty="0" err="1" smtClean="0"/>
              <a:t>plugin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invoke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service (type), </a:t>
            </a:r>
            <a:r>
              <a:rPr lang="nl-NL" dirty="0" err="1" smtClean="0"/>
              <a:t>including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handling of in- </a:t>
            </a:r>
            <a:r>
              <a:rPr lang="nl-NL" dirty="0" err="1" smtClean="0"/>
              <a:t>and</a:t>
            </a:r>
            <a:r>
              <a:rPr lang="nl-NL" dirty="0" smtClean="0"/>
              <a:t> output</a:t>
            </a:r>
          </a:p>
          <a:p>
            <a:r>
              <a:rPr lang="nl-NL" dirty="0" err="1" smtClean="0"/>
              <a:t>LaMachine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An </a:t>
            </a:r>
            <a:r>
              <a:rPr lang="nl-NL" dirty="0" err="1" smtClean="0"/>
              <a:t>example</a:t>
            </a:r>
            <a:r>
              <a:rPr lang="nl-NL" dirty="0" smtClean="0"/>
              <a:t> “remote” service </a:t>
            </a:r>
            <a:r>
              <a:rPr lang="nl-NL" dirty="0" err="1" smtClean="0"/>
              <a:t>invoked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VRE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No VRE </a:t>
            </a:r>
            <a:r>
              <a:rPr lang="nl-NL" dirty="0" err="1" smtClean="0"/>
              <a:t>frontend</a:t>
            </a:r>
            <a:r>
              <a:rPr lang="nl-NL" dirty="0" smtClean="0"/>
              <a:t> (</a:t>
            </a:r>
            <a:r>
              <a:rPr lang="nl-NL" dirty="0" err="1" smtClean="0"/>
              <a:t>yet</a:t>
            </a:r>
            <a:r>
              <a:rPr lang="nl-NL" dirty="0" smtClean="0"/>
              <a:t>)</a:t>
            </a:r>
          </a:p>
          <a:p>
            <a:r>
              <a:rPr lang="nl-NL" dirty="0" smtClean="0"/>
              <a:t>No metadata (</a:t>
            </a:r>
            <a:r>
              <a:rPr lang="nl-NL" dirty="0" err="1" smtClean="0"/>
              <a:t>yet</a:t>
            </a:r>
            <a:r>
              <a:rPr lang="nl-NL" dirty="0" smtClean="0"/>
              <a:t>)</a:t>
            </a:r>
          </a:p>
          <a:p>
            <a:r>
              <a:rPr lang="nl-NL" dirty="0" smtClean="0"/>
              <a:t>No </a:t>
            </a:r>
            <a:r>
              <a:rPr lang="nl-NL" dirty="0" err="1" smtClean="0"/>
              <a:t>versioning</a:t>
            </a:r>
            <a:r>
              <a:rPr lang="nl-NL" dirty="0" smtClean="0"/>
              <a:t> (</a:t>
            </a:r>
            <a:r>
              <a:rPr lang="nl-NL" dirty="0" err="1" smtClean="0"/>
              <a:t>yet</a:t>
            </a:r>
            <a:r>
              <a:rPr lang="nl-NL" dirty="0" smtClean="0"/>
              <a:t>)</a:t>
            </a:r>
          </a:p>
          <a:p>
            <a:r>
              <a:rPr lang="nl-NL" dirty="0" smtClean="0"/>
              <a:t>No </a:t>
            </a:r>
            <a:r>
              <a:rPr lang="nl-NL" dirty="0" err="1" smtClean="0"/>
              <a:t>archiving</a:t>
            </a:r>
            <a:r>
              <a:rPr lang="nl-NL" dirty="0" smtClean="0"/>
              <a:t> (</a:t>
            </a:r>
            <a:r>
              <a:rPr lang="nl-NL" dirty="0" err="1" smtClean="0"/>
              <a:t>yet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55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369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WP3 Virtual Research Environment</vt:lpstr>
      <vt:lpstr>Technologies used by the VRE demo</vt:lpstr>
      <vt:lpstr>Technologies used by the VRE demo (cont.)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Metadata &amp; TLA-FLAT</dc:title>
  <dc:creator>Menzo Windhouwer</dc:creator>
  <cp:lastModifiedBy>Menzo Windhouwer</cp:lastModifiedBy>
  <cp:revision>33</cp:revision>
  <dcterms:created xsi:type="dcterms:W3CDTF">2018-03-01T11:52:39Z</dcterms:created>
  <dcterms:modified xsi:type="dcterms:W3CDTF">2018-03-29T07:46:56Z</dcterms:modified>
</cp:coreProperties>
</file>