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8F9C5-17A7-DB67-1261-8C59D8E7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B51469-18E7-267E-3931-E8772D3A3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D25C7-27A1-3794-E26B-C1DA4914B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4335-40B0-A437-0F22-F107E331A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0F1F6-F47F-57EE-DE29-3798D5B4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6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ECEA-1754-8B78-D8E8-9F9BD59F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554A9-0E2C-0EBF-78AF-8C527C55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6055-3E79-73A6-BB9B-655AEC3F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35D7E-7B71-BD58-6E83-1D2E57FF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62C8C-279C-40D6-E84A-C706A095A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4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510FE-274F-3F84-0B76-DACDA53C0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2947E-AA0F-9F77-E6FE-CD2DB90B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AAB4-7F17-5D0D-7FDB-67625D84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55166-9A8D-924F-8231-B19A46D32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4DCF5-F49E-52F5-3866-B74262DB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33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1041-4CFC-ED7B-4DC8-0D09B14F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A6C3-3827-36DE-EC58-FE8EAE75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E240-E686-483D-0816-B2A30B01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3F253-011A-A747-19A5-330946986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30FB2-9D84-DA4C-BE31-CFBB92FD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880E-5A18-B8D8-7411-824396985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F7C22-4807-1231-FE83-45ECB2253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D9AE5-C7EC-C7BB-88C5-D5D730E4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5A99-22DA-ECEF-4481-B008C89C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04DE-AC38-0320-20F1-1533A8605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9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FABC-2320-1F16-071C-363B2E24F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233-DB91-61B7-5CE7-3A5E9C505B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27A1F8-72F6-68C5-E31A-6D84A661F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1CAA2-F47D-D7B1-2E19-5454F3A3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C702F-6B9F-6E8C-A291-84DFF752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4F979-10DC-32AC-0CE9-DA3DEFE0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C102C-791D-E0A1-2DD2-1AC6AFE9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46799-046E-ED6C-996D-E2F92A728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4D8EE-3D82-E460-A01F-788D3354C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F9B6D8-3DA4-DD25-04CF-511C912AF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996B0E-D4F9-2BB0-C456-05DA7AB2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2C77EF-0725-A781-AA11-1248ABEF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FD62D-19DE-64CD-819E-43F11ACA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7C26D-2F7E-61DC-192A-799824435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94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C4B0-E3AE-FA88-EFD6-C4195591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2E9915-BBBF-F0A5-470F-5B1EB7260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DA291-CA7C-6E6F-2FCB-5A61888A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44B2DB-6766-827A-805D-030F4A92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B69EAA-F2A7-BE59-F28B-F660411F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18837-22E9-2A3D-CA2F-0569AEB9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63BB8-3AB5-CA67-8A04-66FEF705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4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7E47-1565-3801-F898-5D3ECE0C4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7BAB-F1E4-5EB7-14B2-F261BD5D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33B98-A301-A73D-1B26-3E5439390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C6360-2532-A782-B262-72AD1FA0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34B1-F0F3-2BF2-620E-EA46F2CB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A1519-C4A9-E113-C3FB-CFB5394D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D261-05AA-51DE-4C23-DFCEF268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E429AE-5035-9B81-F774-E3CC22AA1E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0E42D-D66B-C96C-60DA-07A0B0934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D8B0D-C4E8-4CC1-6DB4-4B6B3D71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D012E-66CC-AC5F-6EB1-57A1C2A1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2D9F5-0D24-80F4-423C-D90DEB12A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CB273-6078-BC33-E1C8-CEA32D1A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0E81-AEF1-A09B-1DC1-36F5534BA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5D3BA-DA7C-3FA0-874B-D0A98AA024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E68F1-CB05-427B-94AC-360CA4BD504A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AC7D-01F9-8FC4-5F3F-F39181071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ABB5A-661A-8068-7019-BF5772CC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C13C3-FB5A-40FE-836D-5D236F735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7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3F47-BC2A-7BAC-D524-FB59EE4D9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Online Bakery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89954-F96E-2A21-4E1A-E1654CE65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3632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eorgia pro" panose="02040502050405020303" pitchFamily="18" charset="0"/>
              </a:rPr>
              <a:t>Information communication and technology (ICT) Semester project</a:t>
            </a:r>
          </a:p>
          <a:p>
            <a:r>
              <a:rPr lang="en-US" dirty="0">
                <a:latin typeface="Georgia pro" panose="02040502050405020303" pitchFamily="18" charset="0"/>
              </a:rPr>
              <a:t>By: Iqra Agha and Meerab Hanif</a:t>
            </a:r>
          </a:p>
          <a:p>
            <a:r>
              <a:rPr lang="en-US" dirty="0">
                <a:latin typeface="Georgia pro" panose="02040502050405020303" pitchFamily="18" charset="0"/>
              </a:rPr>
              <a:t>Submitted to: Sir Umer Khattak</a:t>
            </a:r>
          </a:p>
        </p:txBody>
      </p:sp>
    </p:spTree>
    <p:extLst>
      <p:ext uri="{BB962C8B-B14F-4D97-AF65-F5344CB8AC3E}">
        <p14:creationId xmlns:p14="http://schemas.microsoft.com/office/powerpoint/2010/main" val="391520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F5087-47CE-27DE-CAD9-0D521CAC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CSS (Styling)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59DBAF-E95D-9626-916B-848EF551F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2" y="1690688"/>
            <a:ext cx="3114957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2E4D2F-B4DE-672F-C7A5-AF4F364A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818" y="1690688"/>
            <a:ext cx="237033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8216BA-5027-10E0-002C-468827D80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311" y="1690688"/>
            <a:ext cx="3744959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AEDB7B-63B5-1A7B-A066-AB7B62FEA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3270" y="1690688"/>
            <a:ext cx="29787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0BE2-E025-F0D4-F4A8-867BF094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A65C-0ECF-1BDB-4D90-0720E3DC3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Add JavaScript to enable shopping cart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Implement a checkout form with payment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Connect to a backend (like Firebase or PHP/MySQL) for order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Make the site fully mobile responsive with media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Georgia pro" panose="02040502050405020303" pitchFamily="18" charset="0"/>
              </a:rPr>
              <a:t>Enable login/registration for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5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CB801-E918-1E17-680D-92317725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1248-C3EF-7482-650C-F24E364C9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latin typeface="Georgia pro" panose="02040502050405020303" pitchFamily="18" charset="0"/>
              </a:rPr>
              <a:t>Project Title:</a:t>
            </a:r>
          </a:p>
          <a:p>
            <a:pPr>
              <a:buNone/>
            </a:pPr>
            <a:r>
              <a:rPr lang="en-US" b="1" dirty="0">
                <a:latin typeface="Georgia pro" panose="02040502050405020303" pitchFamily="18" charset="0"/>
              </a:rPr>
              <a:t>CakeBakery – Online Cake &amp; Dessert Ordering Website</a:t>
            </a:r>
            <a:endParaRPr lang="en-US" dirty="0">
              <a:latin typeface="Georgia pro" panose="02040502050405020303" pitchFamily="18" charset="0"/>
            </a:endParaRPr>
          </a:p>
          <a:p>
            <a:pPr>
              <a:buNone/>
            </a:pPr>
            <a:r>
              <a:rPr lang="en-US" b="1" dirty="0">
                <a:latin typeface="Georgia pro" panose="02040502050405020303" pitchFamily="18" charset="0"/>
              </a:rPr>
              <a:t>Objective:</a:t>
            </a:r>
          </a:p>
          <a:p>
            <a:pPr>
              <a:buNone/>
            </a:pPr>
            <a:r>
              <a:rPr lang="en-US" dirty="0">
                <a:latin typeface="Georgia pro" panose="02040502050405020303" pitchFamily="18" charset="0"/>
              </a:rPr>
              <a:t>To create a visually appealing and user-friendly online platform for a bakery that allows customers to explore cakes, cupcakes, and donuts, learn about the brand, and place online orders with convenience.</a:t>
            </a:r>
          </a:p>
          <a:p>
            <a:pPr>
              <a:buNone/>
            </a:pPr>
            <a:r>
              <a:rPr lang="en-US" b="1" dirty="0">
                <a:latin typeface="Georgia pro" panose="02040502050405020303" pitchFamily="18" charset="0"/>
              </a:rPr>
              <a:t>Key Features: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 pro" panose="02040502050405020303" pitchFamily="18" charset="0"/>
              </a:rPr>
              <a:t>Top Bar Contact Info:</a:t>
            </a:r>
            <a:endParaRPr lang="en-US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Georgia pro" panose="02040502050405020303" pitchFamily="18" charset="0"/>
              </a:rPr>
              <a:t>Displays phone number and email for quick customer support.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 pro" panose="02040502050405020303" pitchFamily="18" charset="0"/>
              </a:rPr>
              <a:t>Responsive Navigation Header:</a:t>
            </a:r>
            <a:endParaRPr lang="en-US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Georgia pro" panose="02040502050405020303" pitchFamily="18" charset="0"/>
              </a:rPr>
              <a:t>Includes navigation links: Home, Our Cakes, Menu, About Us, Shop, Contact Us.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 pro" panose="02040502050405020303" pitchFamily="18" charset="0"/>
              </a:rPr>
              <a:t>Hero Section:</a:t>
            </a:r>
            <a:endParaRPr lang="en-US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Georgia pro" panose="02040502050405020303" pitchFamily="18" charset="0"/>
              </a:rPr>
              <a:t>Showcases the brand slogan with a background image and call-to-action button ("See the recipe").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Georgia pro" panose="02040502050405020303" pitchFamily="18" charset="0"/>
              </a:rPr>
              <a:t>Featured Cakes Section:</a:t>
            </a:r>
            <a:endParaRPr lang="en-US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dirty="0">
                <a:latin typeface="Georgia pro" panose="02040502050405020303" pitchFamily="18" charset="0"/>
              </a:rPr>
              <a:t>Displays visually appealing images of selected cupcakes with names and prices.</a:t>
            </a:r>
          </a:p>
          <a:p>
            <a:pPr marL="457200" lvl="1" indent="0">
              <a:buNone/>
            </a:pPr>
            <a:r>
              <a:rPr lang="en-US" dirty="0">
                <a:latin typeface="Georgia pro" panose="02040502050405020303" pitchFamily="18" charset="0"/>
              </a:rPr>
              <a:t>Each item links to a detailed product page.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5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18E8-A8EC-99E0-B143-912CD94D8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9AA6-AB3B-8C0E-9796-E4B73AC75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latin typeface="Georgia pro" panose="02040502050405020303" pitchFamily="18" charset="0"/>
              </a:rPr>
              <a:t>5.Menu Section:</a:t>
            </a:r>
            <a:endParaRPr lang="en-US" sz="1900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Categorized into </a:t>
            </a:r>
            <a:r>
              <a:rPr lang="en-US" sz="1900" b="1" dirty="0">
                <a:latin typeface="Georgia pro" panose="02040502050405020303" pitchFamily="18" charset="0"/>
              </a:rPr>
              <a:t>Cakes</a:t>
            </a:r>
            <a:r>
              <a:rPr lang="en-US" sz="1900" dirty="0">
                <a:latin typeface="Georgia pro" panose="02040502050405020303" pitchFamily="18" charset="0"/>
              </a:rPr>
              <a:t>, </a:t>
            </a:r>
            <a:r>
              <a:rPr lang="en-US" sz="1900" b="1" dirty="0">
                <a:latin typeface="Georgia pro" panose="02040502050405020303" pitchFamily="18" charset="0"/>
              </a:rPr>
              <a:t>Cupcakes</a:t>
            </a:r>
            <a:r>
              <a:rPr lang="en-US" sz="1900" dirty="0">
                <a:latin typeface="Georgia pro" panose="02040502050405020303" pitchFamily="18" charset="0"/>
              </a:rPr>
              <a:t>, and </a:t>
            </a:r>
            <a:r>
              <a:rPr lang="en-US" sz="1900" b="1" dirty="0">
                <a:latin typeface="Georgia pro" panose="02040502050405020303" pitchFamily="18" charset="0"/>
              </a:rPr>
              <a:t>Donuts</a:t>
            </a:r>
            <a:r>
              <a:rPr lang="en-US" sz="1900" dirty="0">
                <a:latin typeface="Georgia pro" panose="02040502050405020303" pitchFamily="18" charset="0"/>
              </a:rPr>
              <a:t>.</a:t>
            </a: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Shows name and price of each item.</a:t>
            </a: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“Add to Cart” buttons included (functionality can be added later with JavaScript).</a:t>
            </a:r>
          </a:p>
          <a:p>
            <a:pPr marL="0" indent="0">
              <a:buNone/>
            </a:pPr>
            <a:r>
              <a:rPr lang="en-US" sz="1900" b="1" dirty="0">
                <a:latin typeface="Georgia pro" panose="02040502050405020303" pitchFamily="18" charset="0"/>
              </a:rPr>
              <a:t>6.About Us Section:</a:t>
            </a:r>
            <a:endParaRPr lang="en-US" sz="1900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Brief overview of the bakery’s philosophy and mission.</a:t>
            </a:r>
          </a:p>
          <a:p>
            <a:pPr marL="0" indent="0">
              <a:buNone/>
            </a:pPr>
            <a:r>
              <a:rPr lang="en-US" sz="1900" b="1" dirty="0">
                <a:latin typeface="Georgia pro" panose="02040502050405020303" pitchFamily="18" charset="0"/>
              </a:rPr>
              <a:t>7.Shop Section:</a:t>
            </a:r>
            <a:endParaRPr lang="en-US" sz="1900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Highlights services such as fresh baking, customization, fast delivery, secure checkout, and pickup options.</a:t>
            </a: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Includes a shopping CTA button (“Start Shopping Now”).</a:t>
            </a:r>
          </a:p>
          <a:p>
            <a:pPr marL="0" indent="0">
              <a:buNone/>
            </a:pPr>
            <a:r>
              <a:rPr lang="en-US" sz="1900" b="1" dirty="0">
                <a:latin typeface="Georgia pro" panose="02040502050405020303" pitchFamily="18" charset="0"/>
              </a:rPr>
              <a:t>8.Contact Section (Footer):</a:t>
            </a:r>
            <a:endParaRPr lang="en-US" sz="1900" dirty="0">
              <a:latin typeface="Georgia pro" panose="02040502050405020303" pitchFamily="18" charset="0"/>
            </a:endParaRPr>
          </a:p>
          <a:p>
            <a:pPr marL="457200" lvl="1" indent="0">
              <a:buNone/>
            </a:pPr>
            <a:r>
              <a:rPr lang="en-US" sz="1900" dirty="0">
                <a:latin typeface="Georgia pro" panose="02040502050405020303" pitchFamily="18" charset="0"/>
              </a:rPr>
              <a:t>Provides multiple contact options for customer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5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FAA1-CEF3-0469-354B-BE039C81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Cont.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C508B8-5EB5-96BF-C669-FBEA984829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7473" y="1690688"/>
            <a:ext cx="1111233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Color Scheme: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Soft and appetizing palette using shades of pink (#f8a9b6) and white.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Combines playful and modern fonts (Playfair Display for headings, Open Sans for content).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 Clean and structured layout using Flexbox and Grid for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UI/UX Elements: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orgia pro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Hover effects on buttons and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Cards for products with box-shadow and hover animation.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eorgia pro" panose="02040502050405020303" pitchFamily="18" charset="0"/>
              </a:rPr>
              <a:t>Cart buttons for future e-commerce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30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CCBD6-23D7-73EE-4884-B0F6EDF3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HTML (Structure)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720FB8-388D-DB9A-CD01-4CAAB7613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1" y="1517014"/>
            <a:ext cx="5753100" cy="48266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FAF80C-8FCA-0229-3062-5E9173FC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030" y="1517013"/>
            <a:ext cx="6111076" cy="482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60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9F73-08A7-7DD2-4AED-B36AF4CC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HTML (Structure)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5C567-F3EE-9FDB-6BAB-9133ED282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347" y="1917065"/>
            <a:ext cx="580343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31C69C-3364-DDD2-841C-155CB5D9A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780" y="1917064"/>
            <a:ext cx="58604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0002-DB3E-479C-5498-2900C569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HTML (Structure)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418D1-215B-D26D-DBA3-F52406CD9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849" y="1597025"/>
            <a:ext cx="5443151" cy="4895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231EF-0256-A421-EA13-814D46516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5912"/>
            <a:ext cx="598551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53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1FFDE-BC1A-DBC7-FD7E-856682EDB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CSS (Styling)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6420CF-059A-860A-0072-937C0F7E9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3205452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E7317B-1DED-C017-2297-AB76B9097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652" y="1690688"/>
            <a:ext cx="3808758" cy="43945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A966E-B97F-1D5B-9B63-4870F30AD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391" y="1690688"/>
            <a:ext cx="3574736" cy="439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0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08FA-F025-5063-147A-A339EA47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Black" panose="02070A03080606020203" pitchFamily="18" charset="0"/>
              </a:rPr>
              <a:t>CSS (Styling)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BFC15D-230A-05E3-1C14-1219159B1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817" y="1690688"/>
            <a:ext cx="319252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A28D62-1718-852B-A1D7-7A4E42E6D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343" y="1690688"/>
            <a:ext cx="3692017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615318-43D8-07DC-51CE-935AA888D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60" y="1690688"/>
            <a:ext cx="36720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6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418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 Black</vt:lpstr>
      <vt:lpstr>Calibri</vt:lpstr>
      <vt:lpstr>Calibri Light</vt:lpstr>
      <vt:lpstr>Georgia pro</vt:lpstr>
      <vt:lpstr>Office Theme</vt:lpstr>
      <vt:lpstr>Online Bakery Website</vt:lpstr>
      <vt:lpstr>Project Overview</vt:lpstr>
      <vt:lpstr>Cont.</vt:lpstr>
      <vt:lpstr>Cont.</vt:lpstr>
      <vt:lpstr>HTML (Structure)</vt:lpstr>
      <vt:lpstr>HTML (Structure)</vt:lpstr>
      <vt:lpstr>HTML (Structure)</vt:lpstr>
      <vt:lpstr>CSS (Styling)</vt:lpstr>
      <vt:lpstr>CSS (Styling)</vt:lpstr>
      <vt:lpstr>CSS (Styling)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abiha hanif</dc:creator>
  <cp:lastModifiedBy>abiha hanif</cp:lastModifiedBy>
  <cp:revision>1</cp:revision>
  <dcterms:created xsi:type="dcterms:W3CDTF">2025-05-25T05:56:29Z</dcterms:created>
  <dcterms:modified xsi:type="dcterms:W3CDTF">2025-05-25T06:38:39Z</dcterms:modified>
</cp:coreProperties>
</file>