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6" r:id="rId3"/>
    <p:sldId id="278" r:id="rId4"/>
    <p:sldId id="293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5F5F5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268" autoAdjust="0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94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1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0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16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98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3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68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3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59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6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5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8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673378CE-7967-4A92-B2F9-618C3F7F08AE}"/>
              </a:ext>
            </a:extLst>
          </p:cNvPr>
          <p:cNvSpPr/>
          <p:nvPr/>
        </p:nvSpPr>
        <p:spPr>
          <a:xfrm>
            <a:off x="5065981" y="5537155"/>
            <a:ext cx="2056488" cy="213287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4 Rows Do's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Don'ts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D354E8-4F5E-4314-AEA9-3A49033D25E9}"/>
              </a:ext>
            </a:extLst>
          </p:cNvPr>
          <p:cNvSpPr txBox="1"/>
          <p:nvPr/>
        </p:nvSpPr>
        <p:spPr>
          <a:xfrm>
            <a:off x="659307" y="1304620"/>
            <a:ext cx="93647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DO’S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0E700-E316-4BD3-9EB1-BE44B4BD5D58}"/>
              </a:ext>
            </a:extLst>
          </p:cNvPr>
          <p:cNvSpPr txBox="1"/>
          <p:nvPr/>
        </p:nvSpPr>
        <p:spPr>
          <a:xfrm>
            <a:off x="10203356" y="1304620"/>
            <a:ext cx="134684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4B7005-7370-419C-986E-E1676B3E15AA}"/>
              </a:ext>
            </a:extLst>
          </p:cNvPr>
          <p:cNvCxnSpPr>
            <a:cxnSpLocks/>
          </p:cNvCxnSpPr>
          <p:nvPr/>
        </p:nvCxnSpPr>
        <p:spPr>
          <a:xfrm>
            <a:off x="761908" y="1766285"/>
            <a:ext cx="48027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A4DD50-FCC2-4D94-B4B2-C8DEDA5C3B4D}"/>
              </a:ext>
            </a:extLst>
          </p:cNvPr>
          <p:cNvCxnSpPr/>
          <p:nvPr/>
        </p:nvCxnSpPr>
        <p:spPr>
          <a:xfrm>
            <a:off x="6635323" y="1766285"/>
            <a:ext cx="48027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9CD796-5DBE-43CC-A3D4-6516B0B06043}"/>
              </a:ext>
            </a:extLst>
          </p:cNvPr>
          <p:cNvGrpSpPr/>
          <p:nvPr/>
        </p:nvGrpSpPr>
        <p:grpSpPr>
          <a:xfrm>
            <a:off x="4555655" y="2569245"/>
            <a:ext cx="3077514" cy="3074554"/>
            <a:chOff x="4388515" y="2647807"/>
            <a:chExt cx="3077514" cy="307455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91022B-8432-4386-AEE7-2AE2B31E0A83}"/>
                </a:ext>
              </a:extLst>
            </p:cNvPr>
            <p:cNvSpPr/>
            <p:nvPr/>
          </p:nvSpPr>
          <p:spPr>
            <a:xfrm>
              <a:off x="4388515" y="2647807"/>
              <a:ext cx="1509478" cy="3074554"/>
            </a:xfrm>
            <a:custGeom>
              <a:avLst/>
              <a:gdLst>
                <a:gd name="connsiteX0" fmla="*/ 1215070 w 1215070"/>
                <a:gd name="connsiteY0" fmla="*/ 0 h 2474896"/>
                <a:gd name="connsiteX1" fmla="*/ 1215070 w 1215070"/>
                <a:gd name="connsiteY1" fmla="*/ 2474896 h 2474896"/>
                <a:gd name="connsiteX2" fmla="*/ 1111994 w 1215070"/>
                <a:gd name="connsiteY2" fmla="*/ 2469691 h 2474896"/>
                <a:gd name="connsiteX3" fmla="*/ 0 w 1215070"/>
                <a:gd name="connsiteY3" fmla="*/ 1237448 h 2474896"/>
                <a:gd name="connsiteX4" fmla="*/ 1111994 w 1215070"/>
                <a:gd name="connsiteY4" fmla="*/ 5205 h 2474896"/>
                <a:gd name="connsiteX5" fmla="*/ 1215070 w 1215070"/>
                <a:gd name="connsiteY5" fmla="*/ 0 h 24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70" h="2474896">
                  <a:moveTo>
                    <a:pt x="1215070" y="0"/>
                  </a:moveTo>
                  <a:lnTo>
                    <a:pt x="1215070" y="2474896"/>
                  </a:lnTo>
                  <a:lnTo>
                    <a:pt x="1111994" y="2469691"/>
                  </a:lnTo>
                  <a:cubicBezTo>
                    <a:pt x="487403" y="2406261"/>
                    <a:pt x="0" y="1878774"/>
                    <a:pt x="0" y="1237448"/>
                  </a:cubicBezTo>
                  <a:cubicBezTo>
                    <a:pt x="0" y="596122"/>
                    <a:pt x="487403" y="68636"/>
                    <a:pt x="1111994" y="5205"/>
                  </a:cubicBezTo>
                  <a:lnTo>
                    <a:pt x="12150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2D8427-108F-406B-854F-48846B37B975}"/>
                </a:ext>
              </a:extLst>
            </p:cNvPr>
            <p:cNvSpPr/>
            <p:nvPr/>
          </p:nvSpPr>
          <p:spPr>
            <a:xfrm>
              <a:off x="5956552" y="2647807"/>
              <a:ext cx="1509477" cy="3074554"/>
            </a:xfrm>
            <a:custGeom>
              <a:avLst/>
              <a:gdLst>
                <a:gd name="connsiteX0" fmla="*/ 0 w 1215069"/>
                <a:gd name="connsiteY0" fmla="*/ 0 h 2474896"/>
                <a:gd name="connsiteX1" fmla="*/ 103075 w 1215069"/>
                <a:gd name="connsiteY1" fmla="*/ 5205 h 2474896"/>
                <a:gd name="connsiteX2" fmla="*/ 1215069 w 1215069"/>
                <a:gd name="connsiteY2" fmla="*/ 1237448 h 2474896"/>
                <a:gd name="connsiteX3" fmla="*/ 103075 w 1215069"/>
                <a:gd name="connsiteY3" fmla="*/ 2469691 h 2474896"/>
                <a:gd name="connsiteX4" fmla="*/ 0 w 1215069"/>
                <a:gd name="connsiteY4" fmla="*/ 2474896 h 2474896"/>
                <a:gd name="connsiteX5" fmla="*/ 0 w 1215069"/>
                <a:gd name="connsiteY5" fmla="*/ 0 h 24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69" h="2474896">
                  <a:moveTo>
                    <a:pt x="0" y="0"/>
                  </a:moveTo>
                  <a:lnTo>
                    <a:pt x="103075" y="5205"/>
                  </a:lnTo>
                  <a:cubicBezTo>
                    <a:pt x="727666" y="68636"/>
                    <a:pt x="1215069" y="596122"/>
                    <a:pt x="1215069" y="1237448"/>
                  </a:cubicBezTo>
                  <a:cubicBezTo>
                    <a:pt x="1215069" y="1878774"/>
                    <a:pt x="727666" y="2406261"/>
                    <a:pt x="103075" y="2469691"/>
                  </a:cubicBezTo>
                  <a:lnTo>
                    <a:pt x="0" y="2474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B0845E-E45D-4742-8C2D-A2782D2C67CD}"/>
              </a:ext>
            </a:extLst>
          </p:cNvPr>
          <p:cNvGrpSpPr/>
          <p:nvPr/>
        </p:nvGrpSpPr>
        <p:grpSpPr>
          <a:xfrm>
            <a:off x="5046065" y="3565192"/>
            <a:ext cx="712002" cy="808374"/>
            <a:chOff x="-636588" y="1127125"/>
            <a:chExt cx="4503739" cy="5113337"/>
          </a:xfrm>
          <a:solidFill>
            <a:schemeClr val="bg1"/>
          </a:solidFill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DBD9BB6-8308-4BC4-B202-3038EA20F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6588" y="2038350"/>
              <a:ext cx="4503739" cy="4202112"/>
            </a:xfrm>
            <a:custGeom>
              <a:avLst/>
              <a:gdLst>
                <a:gd name="T0" fmla="*/ 2092 w 2092"/>
                <a:gd name="T1" fmla="*/ 911 h 1958"/>
                <a:gd name="T2" fmla="*/ 1477 w 2092"/>
                <a:gd name="T3" fmla="*/ 702 h 1958"/>
                <a:gd name="T4" fmla="*/ 1534 w 2092"/>
                <a:gd name="T5" fmla="*/ 279 h 1958"/>
                <a:gd name="T6" fmla="*/ 1186 w 2092"/>
                <a:gd name="T7" fmla="*/ 0 h 1958"/>
                <a:gd name="T8" fmla="*/ 1080 w 2092"/>
                <a:gd name="T9" fmla="*/ 205 h 1958"/>
                <a:gd name="T10" fmla="*/ 488 w 2092"/>
                <a:gd name="T11" fmla="*/ 562 h 1958"/>
                <a:gd name="T12" fmla="*/ 0 w 2092"/>
                <a:gd name="T13" fmla="*/ 632 h 1958"/>
                <a:gd name="T14" fmla="*/ 69 w 2092"/>
                <a:gd name="T15" fmla="*/ 1958 h 1958"/>
                <a:gd name="T16" fmla="*/ 677 w 2092"/>
                <a:gd name="T17" fmla="*/ 1838 h 1958"/>
                <a:gd name="T18" fmla="*/ 1159 w 2092"/>
                <a:gd name="T19" fmla="*/ 1958 h 1958"/>
                <a:gd name="T20" fmla="*/ 1953 w 2092"/>
                <a:gd name="T21" fmla="*/ 1748 h 1958"/>
                <a:gd name="T22" fmla="*/ 2092 w 2092"/>
                <a:gd name="T23" fmla="*/ 1469 h 1958"/>
                <a:gd name="T24" fmla="*/ 2092 w 2092"/>
                <a:gd name="T25" fmla="*/ 1190 h 1958"/>
                <a:gd name="T26" fmla="*/ 558 w 2092"/>
                <a:gd name="T27" fmla="*/ 1748 h 1958"/>
                <a:gd name="T28" fmla="*/ 139 w 2092"/>
                <a:gd name="T29" fmla="*/ 1818 h 1958"/>
                <a:gd name="T30" fmla="*/ 488 w 2092"/>
                <a:gd name="T31" fmla="*/ 702 h 1958"/>
                <a:gd name="T32" fmla="*/ 558 w 2092"/>
                <a:gd name="T33" fmla="*/ 1748 h 1958"/>
                <a:gd name="T34" fmla="*/ 1883 w 2092"/>
                <a:gd name="T35" fmla="*/ 1120 h 1958"/>
                <a:gd name="T36" fmla="*/ 1883 w 2092"/>
                <a:gd name="T37" fmla="*/ 1260 h 1958"/>
                <a:gd name="T38" fmla="*/ 1674 w 2092"/>
                <a:gd name="T39" fmla="*/ 1330 h 1958"/>
                <a:gd name="T40" fmla="*/ 1883 w 2092"/>
                <a:gd name="T41" fmla="*/ 1399 h 1958"/>
                <a:gd name="T42" fmla="*/ 1883 w 2092"/>
                <a:gd name="T43" fmla="*/ 1539 h 1958"/>
                <a:gd name="T44" fmla="*/ 1674 w 2092"/>
                <a:gd name="T45" fmla="*/ 1609 h 1958"/>
                <a:gd name="T46" fmla="*/ 1813 w 2092"/>
                <a:gd name="T47" fmla="*/ 1748 h 1958"/>
                <a:gd name="T48" fmla="*/ 1159 w 2092"/>
                <a:gd name="T49" fmla="*/ 1818 h 1958"/>
                <a:gd name="T50" fmla="*/ 697 w 2092"/>
                <a:gd name="T51" fmla="*/ 1698 h 1958"/>
                <a:gd name="T52" fmla="*/ 1010 w 2092"/>
                <a:gd name="T53" fmla="*/ 631 h 1958"/>
                <a:gd name="T54" fmla="*/ 1240 w 2092"/>
                <a:gd name="T55" fmla="*/ 139 h 1958"/>
                <a:gd name="T56" fmla="*/ 1395 w 2092"/>
                <a:gd name="T57" fmla="*/ 279 h 1958"/>
                <a:gd name="T58" fmla="*/ 1328 w 2092"/>
                <a:gd name="T59" fmla="*/ 702 h 1958"/>
                <a:gd name="T60" fmla="*/ 1116 w 2092"/>
                <a:gd name="T61" fmla="*/ 772 h 1958"/>
                <a:gd name="T62" fmla="*/ 1883 w 2092"/>
                <a:gd name="T63" fmla="*/ 841 h 1958"/>
                <a:gd name="T64" fmla="*/ 1883 w 2092"/>
                <a:gd name="T65" fmla="*/ 981 h 1958"/>
                <a:gd name="T66" fmla="*/ 1674 w 2092"/>
                <a:gd name="T67" fmla="*/ 1051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2" h="1958">
                  <a:moveTo>
                    <a:pt x="2039" y="1051"/>
                  </a:moveTo>
                  <a:cubicBezTo>
                    <a:pt x="2072" y="1014"/>
                    <a:pt x="2092" y="965"/>
                    <a:pt x="2092" y="911"/>
                  </a:cubicBezTo>
                  <a:cubicBezTo>
                    <a:pt x="2092" y="796"/>
                    <a:pt x="1998" y="702"/>
                    <a:pt x="1883" y="702"/>
                  </a:cubicBezTo>
                  <a:cubicBezTo>
                    <a:pt x="1477" y="702"/>
                    <a:pt x="1477" y="702"/>
                    <a:pt x="1477" y="702"/>
                  </a:cubicBezTo>
                  <a:cubicBezTo>
                    <a:pt x="1517" y="580"/>
                    <a:pt x="1534" y="418"/>
                    <a:pt x="1534" y="348"/>
                  </a:cubicBezTo>
                  <a:cubicBezTo>
                    <a:pt x="1534" y="279"/>
                    <a:pt x="1534" y="279"/>
                    <a:pt x="1534" y="279"/>
                  </a:cubicBezTo>
                  <a:cubicBezTo>
                    <a:pt x="1534" y="125"/>
                    <a:pt x="1409" y="0"/>
                    <a:pt x="1255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54" y="0"/>
                    <a:pt x="1126" y="21"/>
                    <a:pt x="1118" y="52"/>
                  </a:cubicBezTo>
                  <a:cubicBezTo>
                    <a:pt x="1080" y="205"/>
                    <a:pt x="1080" y="205"/>
                    <a:pt x="1080" y="205"/>
                  </a:cubicBezTo>
                  <a:cubicBezTo>
                    <a:pt x="1027" y="417"/>
                    <a:pt x="858" y="652"/>
                    <a:pt x="683" y="695"/>
                  </a:cubicBezTo>
                  <a:cubicBezTo>
                    <a:pt x="652" y="617"/>
                    <a:pt x="576" y="562"/>
                    <a:pt x="488" y="562"/>
                  </a:cubicBezTo>
                  <a:cubicBezTo>
                    <a:pt x="69" y="562"/>
                    <a:pt x="69" y="562"/>
                    <a:pt x="69" y="562"/>
                  </a:cubicBezTo>
                  <a:cubicBezTo>
                    <a:pt x="31" y="562"/>
                    <a:pt x="0" y="594"/>
                    <a:pt x="0" y="63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26"/>
                    <a:pt x="31" y="1958"/>
                    <a:pt x="69" y="1958"/>
                  </a:cubicBezTo>
                  <a:cubicBezTo>
                    <a:pt x="488" y="1958"/>
                    <a:pt x="488" y="1958"/>
                    <a:pt x="488" y="1958"/>
                  </a:cubicBezTo>
                  <a:cubicBezTo>
                    <a:pt x="571" y="1958"/>
                    <a:pt x="643" y="1909"/>
                    <a:pt x="677" y="1838"/>
                  </a:cubicBezTo>
                  <a:cubicBezTo>
                    <a:pt x="917" y="1918"/>
                    <a:pt x="917" y="1918"/>
                    <a:pt x="917" y="1918"/>
                  </a:cubicBezTo>
                  <a:cubicBezTo>
                    <a:pt x="995" y="1944"/>
                    <a:pt x="1077" y="1958"/>
                    <a:pt x="1159" y="1958"/>
                  </a:cubicBezTo>
                  <a:cubicBezTo>
                    <a:pt x="1744" y="1958"/>
                    <a:pt x="1744" y="1958"/>
                    <a:pt x="1744" y="1958"/>
                  </a:cubicBezTo>
                  <a:cubicBezTo>
                    <a:pt x="1859" y="1958"/>
                    <a:pt x="1953" y="1864"/>
                    <a:pt x="1953" y="1748"/>
                  </a:cubicBezTo>
                  <a:cubicBezTo>
                    <a:pt x="1953" y="1721"/>
                    <a:pt x="1948" y="1695"/>
                    <a:pt x="1938" y="1671"/>
                  </a:cubicBezTo>
                  <a:cubicBezTo>
                    <a:pt x="2027" y="1647"/>
                    <a:pt x="2092" y="1566"/>
                    <a:pt x="2092" y="1469"/>
                  </a:cubicBezTo>
                  <a:cubicBezTo>
                    <a:pt x="2092" y="1416"/>
                    <a:pt x="2072" y="1367"/>
                    <a:pt x="2039" y="1330"/>
                  </a:cubicBezTo>
                  <a:cubicBezTo>
                    <a:pt x="2072" y="1293"/>
                    <a:pt x="2092" y="1244"/>
                    <a:pt x="2092" y="1190"/>
                  </a:cubicBezTo>
                  <a:cubicBezTo>
                    <a:pt x="2092" y="1137"/>
                    <a:pt x="2072" y="1088"/>
                    <a:pt x="2039" y="1051"/>
                  </a:cubicBezTo>
                  <a:close/>
                  <a:moveTo>
                    <a:pt x="558" y="1748"/>
                  </a:moveTo>
                  <a:cubicBezTo>
                    <a:pt x="558" y="1787"/>
                    <a:pt x="526" y="1818"/>
                    <a:pt x="488" y="1818"/>
                  </a:cubicBezTo>
                  <a:cubicBezTo>
                    <a:pt x="139" y="1818"/>
                    <a:pt x="139" y="1818"/>
                    <a:pt x="139" y="1818"/>
                  </a:cubicBezTo>
                  <a:cubicBezTo>
                    <a:pt x="139" y="702"/>
                    <a:pt x="139" y="702"/>
                    <a:pt x="139" y="702"/>
                  </a:cubicBezTo>
                  <a:cubicBezTo>
                    <a:pt x="488" y="702"/>
                    <a:pt x="488" y="702"/>
                    <a:pt x="488" y="702"/>
                  </a:cubicBezTo>
                  <a:cubicBezTo>
                    <a:pt x="526" y="702"/>
                    <a:pt x="558" y="733"/>
                    <a:pt x="558" y="772"/>
                  </a:cubicBezTo>
                  <a:lnTo>
                    <a:pt x="558" y="1748"/>
                  </a:lnTo>
                  <a:close/>
                  <a:moveTo>
                    <a:pt x="1744" y="1120"/>
                  </a:moveTo>
                  <a:cubicBezTo>
                    <a:pt x="1883" y="1120"/>
                    <a:pt x="1883" y="1120"/>
                    <a:pt x="1883" y="1120"/>
                  </a:cubicBezTo>
                  <a:cubicBezTo>
                    <a:pt x="1922" y="1120"/>
                    <a:pt x="1953" y="1152"/>
                    <a:pt x="1953" y="1190"/>
                  </a:cubicBezTo>
                  <a:cubicBezTo>
                    <a:pt x="1953" y="1229"/>
                    <a:pt x="1922" y="1260"/>
                    <a:pt x="1883" y="1260"/>
                  </a:cubicBezTo>
                  <a:cubicBezTo>
                    <a:pt x="1744" y="1260"/>
                    <a:pt x="1744" y="1260"/>
                    <a:pt x="1744" y="1260"/>
                  </a:cubicBezTo>
                  <a:cubicBezTo>
                    <a:pt x="1705" y="1260"/>
                    <a:pt x="1674" y="1291"/>
                    <a:pt x="1674" y="1330"/>
                  </a:cubicBezTo>
                  <a:cubicBezTo>
                    <a:pt x="1674" y="1368"/>
                    <a:pt x="1705" y="1399"/>
                    <a:pt x="1744" y="1399"/>
                  </a:cubicBezTo>
                  <a:cubicBezTo>
                    <a:pt x="1883" y="1399"/>
                    <a:pt x="1883" y="1399"/>
                    <a:pt x="1883" y="1399"/>
                  </a:cubicBezTo>
                  <a:cubicBezTo>
                    <a:pt x="1922" y="1399"/>
                    <a:pt x="1953" y="1431"/>
                    <a:pt x="1953" y="1469"/>
                  </a:cubicBezTo>
                  <a:cubicBezTo>
                    <a:pt x="1953" y="1508"/>
                    <a:pt x="1922" y="1539"/>
                    <a:pt x="1883" y="1539"/>
                  </a:cubicBezTo>
                  <a:cubicBezTo>
                    <a:pt x="1744" y="1539"/>
                    <a:pt x="1744" y="1539"/>
                    <a:pt x="1744" y="1539"/>
                  </a:cubicBezTo>
                  <a:cubicBezTo>
                    <a:pt x="1705" y="1539"/>
                    <a:pt x="1674" y="1570"/>
                    <a:pt x="1674" y="1609"/>
                  </a:cubicBezTo>
                  <a:cubicBezTo>
                    <a:pt x="1674" y="1647"/>
                    <a:pt x="1705" y="1679"/>
                    <a:pt x="1744" y="1679"/>
                  </a:cubicBezTo>
                  <a:cubicBezTo>
                    <a:pt x="1782" y="1679"/>
                    <a:pt x="1813" y="1710"/>
                    <a:pt x="1813" y="1748"/>
                  </a:cubicBezTo>
                  <a:cubicBezTo>
                    <a:pt x="1813" y="1787"/>
                    <a:pt x="1782" y="1818"/>
                    <a:pt x="1744" y="1818"/>
                  </a:cubicBezTo>
                  <a:cubicBezTo>
                    <a:pt x="1159" y="1818"/>
                    <a:pt x="1159" y="1818"/>
                    <a:pt x="1159" y="1818"/>
                  </a:cubicBezTo>
                  <a:cubicBezTo>
                    <a:pt x="1092" y="1818"/>
                    <a:pt x="1025" y="1807"/>
                    <a:pt x="961" y="1786"/>
                  </a:cubicBezTo>
                  <a:cubicBezTo>
                    <a:pt x="697" y="1698"/>
                    <a:pt x="697" y="1698"/>
                    <a:pt x="697" y="1698"/>
                  </a:cubicBezTo>
                  <a:cubicBezTo>
                    <a:pt x="697" y="835"/>
                    <a:pt x="697" y="835"/>
                    <a:pt x="697" y="835"/>
                  </a:cubicBezTo>
                  <a:cubicBezTo>
                    <a:pt x="807" y="814"/>
                    <a:pt x="914" y="745"/>
                    <a:pt x="1010" y="631"/>
                  </a:cubicBezTo>
                  <a:cubicBezTo>
                    <a:pt x="1105" y="521"/>
                    <a:pt x="1181" y="374"/>
                    <a:pt x="1215" y="238"/>
                  </a:cubicBezTo>
                  <a:cubicBezTo>
                    <a:pt x="1240" y="139"/>
                    <a:pt x="1240" y="139"/>
                    <a:pt x="1240" y="139"/>
                  </a:cubicBezTo>
                  <a:cubicBezTo>
                    <a:pt x="1255" y="139"/>
                    <a:pt x="1255" y="139"/>
                    <a:pt x="1255" y="139"/>
                  </a:cubicBezTo>
                  <a:cubicBezTo>
                    <a:pt x="1332" y="139"/>
                    <a:pt x="1395" y="202"/>
                    <a:pt x="1395" y="279"/>
                  </a:cubicBezTo>
                  <a:cubicBezTo>
                    <a:pt x="1395" y="348"/>
                    <a:pt x="1395" y="348"/>
                    <a:pt x="1395" y="348"/>
                  </a:cubicBezTo>
                  <a:cubicBezTo>
                    <a:pt x="1395" y="442"/>
                    <a:pt x="1366" y="622"/>
                    <a:pt x="1328" y="702"/>
                  </a:cubicBezTo>
                  <a:cubicBezTo>
                    <a:pt x="1186" y="702"/>
                    <a:pt x="1186" y="702"/>
                    <a:pt x="1186" y="702"/>
                  </a:cubicBezTo>
                  <a:cubicBezTo>
                    <a:pt x="1147" y="702"/>
                    <a:pt x="1116" y="733"/>
                    <a:pt x="1116" y="772"/>
                  </a:cubicBezTo>
                  <a:cubicBezTo>
                    <a:pt x="1116" y="810"/>
                    <a:pt x="1147" y="841"/>
                    <a:pt x="1186" y="841"/>
                  </a:cubicBezTo>
                  <a:cubicBezTo>
                    <a:pt x="1883" y="841"/>
                    <a:pt x="1883" y="841"/>
                    <a:pt x="1883" y="841"/>
                  </a:cubicBezTo>
                  <a:cubicBezTo>
                    <a:pt x="1922" y="841"/>
                    <a:pt x="1953" y="873"/>
                    <a:pt x="1953" y="911"/>
                  </a:cubicBezTo>
                  <a:cubicBezTo>
                    <a:pt x="1953" y="950"/>
                    <a:pt x="1922" y="981"/>
                    <a:pt x="1883" y="981"/>
                  </a:cubicBezTo>
                  <a:cubicBezTo>
                    <a:pt x="1744" y="981"/>
                    <a:pt x="1744" y="981"/>
                    <a:pt x="1744" y="981"/>
                  </a:cubicBezTo>
                  <a:cubicBezTo>
                    <a:pt x="1705" y="981"/>
                    <a:pt x="1674" y="1012"/>
                    <a:pt x="1674" y="1051"/>
                  </a:cubicBezTo>
                  <a:cubicBezTo>
                    <a:pt x="1674" y="1089"/>
                    <a:pt x="1705" y="1120"/>
                    <a:pt x="1744" y="1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2CAA84FC-7B72-4990-9D9E-34689EF52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13" y="5341938"/>
              <a:ext cx="300038" cy="300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C7EC1DD1-3D2E-450F-98A9-D9E90415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338" y="1127125"/>
              <a:ext cx="301625" cy="611187"/>
            </a:xfrm>
            <a:custGeom>
              <a:avLst/>
              <a:gdLst>
                <a:gd name="T0" fmla="*/ 70 w 140"/>
                <a:gd name="T1" fmla="*/ 0 h 284"/>
                <a:gd name="T2" fmla="*/ 0 w 140"/>
                <a:gd name="T3" fmla="*/ 70 h 284"/>
                <a:gd name="T4" fmla="*/ 0 w 140"/>
                <a:gd name="T5" fmla="*/ 214 h 284"/>
                <a:gd name="T6" fmla="*/ 70 w 140"/>
                <a:gd name="T7" fmla="*/ 284 h 284"/>
                <a:gd name="T8" fmla="*/ 140 w 140"/>
                <a:gd name="T9" fmla="*/ 214 h 284"/>
                <a:gd name="T10" fmla="*/ 140 w 140"/>
                <a:gd name="T11" fmla="*/ 70 h 284"/>
                <a:gd name="T12" fmla="*/ 70 w 140"/>
                <a:gd name="T1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84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53"/>
                    <a:pt x="32" y="284"/>
                    <a:pt x="70" y="284"/>
                  </a:cubicBezTo>
                  <a:cubicBezTo>
                    <a:pt x="109" y="284"/>
                    <a:pt x="140" y="253"/>
                    <a:pt x="140" y="214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32"/>
                    <a:pt x="109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C1C364CA-EBA6-4767-81BF-E116861F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2" y="1519238"/>
              <a:ext cx="539750" cy="539750"/>
            </a:xfrm>
            <a:custGeom>
              <a:avLst/>
              <a:gdLst>
                <a:gd name="T0" fmla="*/ 224 w 251"/>
                <a:gd name="T1" fmla="*/ 126 h 252"/>
                <a:gd name="T2" fmla="*/ 125 w 251"/>
                <a:gd name="T3" fmla="*/ 27 h 252"/>
                <a:gd name="T4" fmla="*/ 27 w 251"/>
                <a:gd name="T5" fmla="*/ 27 h 252"/>
                <a:gd name="T6" fmla="*/ 27 w 251"/>
                <a:gd name="T7" fmla="*/ 126 h 252"/>
                <a:gd name="T8" fmla="*/ 125 w 251"/>
                <a:gd name="T9" fmla="*/ 225 h 252"/>
                <a:gd name="T10" fmla="*/ 224 w 251"/>
                <a:gd name="T11" fmla="*/ 225 h 252"/>
                <a:gd name="T12" fmla="*/ 224 w 251"/>
                <a:gd name="T1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252">
                  <a:moveTo>
                    <a:pt x="224" y="126"/>
                  </a:moveTo>
                  <a:cubicBezTo>
                    <a:pt x="125" y="27"/>
                    <a:pt x="125" y="27"/>
                    <a:pt x="125" y="27"/>
                  </a:cubicBezTo>
                  <a:cubicBezTo>
                    <a:pt x="98" y="0"/>
                    <a:pt x="54" y="0"/>
                    <a:pt x="27" y="27"/>
                  </a:cubicBezTo>
                  <a:cubicBezTo>
                    <a:pt x="0" y="55"/>
                    <a:pt x="0" y="99"/>
                    <a:pt x="27" y="126"/>
                  </a:cubicBezTo>
                  <a:cubicBezTo>
                    <a:pt x="125" y="225"/>
                    <a:pt x="125" y="225"/>
                    <a:pt x="125" y="225"/>
                  </a:cubicBezTo>
                  <a:cubicBezTo>
                    <a:pt x="153" y="252"/>
                    <a:pt x="197" y="252"/>
                    <a:pt x="224" y="225"/>
                  </a:cubicBezTo>
                  <a:cubicBezTo>
                    <a:pt x="251" y="197"/>
                    <a:pt x="251" y="153"/>
                    <a:pt x="224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53DBFB2-3158-4BF2-B8AC-0E1CF2856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1519238"/>
              <a:ext cx="542925" cy="539750"/>
            </a:xfrm>
            <a:custGeom>
              <a:avLst/>
              <a:gdLst>
                <a:gd name="T0" fmla="*/ 224 w 252"/>
                <a:gd name="T1" fmla="*/ 27 h 252"/>
                <a:gd name="T2" fmla="*/ 126 w 252"/>
                <a:gd name="T3" fmla="*/ 27 h 252"/>
                <a:gd name="T4" fmla="*/ 27 w 252"/>
                <a:gd name="T5" fmla="*/ 126 h 252"/>
                <a:gd name="T6" fmla="*/ 27 w 252"/>
                <a:gd name="T7" fmla="*/ 225 h 252"/>
                <a:gd name="T8" fmla="*/ 126 w 252"/>
                <a:gd name="T9" fmla="*/ 225 h 252"/>
                <a:gd name="T10" fmla="*/ 224 w 252"/>
                <a:gd name="T11" fmla="*/ 126 h 252"/>
                <a:gd name="T12" fmla="*/ 224 w 252"/>
                <a:gd name="T13" fmla="*/ 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252">
                  <a:moveTo>
                    <a:pt x="224" y="27"/>
                  </a:moveTo>
                  <a:cubicBezTo>
                    <a:pt x="197" y="0"/>
                    <a:pt x="153" y="0"/>
                    <a:pt x="126" y="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53"/>
                    <a:pt x="0" y="197"/>
                    <a:pt x="27" y="225"/>
                  </a:cubicBezTo>
                  <a:cubicBezTo>
                    <a:pt x="54" y="252"/>
                    <a:pt x="98" y="252"/>
                    <a:pt x="126" y="225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52" y="99"/>
                    <a:pt x="252" y="55"/>
                    <a:pt x="22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077A5E-7F63-4AC3-9FC5-ACCD040302FF}"/>
              </a:ext>
            </a:extLst>
          </p:cNvPr>
          <p:cNvGrpSpPr/>
          <p:nvPr/>
        </p:nvGrpSpPr>
        <p:grpSpPr>
          <a:xfrm flipV="1">
            <a:off x="6460086" y="3753865"/>
            <a:ext cx="712002" cy="664317"/>
            <a:chOff x="-636588" y="2038350"/>
            <a:chExt cx="4503739" cy="4202112"/>
          </a:xfrm>
          <a:solidFill>
            <a:schemeClr val="bg1"/>
          </a:solidFill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C263188-18B0-445B-A176-823B83BA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6588" y="2038350"/>
              <a:ext cx="4503739" cy="4202112"/>
            </a:xfrm>
            <a:custGeom>
              <a:avLst/>
              <a:gdLst>
                <a:gd name="T0" fmla="*/ 2092 w 2092"/>
                <a:gd name="T1" fmla="*/ 911 h 1958"/>
                <a:gd name="T2" fmla="*/ 1477 w 2092"/>
                <a:gd name="T3" fmla="*/ 702 h 1958"/>
                <a:gd name="T4" fmla="*/ 1534 w 2092"/>
                <a:gd name="T5" fmla="*/ 279 h 1958"/>
                <a:gd name="T6" fmla="*/ 1186 w 2092"/>
                <a:gd name="T7" fmla="*/ 0 h 1958"/>
                <a:gd name="T8" fmla="*/ 1080 w 2092"/>
                <a:gd name="T9" fmla="*/ 205 h 1958"/>
                <a:gd name="T10" fmla="*/ 488 w 2092"/>
                <a:gd name="T11" fmla="*/ 562 h 1958"/>
                <a:gd name="T12" fmla="*/ 0 w 2092"/>
                <a:gd name="T13" fmla="*/ 632 h 1958"/>
                <a:gd name="T14" fmla="*/ 69 w 2092"/>
                <a:gd name="T15" fmla="*/ 1958 h 1958"/>
                <a:gd name="T16" fmla="*/ 677 w 2092"/>
                <a:gd name="T17" fmla="*/ 1838 h 1958"/>
                <a:gd name="T18" fmla="*/ 1159 w 2092"/>
                <a:gd name="T19" fmla="*/ 1958 h 1958"/>
                <a:gd name="T20" fmla="*/ 1953 w 2092"/>
                <a:gd name="T21" fmla="*/ 1748 h 1958"/>
                <a:gd name="T22" fmla="*/ 2092 w 2092"/>
                <a:gd name="T23" fmla="*/ 1469 h 1958"/>
                <a:gd name="T24" fmla="*/ 2092 w 2092"/>
                <a:gd name="T25" fmla="*/ 1190 h 1958"/>
                <a:gd name="T26" fmla="*/ 558 w 2092"/>
                <a:gd name="T27" fmla="*/ 1748 h 1958"/>
                <a:gd name="T28" fmla="*/ 139 w 2092"/>
                <a:gd name="T29" fmla="*/ 1818 h 1958"/>
                <a:gd name="T30" fmla="*/ 488 w 2092"/>
                <a:gd name="T31" fmla="*/ 702 h 1958"/>
                <a:gd name="T32" fmla="*/ 558 w 2092"/>
                <a:gd name="T33" fmla="*/ 1748 h 1958"/>
                <a:gd name="T34" fmla="*/ 1883 w 2092"/>
                <a:gd name="T35" fmla="*/ 1120 h 1958"/>
                <a:gd name="T36" fmla="*/ 1883 w 2092"/>
                <a:gd name="T37" fmla="*/ 1260 h 1958"/>
                <a:gd name="T38" fmla="*/ 1674 w 2092"/>
                <a:gd name="T39" fmla="*/ 1330 h 1958"/>
                <a:gd name="T40" fmla="*/ 1883 w 2092"/>
                <a:gd name="T41" fmla="*/ 1399 h 1958"/>
                <a:gd name="T42" fmla="*/ 1883 w 2092"/>
                <a:gd name="T43" fmla="*/ 1539 h 1958"/>
                <a:gd name="T44" fmla="*/ 1674 w 2092"/>
                <a:gd name="T45" fmla="*/ 1609 h 1958"/>
                <a:gd name="T46" fmla="*/ 1813 w 2092"/>
                <a:gd name="T47" fmla="*/ 1748 h 1958"/>
                <a:gd name="T48" fmla="*/ 1159 w 2092"/>
                <a:gd name="T49" fmla="*/ 1818 h 1958"/>
                <a:gd name="T50" fmla="*/ 697 w 2092"/>
                <a:gd name="T51" fmla="*/ 1698 h 1958"/>
                <a:gd name="T52" fmla="*/ 1010 w 2092"/>
                <a:gd name="T53" fmla="*/ 631 h 1958"/>
                <a:gd name="T54" fmla="*/ 1240 w 2092"/>
                <a:gd name="T55" fmla="*/ 139 h 1958"/>
                <a:gd name="T56" fmla="*/ 1395 w 2092"/>
                <a:gd name="T57" fmla="*/ 279 h 1958"/>
                <a:gd name="T58" fmla="*/ 1328 w 2092"/>
                <a:gd name="T59" fmla="*/ 702 h 1958"/>
                <a:gd name="T60" fmla="*/ 1116 w 2092"/>
                <a:gd name="T61" fmla="*/ 772 h 1958"/>
                <a:gd name="T62" fmla="*/ 1883 w 2092"/>
                <a:gd name="T63" fmla="*/ 841 h 1958"/>
                <a:gd name="T64" fmla="*/ 1883 w 2092"/>
                <a:gd name="T65" fmla="*/ 981 h 1958"/>
                <a:gd name="T66" fmla="*/ 1674 w 2092"/>
                <a:gd name="T67" fmla="*/ 1051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2" h="1958">
                  <a:moveTo>
                    <a:pt x="2039" y="1051"/>
                  </a:moveTo>
                  <a:cubicBezTo>
                    <a:pt x="2072" y="1014"/>
                    <a:pt x="2092" y="965"/>
                    <a:pt x="2092" y="911"/>
                  </a:cubicBezTo>
                  <a:cubicBezTo>
                    <a:pt x="2092" y="796"/>
                    <a:pt x="1998" y="702"/>
                    <a:pt x="1883" y="702"/>
                  </a:cubicBezTo>
                  <a:cubicBezTo>
                    <a:pt x="1477" y="702"/>
                    <a:pt x="1477" y="702"/>
                    <a:pt x="1477" y="702"/>
                  </a:cubicBezTo>
                  <a:cubicBezTo>
                    <a:pt x="1517" y="580"/>
                    <a:pt x="1534" y="418"/>
                    <a:pt x="1534" y="348"/>
                  </a:cubicBezTo>
                  <a:cubicBezTo>
                    <a:pt x="1534" y="279"/>
                    <a:pt x="1534" y="279"/>
                    <a:pt x="1534" y="279"/>
                  </a:cubicBezTo>
                  <a:cubicBezTo>
                    <a:pt x="1534" y="125"/>
                    <a:pt x="1409" y="0"/>
                    <a:pt x="1255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54" y="0"/>
                    <a:pt x="1126" y="21"/>
                    <a:pt x="1118" y="52"/>
                  </a:cubicBezTo>
                  <a:cubicBezTo>
                    <a:pt x="1080" y="205"/>
                    <a:pt x="1080" y="205"/>
                    <a:pt x="1080" y="205"/>
                  </a:cubicBezTo>
                  <a:cubicBezTo>
                    <a:pt x="1027" y="417"/>
                    <a:pt x="858" y="652"/>
                    <a:pt x="683" y="695"/>
                  </a:cubicBezTo>
                  <a:cubicBezTo>
                    <a:pt x="652" y="617"/>
                    <a:pt x="576" y="562"/>
                    <a:pt x="488" y="562"/>
                  </a:cubicBezTo>
                  <a:cubicBezTo>
                    <a:pt x="69" y="562"/>
                    <a:pt x="69" y="562"/>
                    <a:pt x="69" y="562"/>
                  </a:cubicBezTo>
                  <a:cubicBezTo>
                    <a:pt x="31" y="562"/>
                    <a:pt x="0" y="594"/>
                    <a:pt x="0" y="63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26"/>
                    <a:pt x="31" y="1958"/>
                    <a:pt x="69" y="1958"/>
                  </a:cubicBezTo>
                  <a:cubicBezTo>
                    <a:pt x="488" y="1958"/>
                    <a:pt x="488" y="1958"/>
                    <a:pt x="488" y="1958"/>
                  </a:cubicBezTo>
                  <a:cubicBezTo>
                    <a:pt x="571" y="1958"/>
                    <a:pt x="643" y="1909"/>
                    <a:pt x="677" y="1838"/>
                  </a:cubicBezTo>
                  <a:cubicBezTo>
                    <a:pt x="917" y="1918"/>
                    <a:pt x="917" y="1918"/>
                    <a:pt x="917" y="1918"/>
                  </a:cubicBezTo>
                  <a:cubicBezTo>
                    <a:pt x="995" y="1944"/>
                    <a:pt x="1077" y="1958"/>
                    <a:pt x="1159" y="1958"/>
                  </a:cubicBezTo>
                  <a:cubicBezTo>
                    <a:pt x="1744" y="1958"/>
                    <a:pt x="1744" y="1958"/>
                    <a:pt x="1744" y="1958"/>
                  </a:cubicBezTo>
                  <a:cubicBezTo>
                    <a:pt x="1859" y="1958"/>
                    <a:pt x="1953" y="1864"/>
                    <a:pt x="1953" y="1748"/>
                  </a:cubicBezTo>
                  <a:cubicBezTo>
                    <a:pt x="1953" y="1721"/>
                    <a:pt x="1948" y="1695"/>
                    <a:pt x="1938" y="1671"/>
                  </a:cubicBezTo>
                  <a:cubicBezTo>
                    <a:pt x="2027" y="1647"/>
                    <a:pt x="2092" y="1566"/>
                    <a:pt x="2092" y="1469"/>
                  </a:cubicBezTo>
                  <a:cubicBezTo>
                    <a:pt x="2092" y="1416"/>
                    <a:pt x="2072" y="1367"/>
                    <a:pt x="2039" y="1330"/>
                  </a:cubicBezTo>
                  <a:cubicBezTo>
                    <a:pt x="2072" y="1293"/>
                    <a:pt x="2092" y="1244"/>
                    <a:pt x="2092" y="1190"/>
                  </a:cubicBezTo>
                  <a:cubicBezTo>
                    <a:pt x="2092" y="1137"/>
                    <a:pt x="2072" y="1088"/>
                    <a:pt x="2039" y="1051"/>
                  </a:cubicBezTo>
                  <a:close/>
                  <a:moveTo>
                    <a:pt x="558" y="1748"/>
                  </a:moveTo>
                  <a:cubicBezTo>
                    <a:pt x="558" y="1787"/>
                    <a:pt x="526" y="1818"/>
                    <a:pt x="488" y="1818"/>
                  </a:cubicBezTo>
                  <a:cubicBezTo>
                    <a:pt x="139" y="1818"/>
                    <a:pt x="139" y="1818"/>
                    <a:pt x="139" y="1818"/>
                  </a:cubicBezTo>
                  <a:cubicBezTo>
                    <a:pt x="139" y="702"/>
                    <a:pt x="139" y="702"/>
                    <a:pt x="139" y="702"/>
                  </a:cubicBezTo>
                  <a:cubicBezTo>
                    <a:pt x="488" y="702"/>
                    <a:pt x="488" y="702"/>
                    <a:pt x="488" y="702"/>
                  </a:cubicBezTo>
                  <a:cubicBezTo>
                    <a:pt x="526" y="702"/>
                    <a:pt x="558" y="733"/>
                    <a:pt x="558" y="772"/>
                  </a:cubicBezTo>
                  <a:lnTo>
                    <a:pt x="558" y="1748"/>
                  </a:lnTo>
                  <a:close/>
                  <a:moveTo>
                    <a:pt x="1744" y="1120"/>
                  </a:moveTo>
                  <a:cubicBezTo>
                    <a:pt x="1883" y="1120"/>
                    <a:pt x="1883" y="1120"/>
                    <a:pt x="1883" y="1120"/>
                  </a:cubicBezTo>
                  <a:cubicBezTo>
                    <a:pt x="1922" y="1120"/>
                    <a:pt x="1953" y="1152"/>
                    <a:pt x="1953" y="1190"/>
                  </a:cubicBezTo>
                  <a:cubicBezTo>
                    <a:pt x="1953" y="1229"/>
                    <a:pt x="1922" y="1260"/>
                    <a:pt x="1883" y="1260"/>
                  </a:cubicBezTo>
                  <a:cubicBezTo>
                    <a:pt x="1744" y="1260"/>
                    <a:pt x="1744" y="1260"/>
                    <a:pt x="1744" y="1260"/>
                  </a:cubicBezTo>
                  <a:cubicBezTo>
                    <a:pt x="1705" y="1260"/>
                    <a:pt x="1674" y="1291"/>
                    <a:pt x="1674" y="1330"/>
                  </a:cubicBezTo>
                  <a:cubicBezTo>
                    <a:pt x="1674" y="1368"/>
                    <a:pt x="1705" y="1399"/>
                    <a:pt x="1744" y="1399"/>
                  </a:cubicBezTo>
                  <a:cubicBezTo>
                    <a:pt x="1883" y="1399"/>
                    <a:pt x="1883" y="1399"/>
                    <a:pt x="1883" y="1399"/>
                  </a:cubicBezTo>
                  <a:cubicBezTo>
                    <a:pt x="1922" y="1399"/>
                    <a:pt x="1953" y="1431"/>
                    <a:pt x="1953" y="1469"/>
                  </a:cubicBezTo>
                  <a:cubicBezTo>
                    <a:pt x="1953" y="1508"/>
                    <a:pt x="1922" y="1539"/>
                    <a:pt x="1883" y="1539"/>
                  </a:cubicBezTo>
                  <a:cubicBezTo>
                    <a:pt x="1744" y="1539"/>
                    <a:pt x="1744" y="1539"/>
                    <a:pt x="1744" y="1539"/>
                  </a:cubicBezTo>
                  <a:cubicBezTo>
                    <a:pt x="1705" y="1539"/>
                    <a:pt x="1674" y="1570"/>
                    <a:pt x="1674" y="1609"/>
                  </a:cubicBezTo>
                  <a:cubicBezTo>
                    <a:pt x="1674" y="1647"/>
                    <a:pt x="1705" y="1679"/>
                    <a:pt x="1744" y="1679"/>
                  </a:cubicBezTo>
                  <a:cubicBezTo>
                    <a:pt x="1782" y="1679"/>
                    <a:pt x="1813" y="1710"/>
                    <a:pt x="1813" y="1748"/>
                  </a:cubicBezTo>
                  <a:cubicBezTo>
                    <a:pt x="1813" y="1787"/>
                    <a:pt x="1782" y="1818"/>
                    <a:pt x="1744" y="1818"/>
                  </a:cubicBezTo>
                  <a:cubicBezTo>
                    <a:pt x="1159" y="1818"/>
                    <a:pt x="1159" y="1818"/>
                    <a:pt x="1159" y="1818"/>
                  </a:cubicBezTo>
                  <a:cubicBezTo>
                    <a:pt x="1092" y="1818"/>
                    <a:pt x="1025" y="1807"/>
                    <a:pt x="961" y="1786"/>
                  </a:cubicBezTo>
                  <a:cubicBezTo>
                    <a:pt x="697" y="1698"/>
                    <a:pt x="697" y="1698"/>
                    <a:pt x="697" y="1698"/>
                  </a:cubicBezTo>
                  <a:cubicBezTo>
                    <a:pt x="697" y="835"/>
                    <a:pt x="697" y="835"/>
                    <a:pt x="697" y="835"/>
                  </a:cubicBezTo>
                  <a:cubicBezTo>
                    <a:pt x="807" y="814"/>
                    <a:pt x="914" y="745"/>
                    <a:pt x="1010" y="631"/>
                  </a:cubicBezTo>
                  <a:cubicBezTo>
                    <a:pt x="1105" y="521"/>
                    <a:pt x="1181" y="374"/>
                    <a:pt x="1215" y="238"/>
                  </a:cubicBezTo>
                  <a:cubicBezTo>
                    <a:pt x="1240" y="139"/>
                    <a:pt x="1240" y="139"/>
                    <a:pt x="1240" y="139"/>
                  </a:cubicBezTo>
                  <a:cubicBezTo>
                    <a:pt x="1255" y="139"/>
                    <a:pt x="1255" y="139"/>
                    <a:pt x="1255" y="139"/>
                  </a:cubicBezTo>
                  <a:cubicBezTo>
                    <a:pt x="1332" y="139"/>
                    <a:pt x="1395" y="202"/>
                    <a:pt x="1395" y="279"/>
                  </a:cubicBezTo>
                  <a:cubicBezTo>
                    <a:pt x="1395" y="348"/>
                    <a:pt x="1395" y="348"/>
                    <a:pt x="1395" y="348"/>
                  </a:cubicBezTo>
                  <a:cubicBezTo>
                    <a:pt x="1395" y="442"/>
                    <a:pt x="1366" y="622"/>
                    <a:pt x="1328" y="702"/>
                  </a:cubicBezTo>
                  <a:cubicBezTo>
                    <a:pt x="1186" y="702"/>
                    <a:pt x="1186" y="702"/>
                    <a:pt x="1186" y="702"/>
                  </a:cubicBezTo>
                  <a:cubicBezTo>
                    <a:pt x="1147" y="702"/>
                    <a:pt x="1116" y="733"/>
                    <a:pt x="1116" y="772"/>
                  </a:cubicBezTo>
                  <a:cubicBezTo>
                    <a:pt x="1116" y="810"/>
                    <a:pt x="1147" y="841"/>
                    <a:pt x="1186" y="841"/>
                  </a:cubicBezTo>
                  <a:cubicBezTo>
                    <a:pt x="1883" y="841"/>
                    <a:pt x="1883" y="841"/>
                    <a:pt x="1883" y="841"/>
                  </a:cubicBezTo>
                  <a:cubicBezTo>
                    <a:pt x="1922" y="841"/>
                    <a:pt x="1953" y="873"/>
                    <a:pt x="1953" y="911"/>
                  </a:cubicBezTo>
                  <a:cubicBezTo>
                    <a:pt x="1953" y="950"/>
                    <a:pt x="1922" y="981"/>
                    <a:pt x="1883" y="981"/>
                  </a:cubicBezTo>
                  <a:cubicBezTo>
                    <a:pt x="1744" y="981"/>
                    <a:pt x="1744" y="981"/>
                    <a:pt x="1744" y="981"/>
                  </a:cubicBezTo>
                  <a:cubicBezTo>
                    <a:pt x="1705" y="981"/>
                    <a:pt x="1674" y="1012"/>
                    <a:pt x="1674" y="1051"/>
                  </a:cubicBezTo>
                  <a:cubicBezTo>
                    <a:pt x="1674" y="1089"/>
                    <a:pt x="1705" y="1120"/>
                    <a:pt x="1744" y="1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511839C3-B087-4C25-A9BB-6D297BDE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13" y="5341938"/>
              <a:ext cx="300038" cy="300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652B0E7-05D8-4783-A23F-CFE9DF449CE1}"/>
              </a:ext>
            </a:extLst>
          </p:cNvPr>
          <p:cNvGrpSpPr/>
          <p:nvPr/>
        </p:nvGrpSpPr>
        <p:grpSpPr>
          <a:xfrm>
            <a:off x="8254652" y="2560658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16715AD-818E-45D0-8CF7-06D54444D2C7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A98B551D-2F0C-4559-B0E2-AEE2224C9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499C1C8-C732-410A-9884-1D593ED4F0C4}"/>
              </a:ext>
            </a:extLst>
          </p:cNvPr>
          <p:cNvGrpSpPr/>
          <p:nvPr/>
        </p:nvGrpSpPr>
        <p:grpSpPr>
          <a:xfrm>
            <a:off x="8254652" y="3396681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094D37-69ED-4C14-B7E9-9C2F73A87173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884B0A3A-77F5-48A3-BB8A-956C4A46A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25D2FF-453E-4426-AE12-B93B653AE874}"/>
              </a:ext>
            </a:extLst>
          </p:cNvPr>
          <p:cNvGrpSpPr/>
          <p:nvPr/>
        </p:nvGrpSpPr>
        <p:grpSpPr>
          <a:xfrm>
            <a:off x="8254652" y="4231736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E4DAEDB-BA17-4FE4-A032-D3DC94C7B01D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F5C1EA5A-E76B-404F-B941-A8BBE4E19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7DFF311-5EFA-48DD-B9F9-D135543E23CE}"/>
              </a:ext>
            </a:extLst>
          </p:cNvPr>
          <p:cNvGrpSpPr/>
          <p:nvPr/>
        </p:nvGrpSpPr>
        <p:grpSpPr>
          <a:xfrm>
            <a:off x="8254652" y="5068726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2D28DEB-83C9-4FD3-B181-B526D51465A8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A7048CDE-CDFA-492F-9B6E-67D465609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DAF6A16-AC45-4770-B9AD-609BA31D6B9E}"/>
              </a:ext>
            </a:extLst>
          </p:cNvPr>
          <p:cNvGrpSpPr/>
          <p:nvPr/>
        </p:nvGrpSpPr>
        <p:grpSpPr>
          <a:xfrm>
            <a:off x="3350512" y="2560658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028264-9FA7-4CB5-AB09-EABA95320AD5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08B5039D-6E49-448E-80E4-0F0B9B50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D6FF4B-424C-4806-9B94-AA13E2045BFC}"/>
              </a:ext>
            </a:extLst>
          </p:cNvPr>
          <p:cNvGrpSpPr/>
          <p:nvPr/>
        </p:nvGrpSpPr>
        <p:grpSpPr>
          <a:xfrm>
            <a:off x="3350512" y="3396681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0CD2EA5-9A20-4F5F-8C90-DF32D75EE60A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70B6059-8D39-41DE-B6C9-3660ACB8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020CE71-A42F-480C-9030-CE8217A4FDA4}"/>
              </a:ext>
            </a:extLst>
          </p:cNvPr>
          <p:cNvGrpSpPr/>
          <p:nvPr/>
        </p:nvGrpSpPr>
        <p:grpSpPr>
          <a:xfrm>
            <a:off x="3350512" y="4232704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F37025D-49D7-409C-9BC2-097288A4E261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812C3242-3EA5-45C5-A7F6-42CEE8BE5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5B8195-D10C-4F14-BD74-2D13B296D9BE}"/>
              </a:ext>
            </a:extLst>
          </p:cNvPr>
          <p:cNvGrpSpPr/>
          <p:nvPr/>
        </p:nvGrpSpPr>
        <p:grpSpPr>
          <a:xfrm>
            <a:off x="3350512" y="5068726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9041328-0998-4C9C-A42E-9A654F4F1C45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196E4857-E980-45CC-84C5-5B0AEC068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CF5D3021-EB6A-4126-8967-66EF35881A3A}"/>
              </a:ext>
            </a:extLst>
          </p:cNvPr>
          <p:cNvSpPr txBox="1"/>
          <p:nvPr/>
        </p:nvSpPr>
        <p:spPr>
          <a:xfrm>
            <a:off x="9038477" y="2646189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22D285-3816-4291-8C06-964C201B1EB4}"/>
              </a:ext>
            </a:extLst>
          </p:cNvPr>
          <p:cNvSpPr txBox="1"/>
          <p:nvPr/>
        </p:nvSpPr>
        <p:spPr>
          <a:xfrm>
            <a:off x="9038477" y="3503845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0FB0F7B-2E56-4E79-A185-D5D60E13C594}"/>
              </a:ext>
            </a:extLst>
          </p:cNvPr>
          <p:cNvSpPr txBox="1"/>
          <p:nvPr/>
        </p:nvSpPr>
        <p:spPr>
          <a:xfrm>
            <a:off x="9038477" y="433890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A4DC9E8-FECE-4DE6-9E68-480FB0E34072}"/>
              </a:ext>
            </a:extLst>
          </p:cNvPr>
          <p:cNvSpPr txBox="1"/>
          <p:nvPr/>
        </p:nvSpPr>
        <p:spPr>
          <a:xfrm>
            <a:off x="9038477" y="517589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CDC79C3-71E7-44D7-8209-9AD5086CE1F7}"/>
              </a:ext>
            </a:extLst>
          </p:cNvPr>
          <p:cNvSpPr txBox="1"/>
          <p:nvPr/>
        </p:nvSpPr>
        <p:spPr>
          <a:xfrm>
            <a:off x="688297" y="2667822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E4324DA-24A8-4970-9A09-C4701AA0793F}"/>
              </a:ext>
            </a:extLst>
          </p:cNvPr>
          <p:cNvSpPr txBox="1"/>
          <p:nvPr/>
        </p:nvSpPr>
        <p:spPr>
          <a:xfrm>
            <a:off x="688297" y="3503845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D82DA98-B8FA-46D3-923C-17B5A779EBF3}"/>
              </a:ext>
            </a:extLst>
          </p:cNvPr>
          <p:cNvSpPr txBox="1"/>
          <p:nvPr/>
        </p:nvSpPr>
        <p:spPr>
          <a:xfrm>
            <a:off x="688297" y="433890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0C003AE-2C9C-4121-B3CC-CA7ED53F29C6}"/>
              </a:ext>
            </a:extLst>
          </p:cNvPr>
          <p:cNvSpPr txBox="1"/>
          <p:nvPr/>
        </p:nvSpPr>
        <p:spPr>
          <a:xfrm>
            <a:off x="688297" y="517589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ECCE0352-DE68-43D9-87A0-9AAD4046F1BC}"/>
              </a:ext>
            </a:extLst>
          </p:cNvPr>
          <p:cNvSpPr/>
          <p:nvPr/>
        </p:nvSpPr>
        <p:spPr>
          <a:xfrm>
            <a:off x="5065981" y="5687990"/>
            <a:ext cx="2056488" cy="213287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 Rows Do's and Don'ts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D354E8-4F5E-4314-AEA9-3A49033D25E9}"/>
              </a:ext>
            </a:extLst>
          </p:cNvPr>
          <p:cNvSpPr txBox="1"/>
          <p:nvPr/>
        </p:nvSpPr>
        <p:spPr>
          <a:xfrm>
            <a:off x="659307" y="1304620"/>
            <a:ext cx="93647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DO’S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0E700-E316-4BD3-9EB1-BE44B4BD5D58}"/>
              </a:ext>
            </a:extLst>
          </p:cNvPr>
          <p:cNvSpPr txBox="1"/>
          <p:nvPr/>
        </p:nvSpPr>
        <p:spPr>
          <a:xfrm>
            <a:off x="10203356" y="1304620"/>
            <a:ext cx="134684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4B7005-7370-419C-986E-E1676B3E15AA}"/>
              </a:ext>
            </a:extLst>
          </p:cNvPr>
          <p:cNvCxnSpPr>
            <a:cxnSpLocks/>
          </p:cNvCxnSpPr>
          <p:nvPr/>
        </p:nvCxnSpPr>
        <p:spPr>
          <a:xfrm>
            <a:off x="761908" y="1766285"/>
            <a:ext cx="48027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A4DD50-FCC2-4D94-B4B2-C8DEDA5C3B4D}"/>
              </a:ext>
            </a:extLst>
          </p:cNvPr>
          <p:cNvCxnSpPr/>
          <p:nvPr/>
        </p:nvCxnSpPr>
        <p:spPr>
          <a:xfrm>
            <a:off x="6635323" y="1766285"/>
            <a:ext cx="48027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9CD796-5DBE-43CC-A3D4-6516B0B06043}"/>
              </a:ext>
            </a:extLst>
          </p:cNvPr>
          <p:cNvGrpSpPr/>
          <p:nvPr/>
        </p:nvGrpSpPr>
        <p:grpSpPr>
          <a:xfrm>
            <a:off x="4555655" y="2711482"/>
            <a:ext cx="3077514" cy="3074554"/>
            <a:chOff x="4388515" y="2647807"/>
            <a:chExt cx="3077514" cy="307455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91022B-8432-4386-AEE7-2AE2B31E0A83}"/>
                </a:ext>
              </a:extLst>
            </p:cNvPr>
            <p:cNvSpPr/>
            <p:nvPr/>
          </p:nvSpPr>
          <p:spPr>
            <a:xfrm>
              <a:off x="4388515" y="2647807"/>
              <a:ext cx="1509478" cy="3074554"/>
            </a:xfrm>
            <a:custGeom>
              <a:avLst/>
              <a:gdLst>
                <a:gd name="connsiteX0" fmla="*/ 1215070 w 1215070"/>
                <a:gd name="connsiteY0" fmla="*/ 0 h 2474896"/>
                <a:gd name="connsiteX1" fmla="*/ 1215070 w 1215070"/>
                <a:gd name="connsiteY1" fmla="*/ 2474896 h 2474896"/>
                <a:gd name="connsiteX2" fmla="*/ 1111994 w 1215070"/>
                <a:gd name="connsiteY2" fmla="*/ 2469691 h 2474896"/>
                <a:gd name="connsiteX3" fmla="*/ 0 w 1215070"/>
                <a:gd name="connsiteY3" fmla="*/ 1237448 h 2474896"/>
                <a:gd name="connsiteX4" fmla="*/ 1111994 w 1215070"/>
                <a:gd name="connsiteY4" fmla="*/ 5205 h 2474896"/>
                <a:gd name="connsiteX5" fmla="*/ 1215070 w 1215070"/>
                <a:gd name="connsiteY5" fmla="*/ 0 h 24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70" h="2474896">
                  <a:moveTo>
                    <a:pt x="1215070" y="0"/>
                  </a:moveTo>
                  <a:lnTo>
                    <a:pt x="1215070" y="2474896"/>
                  </a:lnTo>
                  <a:lnTo>
                    <a:pt x="1111994" y="2469691"/>
                  </a:lnTo>
                  <a:cubicBezTo>
                    <a:pt x="487403" y="2406261"/>
                    <a:pt x="0" y="1878774"/>
                    <a:pt x="0" y="1237448"/>
                  </a:cubicBezTo>
                  <a:cubicBezTo>
                    <a:pt x="0" y="596122"/>
                    <a:pt x="487403" y="68636"/>
                    <a:pt x="1111994" y="5205"/>
                  </a:cubicBezTo>
                  <a:lnTo>
                    <a:pt x="12150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2D8427-108F-406B-854F-48846B37B975}"/>
                </a:ext>
              </a:extLst>
            </p:cNvPr>
            <p:cNvSpPr/>
            <p:nvPr/>
          </p:nvSpPr>
          <p:spPr>
            <a:xfrm>
              <a:off x="5956552" y="2647807"/>
              <a:ext cx="1509477" cy="3074554"/>
            </a:xfrm>
            <a:custGeom>
              <a:avLst/>
              <a:gdLst>
                <a:gd name="connsiteX0" fmla="*/ 0 w 1215069"/>
                <a:gd name="connsiteY0" fmla="*/ 0 h 2474896"/>
                <a:gd name="connsiteX1" fmla="*/ 103075 w 1215069"/>
                <a:gd name="connsiteY1" fmla="*/ 5205 h 2474896"/>
                <a:gd name="connsiteX2" fmla="*/ 1215069 w 1215069"/>
                <a:gd name="connsiteY2" fmla="*/ 1237448 h 2474896"/>
                <a:gd name="connsiteX3" fmla="*/ 103075 w 1215069"/>
                <a:gd name="connsiteY3" fmla="*/ 2469691 h 2474896"/>
                <a:gd name="connsiteX4" fmla="*/ 0 w 1215069"/>
                <a:gd name="connsiteY4" fmla="*/ 2474896 h 2474896"/>
                <a:gd name="connsiteX5" fmla="*/ 0 w 1215069"/>
                <a:gd name="connsiteY5" fmla="*/ 0 h 24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69" h="2474896">
                  <a:moveTo>
                    <a:pt x="0" y="0"/>
                  </a:moveTo>
                  <a:lnTo>
                    <a:pt x="103075" y="5205"/>
                  </a:lnTo>
                  <a:cubicBezTo>
                    <a:pt x="727666" y="68636"/>
                    <a:pt x="1215069" y="596122"/>
                    <a:pt x="1215069" y="1237448"/>
                  </a:cubicBezTo>
                  <a:cubicBezTo>
                    <a:pt x="1215069" y="1878774"/>
                    <a:pt x="727666" y="2406261"/>
                    <a:pt x="103075" y="2469691"/>
                  </a:cubicBezTo>
                  <a:lnTo>
                    <a:pt x="0" y="2474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B0845E-E45D-4742-8C2D-A2782D2C67CD}"/>
              </a:ext>
            </a:extLst>
          </p:cNvPr>
          <p:cNvGrpSpPr/>
          <p:nvPr/>
        </p:nvGrpSpPr>
        <p:grpSpPr>
          <a:xfrm>
            <a:off x="5046065" y="3707429"/>
            <a:ext cx="712002" cy="808374"/>
            <a:chOff x="-636588" y="1127125"/>
            <a:chExt cx="4503739" cy="5113337"/>
          </a:xfrm>
          <a:solidFill>
            <a:schemeClr val="bg1"/>
          </a:solidFill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DBD9BB6-8308-4BC4-B202-3038EA20F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6588" y="2038350"/>
              <a:ext cx="4503739" cy="4202112"/>
            </a:xfrm>
            <a:custGeom>
              <a:avLst/>
              <a:gdLst>
                <a:gd name="T0" fmla="*/ 2092 w 2092"/>
                <a:gd name="T1" fmla="*/ 911 h 1958"/>
                <a:gd name="T2" fmla="*/ 1477 w 2092"/>
                <a:gd name="T3" fmla="*/ 702 h 1958"/>
                <a:gd name="T4" fmla="*/ 1534 w 2092"/>
                <a:gd name="T5" fmla="*/ 279 h 1958"/>
                <a:gd name="T6" fmla="*/ 1186 w 2092"/>
                <a:gd name="T7" fmla="*/ 0 h 1958"/>
                <a:gd name="T8" fmla="*/ 1080 w 2092"/>
                <a:gd name="T9" fmla="*/ 205 h 1958"/>
                <a:gd name="T10" fmla="*/ 488 w 2092"/>
                <a:gd name="T11" fmla="*/ 562 h 1958"/>
                <a:gd name="T12" fmla="*/ 0 w 2092"/>
                <a:gd name="T13" fmla="*/ 632 h 1958"/>
                <a:gd name="T14" fmla="*/ 69 w 2092"/>
                <a:gd name="T15" fmla="*/ 1958 h 1958"/>
                <a:gd name="T16" fmla="*/ 677 w 2092"/>
                <a:gd name="T17" fmla="*/ 1838 h 1958"/>
                <a:gd name="T18" fmla="*/ 1159 w 2092"/>
                <a:gd name="T19" fmla="*/ 1958 h 1958"/>
                <a:gd name="T20" fmla="*/ 1953 w 2092"/>
                <a:gd name="T21" fmla="*/ 1748 h 1958"/>
                <a:gd name="T22" fmla="*/ 2092 w 2092"/>
                <a:gd name="T23" fmla="*/ 1469 h 1958"/>
                <a:gd name="T24" fmla="*/ 2092 w 2092"/>
                <a:gd name="T25" fmla="*/ 1190 h 1958"/>
                <a:gd name="T26" fmla="*/ 558 w 2092"/>
                <a:gd name="T27" fmla="*/ 1748 h 1958"/>
                <a:gd name="T28" fmla="*/ 139 w 2092"/>
                <a:gd name="T29" fmla="*/ 1818 h 1958"/>
                <a:gd name="T30" fmla="*/ 488 w 2092"/>
                <a:gd name="T31" fmla="*/ 702 h 1958"/>
                <a:gd name="T32" fmla="*/ 558 w 2092"/>
                <a:gd name="T33" fmla="*/ 1748 h 1958"/>
                <a:gd name="T34" fmla="*/ 1883 w 2092"/>
                <a:gd name="T35" fmla="*/ 1120 h 1958"/>
                <a:gd name="T36" fmla="*/ 1883 w 2092"/>
                <a:gd name="T37" fmla="*/ 1260 h 1958"/>
                <a:gd name="T38" fmla="*/ 1674 w 2092"/>
                <a:gd name="T39" fmla="*/ 1330 h 1958"/>
                <a:gd name="T40" fmla="*/ 1883 w 2092"/>
                <a:gd name="T41" fmla="*/ 1399 h 1958"/>
                <a:gd name="T42" fmla="*/ 1883 w 2092"/>
                <a:gd name="T43" fmla="*/ 1539 h 1958"/>
                <a:gd name="T44" fmla="*/ 1674 w 2092"/>
                <a:gd name="T45" fmla="*/ 1609 h 1958"/>
                <a:gd name="T46" fmla="*/ 1813 w 2092"/>
                <a:gd name="T47" fmla="*/ 1748 h 1958"/>
                <a:gd name="T48" fmla="*/ 1159 w 2092"/>
                <a:gd name="T49" fmla="*/ 1818 h 1958"/>
                <a:gd name="T50" fmla="*/ 697 w 2092"/>
                <a:gd name="T51" fmla="*/ 1698 h 1958"/>
                <a:gd name="T52" fmla="*/ 1010 w 2092"/>
                <a:gd name="T53" fmla="*/ 631 h 1958"/>
                <a:gd name="T54" fmla="*/ 1240 w 2092"/>
                <a:gd name="T55" fmla="*/ 139 h 1958"/>
                <a:gd name="T56" fmla="*/ 1395 w 2092"/>
                <a:gd name="T57" fmla="*/ 279 h 1958"/>
                <a:gd name="T58" fmla="*/ 1328 w 2092"/>
                <a:gd name="T59" fmla="*/ 702 h 1958"/>
                <a:gd name="T60" fmla="*/ 1116 w 2092"/>
                <a:gd name="T61" fmla="*/ 772 h 1958"/>
                <a:gd name="T62" fmla="*/ 1883 w 2092"/>
                <a:gd name="T63" fmla="*/ 841 h 1958"/>
                <a:gd name="T64" fmla="*/ 1883 w 2092"/>
                <a:gd name="T65" fmla="*/ 981 h 1958"/>
                <a:gd name="T66" fmla="*/ 1674 w 2092"/>
                <a:gd name="T67" fmla="*/ 1051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2" h="1958">
                  <a:moveTo>
                    <a:pt x="2039" y="1051"/>
                  </a:moveTo>
                  <a:cubicBezTo>
                    <a:pt x="2072" y="1014"/>
                    <a:pt x="2092" y="965"/>
                    <a:pt x="2092" y="911"/>
                  </a:cubicBezTo>
                  <a:cubicBezTo>
                    <a:pt x="2092" y="796"/>
                    <a:pt x="1998" y="702"/>
                    <a:pt x="1883" y="702"/>
                  </a:cubicBezTo>
                  <a:cubicBezTo>
                    <a:pt x="1477" y="702"/>
                    <a:pt x="1477" y="702"/>
                    <a:pt x="1477" y="702"/>
                  </a:cubicBezTo>
                  <a:cubicBezTo>
                    <a:pt x="1517" y="580"/>
                    <a:pt x="1534" y="418"/>
                    <a:pt x="1534" y="348"/>
                  </a:cubicBezTo>
                  <a:cubicBezTo>
                    <a:pt x="1534" y="279"/>
                    <a:pt x="1534" y="279"/>
                    <a:pt x="1534" y="279"/>
                  </a:cubicBezTo>
                  <a:cubicBezTo>
                    <a:pt x="1534" y="125"/>
                    <a:pt x="1409" y="0"/>
                    <a:pt x="1255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54" y="0"/>
                    <a:pt x="1126" y="21"/>
                    <a:pt x="1118" y="52"/>
                  </a:cubicBezTo>
                  <a:cubicBezTo>
                    <a:pt x="1080" y="205"/>
                    <a:pt x="1080" y="205"/>
                    <a:pt x="1080" y="205"/>
                  </a:cubicBezTo>
                  <a:cubicBezTo>
                    <a:pt x="1027" y="417"/>
                    <a:pt x="858" y="652"/>
                    <a:pt x="683" y="695"/>
                  </a:cubicBezTo>
                  <a:cubicBezTo>
                    <a:pt x="652" y="617"/>
                    <a:pt x="576" y="562"/>
                    <a:pt x="488" y="562"/>
                  </a:cubicBezTo>
                  <a:cubicBezTo>
                    <a:pt x="69" y="562"/>
                    <a:pt x="69" y="562"/>
                    <a:pt x="69" y="562"/>
                  </a:cubicBezTo>
                  <a:cubicBezTo>
                    <a:pt x="31" y="562"/>
                    <a:pt x="0" y="594"/>
                    <a:pt x="0" y="63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26"/>
                    <a:pt x="31" y="1958"/>
                    <a:pt x="69" y="1958"/>
                  </a:cubicBezTo>
                  <a:cubicBezTo>
                    <a:pt x="488" y="1958"/>
                    <a:pt x="488" y="1958"/>
                    <a:pt x="488" y="1958"/>
                  </a:cubicBezTo>
                  <a:cubicBezTo>
                    <a:pt x="571" y="1958"/>
                    <a:pt x="643" y="1909"/>
                    <a:pt x="677" y="1838"/>
                  </a:cubicBezTo>
                  <a:cubicBezTo>
                    <a:pt x="917" y="1918"/>
                    <a:pt x="917" y="1918"/>
                    <a:pt x="917" y="1918"/>
                  </a:cubicBezTo>
                  <a:cubicBezTo>
                    <a:pt x="995" y="1944"/>
                    <a:pt x="1077" y="1958"/>
                    <a:pt x="1159" y="1958"/>
                  </a:cubicBezTo>
                  <a:cubicBezTo>
                    <a:pt x="1744" y="1958"/>
                    <a:pt x="1744" y="1958"/>
                    <a:pt x="1744" y="1958"/>
                  </a:cubicBezTo>
                  <a:cubicBezTo>
                    <a:pt x="1859" y="1958"/>
                    <a:pt x="1953" y="1864"/>
                    <a:pt x="1953" y="1748"/>
                  </a:cubicBezTo>
                  <a:cubicBezTo>
                    <a:pt x="1953" y="1721"/>
                    <a:pt x="1948" y="1695"/>
                    <a:pt x="1938" y="1671"/>
                  </a:cubicBezTo>
                  <a:cubicBezTo>
                    <a:pt x="2027" y="1647"/>
                    <a:pt x="2092" y="1566"/>
                    <a:pt x="2092" y="1469"/>
                  </a:cubicBezTo>
                  <a:cubicBezTo>
                    <a:pt x="2092" y="1416"/>
                    <a:pt x="2072" y="1367"/>
                    <a:pt x="2039" y="1330"/>
                  </a:cubicBezTo>
                  <a:cubicBezTo>
                    <a:pt x="2072" y="1293"/>
                    <a:pt x="2092" y="1244"/>
                    <a:pt x="2092" y="1190"/>
                  </a:cubicBezTo>
                  <a:cubicBezTo>
                    <a:pt x="2092" y="1137"/>
                    <a:pt x="2072" y="1088"/>
                    <a:pt x="2039" y="1051"/>
                  </a:cubicBezTo>
                  <a:close/>
                  <a:moveTo>
                    <a:pt x="558" y="1748"/>
                  </a:moveTo>
                  <a:cubicBezTo>
                    <a:pt x="558" y="1787"/>
                    <a:pt x="526" y="1818"/>
                    <a:pt x="488" y="1818"/>
                  </a:cubicBezTo>
                  <a:cubicBezTo>
                    <a:pt x="139" y="1818"/>
                    <a:pt x="139" y="1818"/>
                    <a:pt x="139" y="1818"/>
                  </a:cubicBezTo>
                  <a:cubicBezTo>
                    <a:pt x="139" y="702"/>
                    <a:pt x="139" y="702"/>
                    <a:pt x="139" y="702"/>
                  </a:cubicBezTo>
                  <a:cubicBezTo>
                    <a:pt x="488" y="702"/>
                    <a:pt x="488" y="702"/>
                    <a:pt x="488" y="702"/>
                  </a:cubicBezTo>
                  <a:cubicBezTo>
                    <a:pt x="526" y="702"/>
                    <a:pt x="558" y="733"/>
                    <a:pt x="558" y="772"/>
                  </a:cubicBezTo>
                  <a:lnTo>
                    <a:pt x="558" y="1748"/>
                  </a:lnTo>
                  <a:close/>
                  <a:moveTo>
                    <a:pt x="1744" y="1120"/>
                  </a:moveTo>
                  <a:cubicBezTo>
                    <a:pt x="1883" y="1120"/>
                    <a:pt x="1883" y="1120"/>
                    <a:pt x="1883" y="1120"/>
                  </a:cubicBezTo>
                  <a:cubicBezTo>
                    <a:pt x="1922" y="1120"/>
                    <a:pt x="1953" y="1152"/>
                    <a:pt x="1953" y="1190"/>
                  </a:cubicBezTo>
                  <a:cubicBezTo>
                    <a:pt x="1953" y="1229"/>
                    <a:pt x="1922" y="1260"/>
                    <a:pt x="1883" y="1260"/>
                  </a:cubicBezTo>
                  <a:cubicBezTo>
                    <a:pt x="1744" y="1260"/>
                    <a:pt x="1744" y="1260"/>
                    <a:pt x="1744" y="1260"/>
                  </a:cubicBezTo>
                  <a:cubicBezTo>
                    <a:pt x="1705" y="1260"/>
                    <a:pt x="1674" y="1291"/>
                    <a:pt x="1674" y="1330"/>
                  </a:cubicBezTo>
                  <a:cubicBezTo>
                    <a:pt x="1674" y="1368"/>
                    <a:pt x="1705" y="1399"/>
                    <a:pt x="1744" y="1399"/>
                  </a:cubicBezTo>
                  <a:cubicBezTo>
                    <a:pt x="1883" y="1399"/>
                    <a:pt x="1883" y="1399"/>
                    <a:pt x="1883" y="1399"/>
                  </a:cubicBezTo>
                  <a:cubicBezTo>
                    <a:pt x="1922" y="1399"/>
                    <a:pt x="1953" y="1431"/>
                    <a:pt x="1953" y="1469"/>
                  </a:cubicBezTo>
                  <a:cubicBezTo>
                    <a:pt x="1953" y="1508"/>
                    <a:pt x="1922" y="1539"/>
                    <a:pt x="1883" y="1539"/>
                  </a:cubicBezTo>
                  <a:cubicBezTo>
                    <a:pt x="1744" y="1539"/>
                    <a:pt x="1744" y="1539"/>
                    <a:pt x="1744" y="1539"/>
                  </a:cubicBezTo>
                  <a:cubicBezTo>
                    <a:pt x="1705" y="1539"/>
                    <a:pt x="1674" y="1570"/>
                    <a:pt x="1674" y="1609"/>
                  </a:cubicBezTo>
                  <a:cubicBezTo>
                    <a:pt x="1674" y="1647"/>
                    <a:pt x="1705" y="1679"/>
                    <a:pt x="1744" y="1679"/>
                  </a:cubicBezTo>
                  <a:cubicBezTo>
                    <a:pt x="1782" y="1679"/>
                    <a:pt x="1813" y="1710"/>
                    <a:pt x="1813" y="1748"/>
                  </a:cubicBezTo>
                  <a:cubicBezTo>
                    <a:pt x="1813" y="1787"/>
                    <a:pt x="1782" y="1818"/>
                    <a:pt x="1744" y="1818"/>
                  </a:cubicBezTo>
                  <a:cubicBezTo>
                    <a:pt x="1159" y="1818"/>
                    <a:pt x="1159" y="1818"/>
                    <a:pt x="1159" y="1818"/>
                  </a:cubicBezTo>
                  <a:cubicBezTo>
                    <a:pt x="1092" y="1818"/>
                    <a:pt x="1025" y="1807"/>
                    <a:pt x="961" y="1786"/>
                  </a:cubicBezTo>
                  <a:cubicBezTo>
                    <a:pt x="697" y="1698"/>
                    <a:pt x="697" y="1698"/>
                    <a:pt x="697" y="1698"/>
                  </a:cubicBezTo>
                  <a:cubicBezTo>
                    <a:pt x="697" y="835"/>
                    <a:pt x="697" y="835"/>
                    <a:pt x="697" y="835"/>
                  </a:cubicBezTo>
                  <a:cubicBezTo>
                    <a:pt x="807" y="814"/>
                    <a:pt x="914" y="745"/>
                    <a:pt x="1010" y="631"/>
                  </a:cubicBezTo>
                  <a:cubicBezTo>
                    <a:pt x="1105" y="521"/>
                    <a:pt x="1181" y="374"/>
                    <a:pt x="1215" y="238"/>
                  </a:cubicBezTo>
                  <a:cubicBezTo>
                    <a:pt x="1240" y="139"/>
                    <a:pt x="1240" y="139"/>
                    <a:pt x="1240" y="139"/>
                  </a:cubicBezTo>
                  <a:cubicBezTo>
                    <a:pt x="1255" y="139"/>
                    <a:pt x="1255" y="139"/>
                    <a:pt x="1255" y="139"/>
                  </a:cubicBezTo>
                  <a:cubicBezTo>
                    <a:pt x="1332" y="139"/>
                    <a:pt x="1395" y="202"/>
                    <a:pt x="1395" y="279"/>
                  </a:cubicBezTo>
                  <a:cubicBezTo>
                    <a:pt x="1395" y="348"/>
                    <a:pt x="1395" y="348"/>
                    <a:pt x="1395" y="348"/>
                  </a:cubicBezTo>
                  <a:cubicBezTo>
                    <a:pt x="1395" y="442"/>
                    <a:pt x="1366" y="622"/>
                    <a:pt x="1328" y="702"/>
                  </a:cubicBezTo>
                  <a:cubicBezTo>
                    <a:pt x="1186" y="702"/>
                    <a:pt x="1186" y="702"/>
                    <a:pt x="1186" y="702"/>
                  </a:cubicBezTo>
                  <a:cubicBezTo>
                    <a:pt x="1147" y="702"/>
                    <a:pt x="1116" y="733"/>
                    <a:pt x="1116" y="772"/>
                  </a:cubicBezTo>
                  <a:cubicBezTo>
                    <a:pt x="1116" y="810"/>
                    <a:pt x="1147" y="841"/>
                    <a:pt x="1186" y="841"/>
                  </a:cubicBezTo>
                  <a:cubicBezTo>
                    <a:pt x="1883" y="841"/>
                    <a:pt x="1883" y="841"/>
                    <a:pt x="1883" y="841"/>
                  </a:cubicBezTo>
                  <a:cubicBezTo>
                    <a:pt x="1922" y="841"/>
                    <a:pt x="1953" y="873"/>
                    <a:pt x="1953" y="911"/>
                  </a:cubicBezTo>
                  <a:cubicBezTo>
                    <a:pt x="1953" y="950"/>
                    <a:pt x="1922" y="981"/>
                    <a:pt x="1883" y="981"/>
                  </a:cubicBezTo>
                  <a:cubicBezTo>
                    <a:pt x="1744" y="981"/>
                    <a:pt x="1744" y="981"/>
                    <a:pt x="1744" y="981"/>
                  </a:cubicBezTo>
                  <a:cubicBezTo>
                    <a:pt x="1705" y="981"/>
                    <a:pt x="1674" y="1012"/>
                    <a:pt x="1674" y="1051"/>
                  </a:cubicBezTo>
                  <a:cubicBezTo>
                    <a:pt x="1674" y="1089"/>
                    <a:pt x="1705" y="1120"/>
                    <a:pt x="1744" y="1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2CAA84FC-7B72-4990-9D9E-34689EF52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13" y="5341938"/>
              <a:ext cx="300038" cy="300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C7EC1DD1-3D2E-450F-98A9-D9E90415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338" y="1127125"/>
              <a:ext cx="301625" cy="611187"/>
            </a:xfrm>
            <a:custGeom>
              <a:avLst/>
              <a:gdLst>
                <a:gd name="T0" fmla="*/ 70 w 140"/>
                <a:gd name="T1" fmla="*/ 0 h 284"/>
                <a:gd name="T2" fmla="*/ 0 w 140"/>
                <a:gd name="T3" fmla="*/ 70 h 284"/>
                <a:gd name="T4" fmla="*/ 0 w 140"/>
                <a:gd name="T5" fmla="*/ 214 h 284"/>
                <a:gd name="T6" fmla="*/ 70 w 140"/>
                <a:gd name="T7" fmla="*/ 284 h 284"/>
                <a:gd name="T8" fmla="*/ 140 w 140"/>
                <a:gd name="T9" fmla="*/ 214 h 284"/>
                <a:gd name="T10" fmla="*/ 140 w 140"/>
                <a:gd name="T11" fmla="*/ 70 h 284"/>
                <a:gd name="T12" fmla="*/ 70 w 140"/>
                <a:gd name="T1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84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53"/>
                    <a:pt x="32" y="284"/>
                    <a:pt x="70" y="284"/>
                  </a:cubicBezTo>
                  <a:cubicBezTo>
                    <a:pt x="109" y="284"/>
                    <a:pt x="140" y="253"/>
                    <a:pt x="140" y="214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32"/>
                    <a:pt x="109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C1C364CA-EBA6-4767-81BF-E116861F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2" y="1519238"/>
              <a:ext cx="539750" cy="539750"/>
            </a:xfrm>
            <a:custGeom>
              <a:avLst/>
              <a:gdLst>
                <a:gd name="T0" fmla="*/ 224 w 251"/>
                <a:gd name="T1" fmla="*/ 126 h 252"/>
                <a:gd name="T2" fmla="*/ 125 w 251"/>
                <a:gd name="T3" fmla="*/ 27 h 252"/>
                <a:gd name="T4" fmla="*/ 27 w 251"/>
                <a:gd name="T5" fmla="*/ 27 h 252"/>
                <a:gd name="T6" fmla="*/ 27 w 251"/>
                <a:gd name="T7" fmla="*/ 126 h 252"/>
                <a:gd name="T8" fmla="*/ 125 w 251"/>
                <a:gd name="T9" fmla="*/ 225 h 252"/>
                <a:gd name="T10" fmla="*/ 224 w 251"/>
                <a:gd name="T11" fmla="*/ 225 h 252"/>
                <a:gd name="T12" fmla="*/ 224 w 251"/>
                <a:gd name="T1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252">
                  <a:moveTo>
                    <a:pt x="224" y="126"/>
                  </a:moveTo>
                  <a:cubicBezTo>
                    <a:pt x="125" y="27"/>
                    <a:pt x="125" y="27"/>
                    <a:pt x="125" y="27"/>
                  </a:cubicBezTo>
                  <a:cubicBezTo>
                    <a:pt x="98" y="0"/>
                    <a:pt x="54" y="0"/>
                    <a:pt x="27" y="27"/>
                  </a:cubicBezTo>
                  <a:cubicBezTo>
                    <a:pt x="0" y="55"/>
                    <a:pt x="0" y="99"/>
                    <a:pt x="27" y="126"/>
                  </a:cubicBezTo>
                  <a:cubicBezTo>
                    <a:pt x="125" y="225"/>
                    <a:pt x="125" y="225"/>
                    <a:pt x="125" y="225"/>
                  </a:cubicBezTo>
                  <a:cubicBezTo>
                    <a:pt x="153" y="252"/>
                    <a:pt x="197" y="252"/>
                    <a:pt x="224" y="225"/>
                  </a:cubicBezTo>
                  <a:cubicBezTo>
                    <a:pt x="251" y="197"/>
                    <a:pt x="251" y="153"/>
                    <a:pt x="224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53DBFB2-3158-4BF2-B8AC-0E1CF2856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1519238"/>
              <a:ext cx="542925" cy="539750"/>
            </a:xfrm>
            <a:custGeom>
              <a:avLst/>
              <a:gdLst>
                <a:gd name="T0" fmla="*/ 224 w 252"/>
                <a:gd name="T1" fmla="*/ 27 h 252"/>
                <a:gd name="T2" fmla="*/ 126 w 252"/>
                <a:gd name="T3" fmla="*/ 27 h 252"/>
                <a:gd name="T4" fmla="*/ 27 w 252"/>
                <a:gd name="T5" fmla="*/ 126 h 252"/>
                <a:gd name="T6" fmla="*/ 27 w 252"/>
                <a:gd name="T7" fmla="*/ 225 h 252"/>
                <a:gd name="T8" fmla="*/ 126 w 252"/>
                <a:gd name="T9" fmla="*/ 225 h 252"/>
                <a:gd name="T10" fmla="*/ 224 w 252"/>
                <a:gd name="T11" fmla="*/ 126 h 252"/>
                <a:gd name="T12" fmla="*/ 224 w 252"/>
                <a:gd name="T13" fmla="*/ 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252">
                  <a:moveTo>
                    <a:pt x="224" y="27"/>
                  </a:moveTo>
                  <a:cubicBezTo>
                    <a:pt x="197" y="0"/>
                    <a:pt x="153" y="0"/>
                    <a:pt x="126" y="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53"/>
                    <a:pt x="0" y="197"/>
                    <a:pt x="27" y="225"/>
                  </a:cubicBezTo>
                  <a:cubicBezTo>
                    <a:pt x="54" y="252"/>
                    <a:pt x="98" y="252"/>
                    <a:pt x="126" y="225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52" y="99"/>
                    <a:pt x="252" y="55"/>
                    <a:pt x="22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077A5E-7F63-4AC3-9FC5-ACCD040302FF}"/>
              </a:ext>
            </a:extLst>
          </p:cNvPr>
          <p:cNvGrpSpPr/>
          <p:nvPr/>
        </p:nvGrpSpPr>
        <p:grpSpPr>
          <a:xfrm flipV="1">
            <a:off x="6460086" y="3896102"/>
            <a:ext cx="712002" cy="664317"/>
            <a:chOff x="-636588" y="2038350"/>
            <a:chExt cx="4503739" cy="4202112"/>
          </a:xfrm>
          <a:solidFill>
            <a:schemeClr val="bg1"/>
          </a:solidFill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C263188-18B0-445B-A176-823B83BA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6588" y="2038350"/>
              <a:ext cx="4503739" cy="4202112"/>
            </a:xfrm>
            <a:custGeom>
              <a:avLst/>
              <a:gdLst>
                <a:gd name="T0" fmla="*/ 2092 w 2092"/>
                <a:gd name="T1" fmla="*/ 911 h 1958"/>
                <a:gd name="T2" fmla="*/ 1477 w 2092"/>
                <a:gd name="T3" fmla="*/ 702 h 1958"/>
                <a:gd name="T4" fmla="*/ 1534 w 2092"/>
                <a:gd name="T5" fmla="*/ 279 h 1958"/>
                <a:gd name="T6" fmla="*/ 1186 w 2092"/>
                <a:gd name="T7" fmla="*/ 0 h 1958"/>
                <a:gd name="T8" fmla="*/ 1080 w 2092"/>
                <a:gd name="T9" fmla="*/ 205 h 1958"/>
                <a:gd name="T10" fmla="*/ 488 w 2092"/>
                <a:gd name="T11" fmla="*/ 562 h 1958"/>
                <a:gd name="T12" fmla="*/ 0 w 2092"/>
                <a:gd name="T13" fmla="*/ 632 h 1958"/>
                <a:gd name="T14" fmla="*/ 69 w 2092"/>
                <a:gd name="T15" fmla="*/ 1958 h 1958"/>
                <a:gd name="T16" fmla="*/ 677 w 2092"/>
                <a:gd name="T17" fmla="*/ 1838 h 1958"/>
                <a:gd name="T18" fmla="*/ 1159 w 2092"/>
                <a:gd name="T19" fmla="*/ 1958 h 1958"/>
                <a:gd name="T20" fmla="*/ 1953 w 2092"/>
                <a:gd name="T21" fmla="*/ 1748 h 1958"/>
                <a:gd name="T22" fmla="*/ 2092 w 2092"/>
                <a:gd name="T23" fmla="*/ 1469 h 1958"/>
                <a:gd name="T24" fmla="*/ 2092 w 2092"/>
                <a:gd name="T25" fmla="*/ 1190 h 1958"/>
                <a:gd name="T26" fmla="*/ 558 w 2092"/>
                <a:gd name="T27" fmla="*/ 1748 h 1958"/>
                <a:gd name="T28" fmla="*/ 139 w 2092"/>
                <a:gd name="T29" fmla="*/ 1818 h 1958"/>
                <a:gd name="T30" fmla="*/ 488 w 2092"/>
                <a:gd name="T31" fmla="*/ 702 h 1958"/>
                <a:gd name="T32" fmla="*/ 558 w 2092"/>
                <a:gd name="T33" fmla="*/ 1748 h 1958"/>
                <a:gd name="T34" fmla="*/ 1883 w 2092"/>
                <a:gd name="T35" fmla="*/ 1120 h 1958"/>
                <a:gd name="T36" fmla="*/ 1883 w 2092"/>
                <a:gd name="T37" fmla="*/ 1260 h 1958"/>
                <a:gd name="T38" fmla="*/ 1674 w 2092"/>
                <a:gd name="T39" fmla="*/ 1330 h 1958"/>
                <a:gd name="T40" fmla="*/ 1883 w 2092"/>
                <a:gd name="T41" fmla="*/ 1399 h 1958"/>
                <a:gd name="T42" fmla="*/ 1883 w 2092"/>
                <a:gd name="T43" fmla="*/ 1539 h 1958"/>
                <a:gd name="T44" fmla="*/ 1674 w 2092"/>
                <a:gd name="T45" fmla="*/ 1609 h 1958"/>
                <a:gd name="T46" fmla="*/ 1813 w 2092"/>
                <a:gd name="T47" fmla="*/ 1748 h 1958"/>
                <a:gd name="T48" fmla="*/ 1159 w 2092"/>
                <a:gd name="T49" fmla="*/ 1818 h 1958"/>
                <a:gd name="T50" fmla="*/ 697 w 2092"/>
                <a:gd name="T51" fmla="*/ 1698 h 1958"/>
                <a:gd name="T52" fmla="*/ 1010 w 2092"/>
                <a:gd name="T53" fmla="*/ 631 h 1958"/>
                <a:gd name="T54" fmla="*/ 1240 w 2092"/>
                <a:gd name="T55" fmla="*/ 139 h 1958"/>
                <a:gd name="T56" fmla="*/ 1395 w 2092"/>
                <a:gd name="T57" fmla="*/ 279 h 1958"/>
                <a:gd name="T58" fmla="*/ 1328 w 2092"/>
                <a:gd name="T59" fmla="*/ 702 h 1958"/>
                <a:gd name="T60" fmla="*/ 1116 w 2092"/>
                <a:gd name="T61" fmla="*/ 772 h 1958"/>
                <a:gd name="T62" fmla="*/ 1883 w 2092"/>
                <a:gd name="T63" fmla="*/ 841 h 1958"/>
                <a:gd name="T64" fmla="*/ 1883 w 2092"/>
                <a:gd name="T65" fmla="*/ 981 h 1958"/>
                <a:gd name="T66" fmla="*/ 1674 w 2092"/>
                <a:gd name="T67" fmla="*/ 1051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2" h="1958">
                  <a:moveTo>
                    <a:pt x="2039" y="1051"/>
                  </a:moveTo>
                  <a:cubicBezTo>
                    <a:pt x="2072" y="1014"/>
                    <a:pt x="2092" y="965"/>
                    <a:pt x="2092" y="911"/>
                  </a:cubicBezTo>
                  <a:cubicBezTo>
                    <a:pt x="2092" y="796"/>
                    <a:pt x="1998" y="702"/>
                    <a:pt x="1883" y="702"/>
                  </a:cubicBezTo>
                  <a:cubicBezTo>
                    <a:pt x="1477" y="702"/>
                    <a:pt x="1477" y="702"/>
                    <a:pt x="1477" y="702"/>
                  </a:cubicBezTo>
                  <a:cubicBezTo>
                    <a:pt x="1517" y="580"/>
                    <a:pt x="1534" y="418"/>
                    <a:pt x="1534" y="348"/>
                  </a:cubicBezTo>
                  <a:cubicBezTo>
                    <a:pt x="1534" y="279"/>
                    <a:pt x="1534" y="279"/>
                    <a:pt x="1534" y="279"/>
                  </a:cubicBezTo>
                  <a:cubicBezTo>
                    <a:pt x="1534" y="125"/>
                    <a:pt x="1409" y="0"/>
                    <a:pt x="1255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54" y="0"/>
                    <a:pt x="1126" y="21"/>
                    <a:pt x="1118" y="52"/>
                  </a:cubicBezTo>
                  <a:cubicBezTo>
                    <a:pt x="1080" y="205"/>
                    <a:pt x="1080" y="205"/>
                    <a:pt x="1080" y="205"/>
                  </a:cubicBezTo>
                  <a:cubicBezTo>
                    <a:pt x="1027" y="417"/>
                    <a:pt x="858" y="652"/>
                    <a:pt x="683" y="695"/>
                  </a:cubicBezTo>
                  <a:cubicBezTo>
                    <a:pt x="652" y="617"/>
                    <a:pt x="576" y="562"/>
                    <a:pt x="488" y="562"/>
                  </a:cubicBezTo>
                  <a:cubicBezTo>
                    <a:pt x="69" y="562"/>
                    <a:pt x="69" y="562"/>
                    <a:pt x="69" y="562"/>
                  </a:cubicBezTo>
                  <a:cubicBezTo>
                    <a:pt x="31" y="562"/>
                    <a:pt x="0" y="594"/>
                    <a:pt x="0" y="63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26"/>
                    <a:pt x="31" y="1958"/>
                    <a:pt x="69" y="1958"/>
                  </a:cubicBezTo>
                  <a:cubicBezTo>
                    <a:pt x="488" y="1958"/>
                    <a:pt x="488" y="1958"/>
                    <a:pt x="488" y="1958"/>
                  </a:cubicBezTo>
                  <a:cubicBezTo>
                    <a:pt x="571" y="1958"/>
                    <a:pt x="643" y="1909"/>
                    <a:pt x="677" y="1838"/>
                  </a:cubicBezTo>
                  <a:cubicBezTo>
                    <a:pt x="917" y="1918"/>
                    <a:pt x="917" y="1918"/>
                    <a:pt x="917" y="1918"/>
                  </a:cubicBezTo>
                  <a:cubicBezTo>
                    <a:pt x="995" y="1944"/>
                    <a:pt x="1077" y="1958"/>
                    <a:pt x="1159" y="1958"/>
                  </a:cubicBezTo>
                  <a:cubicBezTo>
                    <a:pt x="1744" y="1958"/>
                    <a:pt x="1744" y="1958"/>
                    <a:pt x="1744" y="1958"/>
                  </a:cubicBezTo>
                  <a:cubicBezTo>
                    <a:pt x="1859" y="1958"/>
                    <a:pt x="1953" y="1864"/>
                    <a:pt x="1953" y="1748"/>
                  </a:cubicBezTo>
                  <a:cubicBezTo>
                    <a:pt x="1953" y="1721"/>
                    <a:pt x="1948" y="1695"/>
                    <a:pt x="1938" y="1671"/>
                  </a:cubicBezTo>
                  <a:cubicBezTo>
                    <a:pt x="2027" y="1647"/>
                    <a:pt x="2092" y="1566"/>
                    <a:pt x="2092" y="1469"/>
                  </a:cubicBezTo>
                  <a:cubicBezTo>
                    <a:pt x="2092" y="1416"/>
                    <a:pt x="2072" y="1367"/>
                    <a:pt x="2039" y="1330"/>
                  </a:cubicBezTo>
                  <a:cubicBezTo>
                    <a:pt x="2072" y="1293"/>
                    <a:pt x="2092" y="1244"/>
                    <a:pt x="2092" y="1190"/>
                  </a:cubicBezTo>
                  <a:cubicBezTo>
                    <a:pt x="2092" y="1137"/>
                    <a:pt x="2072" y="1088"/>
                    <a:pt x="2039" y="1051"/>
                  </a:cubicBezTo>
                  <a:close/>
                  <a:moveTo>
                    <a:pt x="558" y="1748"/>
                  </a:moveTo>
                  <a:cubicBezTo>
                    <a:pt x="558" y="1787"/>
                    <a:pt x="526" y="1818"/>
                    <a:pt x="488" y="1818"/>
                  </a:cubicBezTo>
                  <a:cubicBezTo>
                    <a:pt x="139" y="1818"/>
                    <a:pt x="139" y="1818"/>
                    <a:pt x="139" y="1818"/>
                  </a:cubicBezTo>
                  <a:cubicBezTo>
                    <a:pt x="139" y="702"/>
                    <a:pt x="139" y="702"/>
                    <a:pt x="139" y="702"/>
                  </a:cubicBezTo>
                  <a:cubicBezTo>
                    <a:pt x="488" y="702"/>
                    <a:pt x="488" y="702"/>
                    <a:pt x="488" y="702"/>
                  </a:cubicBezTo>
                  <a:cubicBezTo>
                    <a:pt x="526" y="702"/>
                    <a:pt x="558" y="733"/>
                    <a:pt x="558" y="772"/>
                  </a:cubicBezTo>
                  <a:lnTo>
                    <a:pt x="558" y="1748"/>
                  </a:lnTo>
                  <a:close/>
                  <a:moveTo>
                    <a:pt x="1744" y="1120"/>
                  </a:moveTo>
                  <a:cubicBezTo>
                    <a:pt x="1883" y="1120"/>
                    <a:pt x="1883" y="1120"/>
                    <a:pt x="1883" y="1120"/>
                  </a:cubicBezTo>
                  <a:cubicBezTo>
                    <a:pt x="1922" y="1120"/>
                    <a:pt x="1953" y="1152"/>
                    <a:pt x="1953" y="1190"/>
                  </a:cubicBezTo>
                  <a:cubicBezTo>
                    <a:pt x="1953" y="1229"/>
                    <a:pt x="1922" y="1260"/>
                    <a:pt x="1883" y="1260"/>
                  </a:cubicBezTo>
                  <a:cubicBezTo>
                    <a:pt x="1744" y="1260"/>
                    <a:pt x="1744" y="1260"/>
                    <a:pt x="1744" y="1260"/>
                  </a:cubicBezTo>
                  <a:cubicBezTo>
                    <a:pt x="1705" y="1260"/>
                    <a:pt x="1674" y="1291"/>
                    <a:pt x="1674" y="1330"/>
                  </a:cubicBezTo>
                  <a:cubicBezTo>
                    <a:pt x="1674" y="1368"/>
                    <a:pt x="1705" y="1399"/>
                    <a:pt x="1744" y="1399"/>
                  </a:cubicBezTo>
                  <a:cubicBezTo>
                    <a:pt x="1883" y="1399"/>
                    <a:pt x="1883" y="1399"/>
                    <a:pt x="1883" y="1399"/>
                  </a:cubicBezTo>
                  <a:cubicBezTo>
                    <a:pt x="1922" y="1399"/>
                    <a:pt x="1953" y="1431"/>
                    <a:pt x="1953" y="1469"/>
                  </a:cubicBezTo>
                  <a:cubicBezTo>
                    <a:pt x="1953" y="1508"/>
                    <a:pt x="1922" y="1539"/>
                    <a:pt x="1883" y="1539"/>
                  </a:cubicBezTo>
                  <a:cubicBezTo>
                    <a:pt x="1744" y="1539"/>
                    <a:pt x="1744" y="1539"/>
                    <a:pt x="1744" y="1539"/>
                  </a:cubicBezTo>
                  <a:cubicBezTo>
                    <a:pt x="1705" y="1539"/>
                    <a:pt x="1674" y="1570"/>
                    <a:pt x="1674" y="1609"/>
                  </a:cubicBezTo>
                  <a:cubicBezTo>
                    <a:pt x="1674" y="1647"/>
                    <a:pt x="1705" y="1679"/>
                    <a:pt x="1744" y="1679"/>
                  </a:cubicBezTo>
                  <a:cubicBezTo>
                    <a:pt x="1782" y="1679"/>
                    <a:pt x="1813" y="1710"/>
                    <a:pt x="1813" y="1748"/>
                  </a:cubicBezTo>
                  <a:cubicBezTo>
                    <a:pt x="1813" y="1787"/>
                    <a:pt x="1782" y="1818"/>
                    <a:pt x="1744" y="1818"/>
                  </a:cubicBezTo>
                  <a:cubicBezTo>
                    <a:pt x="1159" y="1818"/>
                    <a:pt x="1159" y="1818"/>
                    <a:pt x="1159" y="1818"/>
                  </a:cubicBezTo>
                  <a:cubicBezTo>
                    <a:pt x="1092" y="1818"/>
                    <a:pt x="1025" y="1807"/>
                    <a:pt x="961" y="1786"/>
                  </a:cubicBezTo>
                  <a:cubicBezTo>
                    <a:pt x="697" y="1698"/>
                    <a:pt x="697" y="1698"/>
                    <a:pt x="697" y="1698"/>
                  </a:cubicBezTo>
                  <a:cubicBezTo>
                    <a:pt x="697" y="835"/>
                    <a:pt x="697" y="835"/>
                    <a:pt x="697" y="835"/>
                  </a:cubicBezTo>
                  <a:cubicBezTo>
                    <a:pt x="807" y="814"/>
                    <a:pt x="914" y="745"/>
                    <a:pt x="1010" y="631"/>
                  </a:cubicBezTo>
                  <a:cubicBezTo>
                    <a:pt x="1105" y="521"/>
                    <a:pt x="1181" y="374"/>
                    <a:pt x="1215" y="238"/>
                  </a:cubicBezTo>
                  <a:cubicBezTo>
                    <a:pt x="1240" y="139"/>
                    <a:pt x="1240" y="139"/>
                    <a:pt x="1240" y="139"/>
                  </a:cubicBezTo>
                  <a:cubicBezTo>
                    <a:pt x="1255" y="139"/>
                    <a:pt x="1255" y="139"/>
                    <a:pt x="1255" y="139"/>
                  </a:cubicBezTo>
                  <a:cubicBezTo>
                    <a:pt x="1332" y="139"/>
                    <a:pt x="1395" y="202"/>
                    <a:pt x="1395" y="279"/>
                  </a:cubicBezTo>
                  <a:cubicBezTo>
                    <a:pt x="1395" y="348"/>
                    <a:pt x="1395" y="348"/>
                    <a:pt x="1395" y="348"/>
                  </a:cubicBezTo>
                  <a:cubicBezTo>
                    <a:pt x="1395" y="442"/>
                    <a:pt x="1366" y="622"/>
                    <a:pt x="1328" y="702"/>
                  </a:cubicBezTo>
                  <a:cubicBezTo>
                    <a:pt x="1186" y="702"/>
                    <a:pt x="1186" y="702"/>
                    <a:pt x="1186" y="702"/>
                  </a:cubicBezTo>
                  <a:cubicBezTo>
                    <a:pt x="1147" y="702"/>
                    <a:pt x="1116" y="733"/>
                    <a:pt x="1116" y="772"/>
                  </a:cubicBezTo>
                  <a:cubicBezTo>
                    <a:pt x="1116" y="810"/>
                    <a:pt x="1147" y="841"/>
                    <a:pt x="1186" y="841"/>
                  </a:cubicBezTo>
                  <a:cubicBezTo>
                    <a:pt x="1883" y="841"/>
                    <a:pt x="1883" y="841"/>
                    <a:pt x="1883" y="841"/>
                  </a:cubicBezTo>
                  <a:cubicBezTo>
                    <a:pt x="1922" y="841"/>
                    <a:pt x="1953" y="873"/>
                    <a:pt x="1953" y="911"/>
                  </a:cubicBezTo>
                  <a:cubicBezTo>
                    <a:pt x="1953" y="950"/>
                    <a:pt x="1922" y="981"/>
                    <a:pt x="1883" y="981"/>
                  </a:cubicBezTo>
                  <a:cubicBezTo>
                    <a:pt x="1744" y="981"/>
                    <a:pt x="1744" y="981"/>
                    <a:pt x="1744" y="981"/>
                  </a:cubicBezTo>
                  <a:cubicBezTo>
                    <a:pt x="1705" y="981"/>
                    <a:pt x="1674" y="1012"/>
                    <a:pt x="1674" y="1051"/>
                  </a:cubicBezTo>
                  <a:cubicBezTo>
                    <a:pt x="1674" y="1089"/>
                    <a:pt x="1705" y="1120"/>
                    <a:pt x="1744" y="1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511839C3-B087-4C25-A9BB-6D297BDE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13" y="5341938"/>
              <a:ext cx="300038" cy="300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652B0E7-05D8-4783-A23F-CFE9DF449CE1}"/>
              </a:ext>
            </a:extLst>
          </p:cNvPr>
          <p:cNvGrpSpPr/>
          <p:nvPr/>
        </p:nvGrpSpPr>
        <p:grpSpPr>
          <a:xfrm>
            <a:off x="8254652" y="2371300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16715AD-818E-45D0-8CF7-06D54444D2C7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A98B551D-2F0C-4559-B0E2-AEE2224C9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DAF6A16-AC45-4770-B9AD-609BA31D6B9E}"/>
              </a:ext>
            </a:extLst>
          </p:cNvPr>
          <p:cNvGrpSpPr/>
          <p:nvPr/>
        </p:nvGrpSpPr>
        <p:grpSpPr>
          <a:xfrm>
            <a:off x="3350512" y="2371300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028264-9FA7-4CB5-AB09-EABA95320AD5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08B5039D-6E49-448E-80E4-0F0B9B50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CF5D3021-EB6A-4126-8967-66EF35881A3A}"/>
              </a:ext>
            </a:extLst>
          </p:cNvPr>
          <p:cNvSpPr txBox="1"/>
          <p:nvPr/>
        </p:nvSpPr>
        <p:spPr>
          <a:xfrm>
            <a:off x="9038477" y="2456831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CDC79C3-71E7-44D7-8209-9AD5086CE1F7}"/>
              </a:ext>
            </a:extLst>
          </p:cNvPr>
          <p:cNvSpPr txBox="1"/>
          <p:nvPr/>
        </p:nvSpPr>
        <p:spPr>
          <a:xfrm>
            <a:off x="688297" y="2478464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499C1C8-C732-410A-9884-1D593ED4F0C4}"/>
              </a:ext>
            </a:extLst>
          </p:cNvPr>
          <p:cNvGrpSpPr/>
          <p:nvPr/>
        </p:nvGrpSpPr>
        <p:grpSpPr>
          <a:xfrm>
            <a:off x="8254652" y="3163873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094D37-69ED-4C14-B7E9-9C2F73A87173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884B0A3A-77F5-48A3-BB8A-956C4A46A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D6FF4B-424C-4806-9B94-AA13E2045BFC}"/>
              </a:ext>
            </a:extLst>
          </p:cNvPr>
          <p:cNvGrpSpPr/>
          <p:nvPr/>
        </p:nvGrpSpPr>
        <p:grpSpPr>
          <a:xfrm>
            <a:off x="3350512" y="3163873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0CD2EA5-9A20-4F5F-8C90-DF32D75EE60A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70B6059-8D39-41DE-B6C9-3660ACB8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322D285-3816-4291-8C06-964C201B1EB4}"/>
              </a:ext>
            </a:extLst>
          </p:cNvPr>
          <p:cNvSpPr txBox="1"/>
          <p:nvPr/>
        </p:nvSpPr>
        <p:spPr>
          <a:xfrm>
            <a:off x="9038477" y="3271037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E4324DA-24A8-4970-9A09-C4701AA0793F}"/>
              </a:ext>
            </a:extLst>
          </p:cNvPr>
          <p:cNvSpPr txBox="1"/>
          <p:nvPr/>
        </p:nvSpPr>
        <p:spPr>
          <a:xfrm>
            <a:off x="688297" y="3271037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25D2FF-453E-4426-AE12-B93B653AE874}"/>
              </a:ext>
            </a:extLst>
          </p:cNvPr>
          <p:cNvGrpSpPr/>
          <p:nvPr/>
        </p:nvGrpSpPr>
        <p:grpSpPr>
          <a:xfrm>
            <a:off x="8254652" y="3956446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E4DAEDB-BA17-4FE4-A032-D3DC94C7B01D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F5C1EA5A-E76B-404F-B941-A8BBE4E19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020CE71-A42F-480C-9030-CE8217A4FDA4}"/>
              </a:ext>
            </a:extLst>
          </p:cNvPr>
          <p:cNvGrpSpPr/>
          <p:nvPr/>
        </p:nvGrpSpPr>
        <p:grpSpPr>
          <a:xfrm>
            <a:off x="3350512" y="3957414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F37025D-49D7-409C-9BC2-097288A4E261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812C3242-3EA5-45C5-A7F6-42CEE8BE5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90FB0F7B-2E56-4E79-A185-D5D60E13C594}"/>
              </a:ext>
            </a:extLst>
          </p:cNvPr>
          <p:cNvSpPr txBox="1"/>
          <p:nvPr/>
        </p:nvSpPr>
        <p:spPr>
          <a:xfrm>
            <a:off x="9038477" y="406361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D82DA98-B8FA-46D3-923C-17B5A779EBF3}"/>
              </a:ext>
            </a:extLst>
          </p:cNvPr>
          <p:cNvSpPr txBox="1"/>
          <p:nvPr/>
        </p:nvSpPr>
        <p:spPr>
          <a:xfrm>
            <a:off x="688297" y="406361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7DFF311-5EFA-48DD-B9F9-D135543E23CE}"/>
              </a:ext>
            </a:extLst>
          </p:cNvPr>
          <p:cNvGrpSpPr/>
          <p:nvPr/>
        </p:nvGrpSpPr>
        <p:grpSpPr>
          <a:xfrm>
            <a:off x="8254652" y="4749987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2D28DEB-83C9-4FD3-B181-B526D51465A8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A7048CDE-CDFA-492F-9B6E-67D465609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5B8195-D10C-4F14-BD74-2D13B296D9BE}"/>
              </a:ext>
            </a:extLst>
          </p:cNvPr>
          <p:cNvGrpSpPr/>
          <p:nvPr/>
        </p:nvGrpSpPr>
        <p:grpSpPr>
          <a:xfrm>
            <a:off x="3350512" y="4749987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9041328-0998-4C9C-A42E-9A654F4F1C45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196E4857-E980-45CC-84C5-5B0AEC068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A4DC9E8-FECE-4DE6-9E68-480FB0E34072}"/>
              </a:ext>
            </a:extLst>
          </p:cNvPr>
          <p:cNvSpPr txBox="1"/>
          <p:nvPr/>
        </p:nvSpPr>
        <p:spPr>
          <a:xfrm>
            <a:off x="9038477" y="4857151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0C003AE-2C9C-4121-B3CC-CA7ED53F29C6}"/>
              </a:ext>
            </a:extLst>
          </p:cNvPr>
          <p:cNvSpPr txBox="1"/>
          <p:nvPr/>
        </p:nvSpPr>
        <p:spPr>
          <a:xfrm>
            <a:off x="688297" y="4857151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8C04326-8AD6-44D7-A02E-63080B608A36}"/>
              </a:ext>
            </a:extLst>
          </p:cNvPr>
          <p:cNvGrpSpPr/>
          <p:nvPr/>
        </p:nvGrpSpPr>
        <p:grpSpPr>
          <a:xfrm>
            <a:off x="8254652" y="5542559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F65B7CC-99A7-4611-8E3A-DFA902078375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93C5159A-145A-4156-A458-FEAD2492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DBED34-4943-480A-A0E2-3F5B5B1091D6}"/>
              </a:ext>
            </a:extLst>
          </p:cNvPr>
          <p:cNvGrpSpPr/>
          <p:nvPr/>
        </p:nvGrpSpPr>
        <p:grpSpPr>
          <a:xfrm>
            <a:off x="3350512" y="5542559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11F6DFA-5B25-4E97-A792-B39DA9A3CAF7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9F606D2E-2463-4B7A-B40D-98090A55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DAD00E1-5DFA-4A25-9F84-757DD35D8987}"/>
              </a:ext>
            </a:extLst>
          </p:cNvPr>
          <p:cNvSpPr txBox="1"/>
          <p:nvPr/>
        </p:nvSpPr>
        <p:spPr>
          <a:xfrm>
            <a:off x="9038477" y="5649723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C0A697-7F0E-4913-8BB0-E612C94A26A7}"/>
              </a:ext>
            </a:extLst>
          </p:cNvPr>
          <p:cNvSpPr txBox="1"/>
          <p:nvPr/>
        </p:nvSpPr>
        <p:spPr>
          <a:xfrm>
            <a:off x="688297" y="5649723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3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92" y="1619"/>
            <a:ext cx="12141299" cy="6843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322" y="4645985"/>
            <a:ext cx="2828012" cy="6070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0445" y="4032489"/>
            <a:ext cx="1837003" cy="73986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150" y="3362538"/>
            <a:ext cx="4139080" cy="337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9575" y="719693"/>
            <a:ext cx="4306562" cy="356395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479" y="5335962"/>
            <a:ext cx="2538596" cy="30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7343" y="4845755"/>
            <a:ext cx="4702149" cy="90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7351" y="4464960"/>
            <a:ext cx="5892205" cy="3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" y="6112814"/>
            <a:ext cx="12141299" cy="6731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42" y="1847698"/>
            <a:ext cx="5567897" cy="136324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65" y="772412"/>
            <a:ext cx="2780235" cy="5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669" y="2009741"/>
            <a:ext cx="3610059" cy="8275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548" y="1379720"/>
            <a:ext cx="5008287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7226" y="884781"/>
            <a:ext cx="3941527" cy="23039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1867" y="2750752"/>
            <a:ext cx="526065" cy="46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9778" y="2309842"/>
            <a:ext cx="268940" cy="36902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3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4C0D4-5011-458C-B062-3266549481AA}"/>
              </a:ext>
            </a:extLst>
          </p:cNvPr>
          <p:cNvGrpSpPr/>
          <p:nvPr/>
        </p:nvGrpSpPr>
        <p:grpSpPr>
          <a:xfrm>
            <a:off x="2244213" y="1358025"/>
            <a:ext cx="1527551" cy="1479257"/>
            <a:chOff x="4555655" y="2569245"/>
            <a:chExt cx="3077514" cy="307455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D06298C-0FA0-4AD3-8FA0-515BDBFC147E}"/>
                </a:ext>
              </a:extLst>
            </p:cNvPr>
            <p:cNvGrpSpPr/>
            <p:nvPr/>
          </p:nvGrpSpPr>
          <p:grpSpPr>
            <a:xfrm>
              <a:off x="4555655" y="2569245"/>
              <a:ext cx="3077514" cy="3074554"/>
              <a:chOff x="4388515" y="2647807"/>
              <a:chExt cx="3077514" cy="3074554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5D4827-21E6-4FE7-9DB0-D11FD0B519CB}"/>
                  </a:ext>
                </a:extLst>
              </p:cNvPr>
              <p:cNvSpPr/>
              <p:nvPr/>
            </p:nvSpPr>
            <p:spPr>
              <a:xfrm>
                <a:off x="4388515" y="2647807"/>
                <a:ext cx="1509478" cy="3074554"/>
              </a:xfrm>
              <a:custGeom>
                <a:avLst/>
                <a:gdLst>
                  <a:gd name="connsiteX0" fmla="*/ 1215070 w 1215070"/>
                  <a:gd name="connsiteY0" fmla="*/ 0 h 2474896"/>
                  <a:gd name="connsiteX1" fmla="*/ 1215070 w 1215070"/>
                  <a:gd name="connsiteY1" fmla="*/ 2474896 h 2474896"/>
                  <a:gd name="connsiteX2" fmla="*/ 1111994 w 1215070"/>
                  <a:gd name="connsiteY2" fmla="*/ 2469691 h 2474896"/>
                  <a:gd name="connsiteX3" fmla="*/ 0 w 1215070"/>
                  <a:gd name="connsiteY3" fmla="*/ 1237448 h 2474896"/>
                  <a:gd name="connsiteX4" fmla="*/ 1111994 w 1215070"/>
                  <a:gd name="connsiteY4" fmla="*/ 5205 h 2474896"/>
                  <a:gd name="connsiteX5" fmla="*/ 1215070 w 1215070"/>
                  <a:gd name="connsiteY5" fmla="*/ 0 h 247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5070" h="2474896">
                    <a:moveTo>
                      <a:pt x="1215070" y="0"/>
                    </a:moveTo>
                    <a:lnTo>
                      <a:pt x="1215070" y="2474896"/>
                    </a:lnTo>
                    <a:lnTo>
                      <a:pt x="1111994" y="2469691"/>
                    </a:lnTo>
                    <a:cubicBezTo>
                      <a:pt x="487403" y="2406261"/>
                      <a:pt x="0" y="1878774"/>
                      <a:pt x="0" y="1237448"/>
                    </a:cubicBezTo>
                    <a:cubicBezTo>
                      <a:pt x="0" y="596122"/>
                      <a:pt x="487403" y="68636"/>
                      <a:pt x="1111994" y="5205"/>
                    </a:cubicBezTo>
                    <a:lnTo>
                      <a:pt x="1215070" y="0"/>
                    </a:lnTo>
                    <a:close/>
                  </a:path>
                </a:pathLst>
              </a:custGeom>
              <a:solidFill>
                <a:srgbClr val="83BE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E440AE9-3679-4BE3-988A-A827ED245643}"/>
                  </a:ext>
                </a:extLst>
              </p:cNvPr>
              <p:cNvSpPr/>
              <p:nvPr/>
            </p:nvSpPr>
            <p:spPr>
              <a:xfrm>
                <a:off x="5956552" y="2647807"/>
                <a:ext cx="1509477" cy="3074554"/>
              </a:xfrm>
              <a:custGeom>
                <a:avLst/>
                <a:gdLst>
                  <a:gd name="connsiteX0" fmla="*/ 0 w 1215069"/>
                  <a:gd name="connsiteY0" fmla="*/ 0 h 2474896"/>
                  <a:gd name="connsiteX1" fmla="*/ 103075 w 1215069"/>
                  <a:gd name="connsiteY1" fmla="*/ 5205 h 2474896"/>
                  <a:gd name="connsiteX2" fmla="*/ 1215069 w 1215069"/>
                  <a:gd name="connsiteY2" fmla="*/ 1237448 h 2474896"/>
                  <a:gd name="connsiteX3" fmla="*/ 103075 w 1215069"/>
                  <a:gd name="connsiteY3" fmla="*/ 2469691 h 2474896"/>
                  <a:gd name="connsiteX4" fmla="*/ 0 w 1215069"/>
                  <a:gd name="connsiteY4" fmla="*/ 2474896 h 2474896"/>
                  <a:gd name="connsiteX5" fmla="*/ 0 w 1215069"/>
                  <a:gd name="connsiteY5" fmla="*/ 0 h 247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5069" h="2474896">
                    <a:moveTo>
                      <a:pt x="0" y="0"/>
                    </a:moveTo>
                    <a:lnTo>
                      <a:pt x="103075" y="5205"/>
                    </a:lnTo>
                    <a:cubicBezTo>
                      <a:pt x="727666" y="68636"/>
                      <a:pt x="1215069" y="596122"/>
                      <a:pt x="1215069" y="1237448"/>
                    </a:cubicBezTo>
                    <a:cubicBezTo>
                      <a:pt x="1215069" y="1878774"/>
                      <a:pt x="727666" y="2406261"/>
                      <a:pt x="103075" y="2469691"/>
                    </a:cubicBezTo>
                    <a:lnTo>
                      <a:pt x="0" y="24748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242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AEEAABF-0BDA-4D0A-9D51-ED174C026C85}"/>
                </a:ext>
              </a:extLst>
            </p:cNvPr>
            <p:cNvGrpSpPr/>
            <p:nvPr/>
          </p:nvGrpSpPr>
          <p:grpSpPr>
            <a:xfrm>
              <a:off x="5046065" y="3565192"/>
              <a:ext cx="712002" cy="808374"/>
              <a:chOff x="-636588" y="1127125"/>
              <a:chExt cx="4503739" cy="5113337"/>
            </a:xfrm>
            <a:solidFill>
              <a:sysClr val="window" lastClr="FFFFFF"/>
            </a:solidFill>
            <a:effectLst>
              <a:outerShdw blurRad="25400" dist="38100" dir="8100000" algn="tr" rotWithShape="0">
                <a:prstClr val="black">
                  <a:alpha val="12000"/>
                </a:prstClr>
              </a:outerShdw>
            </a:effectLst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EAE2E835-AEF5-43BD-8713-4CD14153C4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36588" y="2038350"/>
                <a:ext cx="4503739" cy="4202112"/>
              </a:xfrm>
              <a:custGeom>
                <a:avLst/>
                <a:gdLst>
                  <a:gd name="T0" fmla="*/ 2092 w 2092"/>
                  <a:gd name="T1" fmla="*/ 911 h 1958"/>
                  <a:gd name="T2" fmla="*/ 1477 w 2092"/>
                  <a:gd name="T3" fmla="*/ 702 h 1958"/>
                  <a:gd name="T4" fmla="*/ 1534 w 2092"/>
                  <a:gd name="T5" fmla="*/ 279 h 1958"/>
                  <a:gd name="T6" fmla="*/ 1186 w 2092"/>
                  <a:gd name="T7" fmla="*/ 0 h 1958"/>
                  <a:gd name="T8" fmla="*/ 1080 w 2092"/>
                  <a:gd name="T9" fmla="*/ 205 h 1958"/>
                  <a:gd name="T10" fmla="*/ 488 w 2092"/>
                  <a:gd name="T11" fmla="*/ 562 h 1958"/>
                  <a:gd name="T12" fmla="*/ 0 w 2092"/>
                  <a:gd name="T13" fmla="*/ 632 h 1958"/>
                  <a:gd name="T14" fmla="*/ 69 w 2092"/>
                  <a:gd name="T15" fmla="*/ 1958 h 1958"/>
                  <a:gd name="T16" fmla="*/ 677 w 2092"/>
                  <a:gd name="T17" fmla="*/ 1838 h 1958"/>
                  <a:gd name="T18" fmla="*/ 1159 w 2092"/>
                  <a:gd name="T19" fmla="*/ 1958 h 1958"/>
                  <a:gd name="T20" fmla="*/ 1953 w 2092"/>
                  <a:gd name="T21" fmla="*/ 1748 h 1958"/>
                  <a:gd name="T22" fmla="*/ 2092 w 2092"/>
                  <a:gd name="T23" fmla="*/ 1469 h 1958"/>
                  <a:gd name="T24" fmla="*/ 2092 w 2092"/>
                  <a:gd name="T25" fmla="*/ 1190 h 1958"/>
                  <a:gd name="T26" fmla="*/ 558 w 2092"/>
                  <a:gd name="T27" fmla="*/ 1748 h 1958"/>
                  <a:gd name="T28" fmla="*/ 139 w 2092"/>
                  <a:gd name="T29" fmla="*/ 1818 h 1958"/>
                  <a:gd name="T30" fmla="*/ 488 w 2092"/>
                  <a:gd name="T31" fmla="*/ 702 h 1958"/>
                  <a:gd name="T32" fmla="*/ 558 w 2092"/>
                  <a:gd name="T33" fmla="*/ 1748 h 1958"/>
                  <a:gd name="T34" fmla="*/ 1883 w 2092"/>
                  <a:gd name="T35" fmla="*/ 1120 h 1958"/>
                  <a:gd name="T36" fmla="*/ 1883 w 2092"/>
                  <a:gd name="T37" fmla="*/ 1260 h 1958"/>
                  <a:gd name="T38" fmla="*/ 1674 w 2092"/>
                  <a:gd name="T39" fmla="*/ 1330 h 1958"/>
                  <a:gd name="T40" fmla="*/ 1883 w 2092"/>
                  <a:gd name="T41" fmla="*/ 1399 h 1958"/>
                  <a:gd name="T42" fmla="*/ 1883 w 2092"/>
                  <a:gd name="T43" fmla="*/ 1539 h 1958"/>
                  <a:gd name="T44" fmla="*/ 1674 w 2092"/>
                  <a:gd name="T45" fmla="*/ 1609 h 1958"/>
                  <a:gd name="T46" fmla="*/ 1813 w 2092"/>
                  <a:gd name="T47" fmla="*/ 1748 h 1958"/>
                  <a:gd name="T48" fmla="*/ 1159 w 2092"/>
                  <a:gd name="T49" fmla="*/ 1818 h 1958"/>
                  <a:gd name="T50" fmla="*/ 697 w 2092"/>
                  <a:gd name="T51" fmla="*/ 1698 h 1958"/>
                  <a:gd name="T52" fmla="*/ 1010 w 2092"/>
                  <a:gd name="T53" fmla="*/ 631 h 1958"/>
                  <a:gd name="T54" fmla="*/ 1240 w 2092"/>
                  <a:gd name="T55" fmla="*/ 139 h 1958"/>
                  <a:gd name="T56" fmla="*/ 1395 w 2092"/>
                  <a:gd name="T57" fmla="*/ 279 h 1958"/>
                  <a:gd name="T58" fmla="*/ 1328 w 2092"/>
                  <a:gd name="T59" fmla="*/ 702 h 1958"/>
                  <a:gd name="T60" fmla="*/ 1116 w 2092"/>
                  <a:gd name="T61" fmla="*/ 772 h 1958"/>
                  <a:gd name="T62" fmla="*/ 1883 w 2092"/>
                  <a:gd name="T63" fmla="*/ 841 h 1958"/>
                  <a:gd name="T64" fmla="*/ 1883 w 2092"/>
                  <a:gd name="T65" fmla="*/ 981 h 1958"/>
                  <a:gd name="T66" fmla="*/ 1674 w 2092"/>
                  <a:gd name="T67" fmla="*/ 1051 h 1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92" h="1958">
                    <a:moveTo>
                      <a:pt x="2039" y="1051"/>
                    </a:moveTo>
                    <a:cubicBezTo>
                      <a:pt x="2072" y="1014"/>
                      <a:pt x="2092" y="965"/>
                      <a:pt x="2092" y="911"/>
                    </a:cubicBezTo>
                    <a:cubicBezTo>
                      <a:pt x="2092" y="796"/>
                      <a:pt x="1998" y="702"/>
                      <a:pt x="1883" y="702"/>
                    </a:cubicBezTo>
                    <a:cubicBezTo>
                      <a:pt x="1477" y="702"/>
                      <a:pt x="1477" y="702"/>
                      <a:pt x="1477" y="702"/>
                    </a:cubicBezTo>
                    <a:cubicBezTo>
                      <a:pt x="1517" y="580"/>
                      <a:pt x="1534" y="418"/>
                      <a:pt x="1534" y="348"/>
                    </a:cubicBezTo>
                    <a:cubicBezTo>
                      <a:pt x="1534" y="279"/>
                      <a:pt x="1534" y="279"/>
                      <a:pt x="1534" y="279"/>
                    </a:cubicBezTo>
                    <a:cubicBezTo>
                      <a:pt x="1534" y="125"/>
                      <a:pt x="1409" y="0"/>
                      <a:pt x="1255" y="0"/>
                    </a:cubicBezTo>
                    <a:cubicBezTo>
                      <a:pt x="1186" y="0"/>
                      <a:pt x="1186" y="0"/>
                      <a:pt x="1186" y="0"/>
                    </a:cubicBezTo>
                    <a:cubicBezTo>
                      <a:pt x="1154" y="0"/>
                      <a:pt x="1126" y="21"/>
                      <a:pt x="1118" y="52"/>
                    </a:cubicBezTo>
                    <a:cubicBezTo>
                      <a:pt x="1080" y="205"/>
                      <a:pt x="1080" y="205"/>
                      <a:pt x="1080" y="205"/>
                    </a:cubicBezTo>
                    <a:cubicBezTo>
                      <a:pt x="1027" y="417"/>
                      <a:pt x="858" y="652"/>
                      <a:pt x="683" y="695"/>
                    </a:cubicBezTo>
                    <a:cubicBezTo>
                      <a:pt x="652" y="617"/>
                      <a:pt x="576" y="562"/>
                      <a:pt x="488" y="562"/>
                    </a:cubicBezTo>
                    <a:cubicBezTo>
                      <a:pt x="69" y="562"/>
                      <a:pt x="69" y="562"/>
                      <a:pt x="69" y="562"/>
                    </a:cubicBezTo>
                    <a:cubicBezTo>
                      <a:pt x="31" y="562"/>
                      <a:pt x="0" y="594"/>
                      <a:pt x="0" y="632"/>
                    </a:cubicBezTo>
                    <a:cubicBezTo>
                      <a:pt x="0" y="1888"/>
                      <a:pt x="0" y="1888"/>
                      <a:pt x="0" y="1888"/>
                    </a:cubicBezTo>
                    <a:cubicBezTo>
                      <a:pt x="0" y="1926"/>
                      <a:pt x="31" y="1958"/>
                      <a:pt x="69" y="1958"/>
                    </a:cubicBezTo>
                    <a:cubicBezTo>
                      <a:pt x="488" y="1958"/>
                      <a:pt x="488" y="1958"/>
                      <a:pt x="488" y="1958"/>
                    </a:cubicBezTo>
                    <a:cubicBezTo>
                      <a:pt x="571" y="1958"/>
                      <a:pt x="643" y="1909"/>
                      <a:pt x="677" y="1838"/>
                    </a:cubicBezTo>
                    <a:cubicBezTo>
                      <a:pt x="917" y="1918"/>
                      <a:pt x="917" y="1918"/>
                      <a:pt x="917" y="1918"/>
                    </a:cubicBezTo>
                    <a:cubicBezTo>
                      <a:pt x="995" y="1944"/>
                      <a:pt x="1077" y="1958"/>
                      <a:pt x="1159" y="1958"/>
                    </a:cubicBezTo>
                    <a:cubicBezTo>
                      <a:pt x="1744" y="1958"/>
                      <a:pt x="1744" y="1958"/>
                      <a:pt x="1744" y="1958"/>
                    </a:cubicBezTo>
                    <a:cubicBezTo>
                      <a:pt x="1859" y="1958"/>
                      <a:pt x="1953" y="1864"/>
                      <a:pt x="1953" y="1748"/>
                    </a:cubicBezTo>
                    <a:cubicBezTo>
                      <a:pt x="1953" y="1721"/>
                      <a:pt x="1948" y="1695"/>
                      <a:pt x="1938" y="1671"/>
                    </a:cubicBezTo>
                    <a:cubicBezTo>
                      <a:pt x="2027" y="1647"/>
                      <a:pt x="2092" y="1566"/>
                      <a:pt x="2092" y="1469"/>
                    </a:cubicBezTo>
                    <a:cubicBezTo>
                      <a:pt x="2092" y="1416"/>
                      <a:pt x="2072" y="1367"/>
                      <a:pt x="2039" y="1330"/>
                    </a:cubicBezTo>
                    <a:cubicBezTo>
                      <a:pt x="2072" y="1293"/>
                      <a:pt x="2092" y="1244"/>
                      <a:pt x="2092" y="1190"/>
                    </a:cubicBezTo>
                    <a:cubicBezTo>
                      <a:pt x="2092" y="1137"/>
                      <a:pt x="2072" y="1088"/>
                      <a:pt x="2039" y="1051"/>
                    </a:cubicBezTo>
                    <a:close/>
                    <a:moveTo>
                      <a:pt x="558" y="1748"/>
                    </a:moveTo>
                    <a:cubicBezTo>
                      <a:pt x="558" y="1787"/>
                      <a:pt x="526" y="1818"/>
                      <a:pt x="488" y="1818"/>
                    </a:cubicBezTo>
                    <a:cubicBezTo>
                      <a:pt x="139" y="1818"/>
                      <a:pt x="139" y="1818"/>
                      <a:pt x="139" y="1818"/>
                    </a:cubicBezTo>
                    <a:cubicBezTo>
                      <a:pt x="139" y="702"/>
                      <a:pt x="139" y="702"/>
                      <a:pt x="139" y="702"/>
                    </a:cubicBezTo>
                    <a:cubicBezTo>
                      <a:pt x="488" y="702"/>
                      <a:pt x="488" y="702"/>
                      <a:pt x="488" y="702"/>
                    </a:cubicBezTo>
                    <a:cubicBezTo>
                      <a:pt x="526" y="702"/>
                      <a:pt x="558" y="733"/>
                      <a:pt x="558" y="772"/>
                    </a:cubicBezTo>
                    <a:lnTo>
                      <a:pt x="558" y="1748"/>
                    </a:lnTo>
                    <a:close/>
                    <a:moveTo>
                      <a:pt x="1744" y="1120"/>
                    </a:moveTo>
                    <a:cubicBezTo>
                      <a:pt x="1883" y="1120"/>
                      <a:pt x="1883" y="1120"/>
                      <a:pt x="1883" y="1120"/>
                    </a:cubicBezTo>
                    <a:cubicBezTo>
                      <a:pt x="1922" y="1120"/>
                      <a:pt x="1953" y="1152"/>
                      <a:pt x="1953" y="1190"/>
                    </a:cubicBezTo>
                    <a:cubicBezTo>
                      <a:pt x="1953" y="1229"/>
                      <a:pt x="1922" y="1260"/>
                      <a:pt x="1883" y="1260"/>
                    </a:cubicBezTo>
                    <a:cubicBezTo>
                      <a:pt x="1744" y="1260"/>
                      <a:pt x="1744" y="1260"/>
                      <a:pt x="1744" y="1260"/>
                    </a:cubicBezTo>
                    <a:cubicBezTo>
                      <a:pt x="1705" y="1260"/>
                      <a:pt x="1674" y="1291"/>
                      <a:pt x="1674" y="1330"/>
                    </a:cubicBezTo>
                    <a:cubicBezTo>
                      <a:pt x="1674" y="1368"/>
                      <a:pt x="1705" y="1399"/>
                      <a:pt x="1744" y="1399"/>
                    </a:cubicBezTo>
                    <a:cubicBezTo>
                      <a:pt x="1883" y="1399"/>
                      <a:pt x="1883" y="1399"/>
                      <a:pt x="1883" y="1399"/>
                    </a:cubicBezTo>
                    <a:cubicBezTo>
                      <a:pt x="1922" y="1399"/>
                      <a:pt x="1953" y="1431"/>
                      <a:pt x="1953" y="1469"/>
                    </a:cubicBezTo>
                    <a:cubicBezTo>
                      <a:pt x="1953" y="1508"/>
                      <a:pt x="1922" y="1539"/>
                      <a:pt x="1883" y="1539"/>
                    </a:cubicBezTo>
                    <a:cubicBezTo>
                      <a:pt x="1744" y="1539"/>
                      <a:pt x="1744" y="1539"/>
                      <a:pt x="1744" y="1539"/>
                    </a:cubicBezTo>
                    <a:cubicBezTo>
                      <a:pt x="1705" y="1539"/>
                      <a:pt x="1674" y="1570"/>
                      <a:pt x="1674" y="1609"/>
                    </a:cubicBezTo>
                    <a:cubicBezTo>
                      <a:pt x="1674" y="1647"/>
                      <a:pt x="1705" y="1679"/>
                      <a:pt x="1744" y="1679"/>
                    </a:cubicBezTo>
                    <a:cubicBezTo>
                      <a:pt x="1782" y="1679"/>
                      <a:pt x="1813" y="1710"/>
                      <a:pt x="1813" y="1748"/>
                    </a:cubicBezTo>
                    <a:cubicBezTo>
                      <a:pt x="1813" y="1787"/>
                      <a:pt x="1782" y="1818"/>
                      <a:pt x="1744" y="1818"/>
                    </a:cubicBezTo>
                    <a:cubicBezTo>
                      <a:pt x="1159" y="1818"/>
                      <a:pt x="1159" y="1818"/>
                      <a:pt x="1159" y="1818"/>
                    </a:cubicBezTo>
                    <a:cubicBezTo>
                      <a:pt x="1092" y="1818"/>
                      <a:pt x="1025" y="1807"/>
                      <a:pt x="961" y="1786"/>
                    </a:cubicBezTo>
                    <a:cubicBezTo>
                      <a:pt x="697" y="1698"/>
                      <a:pt x="697" y="1698"/>
                      <a:pt x="697" y="1698"/>
                    </a:cubicBezTo>
                    <a:cubicBezTo>
                      <a:pt x="697" y="835"/>
                      <a:pt x="697" y="835"/>
                      <a:pt x="697" y="835"/>
                    </a:cubicBezTo>
                    <a:cubicBezTo>
                      <a:pt x="807" y="814"/>
                      <a:pt x="914" y="745"/>
                      <a:pt x="1010" y="631"/>
                    </a:cubicBezTo>
                    <a:cubicBezTo>
                      <a:pt x="1105" y="521"/>
                      <a:pt x="1181" y="374"/>
                      <a:pt x="1215" y="238"/>
                    </a:cubicBezTo>
                    <a:cubicBezTo>
                      <a:pt x="1240" y="139"/>
                      <a:pt x="1240" y="139"/>
                      <a:pt x="1240" y="139"/>
                    </a:cubicBezTo>
                    <a:cubicBezTo>
                      <a:pt x="1255" y="139"/>
                      <a:pt x="1255" y="139"/>
                      <a:pt x="1255" y="139"/>
                    </a:cubicBezTo>
                    <a:cubicBezTo>
                      <a:pt x="1332" y="139"/>
                      <a:pt x="1395" y="202"/>
                      <a:pt x="1395" y="279"/>
                    </a:cubicBezTo>
                    <a:cubicBezTo>
                      <a:pt x="1395" y="348"/>
                      <a:pt x="1395" y="348"/>
                      <a:pt x="1395" y="348"/>
                    </a:cubicBezTo>
                    <a:cubicBezTo>
                      <a:pt x="1395" y="442"/>
                      <a:pt x="1366" y="622"/>
                      <a:pt x="1328" y="702"/>
                    </a:cubicBezTo>
                    <a:cubicBezTo>
                      <a:pt x="1186" y="702"/>
                      <a:pt x="1186" y="702"/>
                      <a:pt x="1186" y="702"/>
                    </a:cubicBezTo>
                    <a:cubicBezTo>
                      <a:pt x="1147" y="702"/>
                      <a:pt x="1116" y="733"/>
                      <a:pt x="1116" y="772"/>
                    </a:cubicBezTo>
                    <a:cubicBezTo>
                      <a:pt x="1116" y="810"/>
                      <a:pt x="1147" y="841"/>
                      <a:pt x="1186" y="841"/>
                    </a:cubicBezTo>
                    <a:cubicBezTo>
                      <a:pt x="1883" y="841"/>
                      <a:pt x="1883" y="841"/>
                      <a:pt x="1883" y="841"/>
                    </a:cubicBezTo>
                    <a:cubicBezTo>
                      <a:pt x="1922" y="841"/>
                      <a:pt x="1953" y="873"/>
                      <a:pt x="1953" y="911"/>
                    </a:cubicBezTo>
                    <a:cubicBezTo>
                      <a:pt x="1953" y="950"/>
                      <a:pt x="1922" y="981"/>
                      <a:pt x="1883" y="981"/>
                    </a:cubicBezTo>
                    <a:cubicBezTo>
                      <a:pt x="1744" y="981"/>
                      <a:pt x="1744" y="981"/>
                      <a:pt x="1744" y="981"/>
                    </a:cubicBezTo>
                    <a:cubicBezTo>
                      <a:pt x="1705" y="981"/>
                      <a:pt x="1674" y="1012"/>
                      <a:pt x="1674" y="1051"/>
                    </a:cubicBezTo>
                    <a:cubicBezTo>
                      <a:pt x="1674" y="1089"/>
                      <a:pt x="1705" y="1120"/>
                      <a:pt x="1744" y="1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Oval 6">
                <a:extLst>
                  <a:ext uri="{FF2B5EF4-FFF2-40B4-BE49-F238E27FC236}">
                    <a16:creationId xmlns:a16="http://schemas.microsoft.com/office/drawing/2014/main" id="{F58274A8-FE15-4183-9AAA-0B6810DB4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513" y="5341938"/>
                <a:ext cx="300038" cy="3000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7">
                <a:extLst>
                  <a:ext uri="{FF2B5EF4-FFF2-40B4-BE49-F238E27FC236}">
                    <a16:creationId xmlns:a16="http://schemas.microsoft.com/office/drawing/2014/main" id="{ABCE1C76-1B23-480E-BFE6-081DD2B10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5338" y="1127125"/>
                <a:ext cx="301625" cy="611187"/>
              </a:xfrm>
              <a:custGeom>
                <a:avLst/>
                <a:gdLst>
                  <a:gd name="T0" fmla="*/ 70 w 140"/>
                  <a:gd name="T1" fmla="*/ 0 h 284"/>
                  <a:gd name="T2" fmla="*/ 0 w 140"/>
                  <a:gd name="T3" fmla="*/ 70 h 284"/>
                  <a:gd name="T4" fmla="*/ 0 w 140"/>
                  <a:gd name="T5" fmla="*/ 214 h 284"/>
                  <a:gd name="T6" fmla="*/ 70 w 140"/>
                  <a:gd name="T7" fmla="*/ 284 h 284"/>
                  <a:gd name="T8" fmla="*/ 140 w 140"/>
                  <a:gd name="T9" fmla="*/ 214 h 284"/>
                  <a:gd name="T10" fmla="*/ 140 w 140"/>
                  <a:gd name="T11" fmla="*/ 70 h 284"/>
                  <a:gd name="T12" fmla="*/ 70 w 140"/>
                  <a:gd name="T13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284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53"/>
                      <a:pt x="32" y="284"/>
                      <a:pt x="70" y="284"/>
                    </a:cubicBezTo>
                    <a:cubicBezTo>
                      <a:pt x="109" y="284"/>
                      <a:pt x="140" y="253"/>
                      <a:pt x="140" y="214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0" y="32"/>
                      <a:pt x="109" y="0"/>
                      <a:pt x="7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 8">
                <a:extLst>
                  <a:ext uri="{FF2B5EF4-FFF2-40B4-BE49-F238E27FC236}">
                    <a16:creationId xmlns:a16="http://schemas.microsoft.com/office/drawing/2014/main" id="{14F61076-C9CB-4340-B842-FD6353B3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962" y="1519238"/>
                <a:ext cx="539750" cy="539750"/>
              </a:xfrm>
              <a:custGeom>
                <a:avLst/>
                <a:gdLst>
                  <a:gd name="T0" fmla="*/ 224 w 251"/>
                  <a:gd name="T1" fmla="*/ 126 h 252"/>
                  <a:gd name="T2" fmla="*/ 125 w 251"/>
                  <a:gd name="T3" fmla="*/ 27 h 252"/>
                  <a:gd name="T4" fmla="*/ 27 w 251"/>
                  <a:gd name="T5" fmla="*/ 27 h 252"/>
                  <a:gd name="T6" fmla="*/ 27 w 251"/>
                  <a:gd name="T7" fmla="*/ 126 h 252"/>
                  <a:gd name="T8" fmla="*/ 125 w 251"/>
                  <a:gd name="T9" fmla="*/ 225 h 252"/>
                  <a:gd name="T10" fmla="*/ 224 w 251"/>
                  <a:gd name="T11" fmla="*/ 225 h 252"/>
                  <a:gd name="T12" fmla="*/ 224 w 251"/>
                  <a:gd name="T13" fmla="*/ 12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252">
                    <a:moveTo>
                      <a:pt x="224" y="126"/>
                    </a:moveTo>
                    <a:cubicBezTo>
                      <a:pt x="125" y="27"/>
                      <a:pt x="125" y="27"/>
                      <a:pt x="125" y="27"/>
                    </a:cubicBezTo>
                    <a:cubicBezTo>
                      <a:pt x="98" y="0"/>
                      <a:pt x="54" y="0"/>
                      <a:pt x="27" y="27"/>
                    </a:cubicBezTo>
                    <a:cubicBezTo>
                      <a:pt x="0" y="55"/>
                      <a:pt x="0" y="99"/>
                      <a:pt x="27" y="126"/>
                    </a:cubicBezTo>
                    <a:cubicBezTo>
                      <a:pt x="125" y="225"/>
                      <a:pt x="125" y="225"/>
                      <a:pt x="125" y="225"/>
                    </a:cubicBezTo>
                    <a:cubicBezTo>
                      <a:pt x="153" y="252"/>
                      <a:pt x="197" y="252"/>
                      <a:pt x="224" y="225"/>
                    </a:cubicBezTo>
                    <a:cubicBezTo>
                      <a:pt x="251" y="197"/>
                      <a:pt x="251" y="153"/>
                      <a:pt x="224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9">
                <a:extLst>
                  <a:ext uri="{FF2B5EF4-FFF2-40B4-BE49-F238E27FC236}">
                    <a16:creationId xmlns:a16="http://schemas.microsoft.com/office/drawing/2014/main" id="{CFFB09EB-11B2-49EC-9D7C-EC8A98B9E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5588" y="1519238"/>
                <a:ext cx="542925" cy="539750"/>
              </a:xfrm>
              <a:custGeom>
                <a:avLst/>
                <a:gdLst>
                  <a:gd name="T0" fmla="*/ 224 w 252"/>
                  <a:gd name="T1" fmla="*/ 27 h 252"/>
                  <a:gd name="T2" fmla="*/ 126 w 252"/>
                  <a:gd name="T3" fmla="*/ 27 h 252"/>
                  <a:gd name="T4" fmla="*/ 27 w 252"/>
                  <a:gd name="T5" fmla="*/ 126 h 252"/>
                  <a:gd name="T6" fmla="*/ 27 w 252"/>
                  <a:gd name="T7" fmla="*/ 225 h 252"/>
                  <a:gd name="T8" fmla="*/ 126 w 252"/>
                  <a:gd name="T9" fmla="*/ 225 h 252"/>
                  <a:gd name="T10" fmla="*/ 224 w 252"/>
                  <a:gd name="T11" fmla="*/ 126 h 252"/>
                  <a:gd name="T12" fmla="*/ 224 w 252"/>
                  <a:gd name="T13" fmla="*/ 27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2" h="252">
                    <a:moveTo>
                      <a:pt x="224" y="27"/>
                    </a:moveTo>
                    <a:cubicBezTo>
                      <a:pt x="197" y="0"/>
                      <a:pt x="153" y="0"/>
                      <a:pt x="126" y="27"/>
                    </a:cubicBezTo>
                    <a:cubicBezTo>
                      <a:pt x="27" y="126"/>
                      <a:pt x="27" y="126"/>
                      <a:pt x="27" y="126"/>
                    </a:cubicBezTo>
                    <a:cubicBezTo>
                      <a:pt x="0" y="153"/>
                      <a:pt x="0" y="197"/>
                      <a:pt x="27" y="225"/>
                    </a:cubicBezTo>
                    <a:cubicBezTo>
                      <a:pt x="54" y="252"/>
                      <a:pt x="98" y="252"/>
                      <a:pt x="126" y="225"/>
                    </a:cubicBezTo>
                    <a:cubicBezTo>
                      <a:pt x="224" y="126"/>
                      <a:pt x="224" y="126"/>
                      <a:pt x="224" y="126"/>
                    </a:cubicBezTo>
                    <a:cubicBezTo>
                      <a:pt x="252" y="99"/>
                      <a:pt x="252" y="55"/>
                      <a:pt x="22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3DB1334-3DC0-4EDF-826E-06888FA827AD}"/>
                </a:ext>
              </a:extLst>
            </p:cNvPr>
            <p:cNvGrpSpPr/>
            <p:nvPr/>
          </p:nvGrpSpPr>
          <p:grpSpPr>
            <a:xfrm flipV="1">
              <a:off x="6460086" y="3753865"/>
              <a:ext cx="712002" cy="664317"/>
              <a:chOff x="-636588" y="2038350"/>
              <a:chExt cx="4503739" cy="4202112"/>
            </a:xfrm>
            <a:solidFill>
              <a:sysClr val="window" lastClr="FFFFFF"/>
            </a:solidFill>
            <a:effectLst>
              <a:outerShdw blurRad="25400" dist="38100" dir="8100000" algn="tr" rotWithShape="0">
                <a:prstClr val="black">
                  <a:alpha val="12000"/>
                </a:prstClr>
              </a:outerShdw>
            </a:effectLst>
          </p:grpSpPr>
          <p:sp>
            <p:nvSpPr>
              <p:cNvPr id="106" name="Freeform 5">
                <a:extLst>
                  <a:ext uri="{FF2B5EF4-FFF2-40B4-BE49-F238E27FC236}">
                    <a16:creationId xmlns:a16="http://schemas.microsoft.com/office/drawing/2014/main" id="{55D56A51-3D61-45B5-9D5F-6B4718FCAC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36588" y="2038350"/>
                <a:ext cx="4503739" cy="4202112"/>
              </a:xfrm>
              <a:custGeom>
                <a:avLst/>
                <a:gdLst>
                  <a:gd name="T0" fmla="*/ 2092 w 2092"/>
                  <a:gd name="T1" fmla="*/ 911 h 1958"/>
                  <a:gd name="T2" fmla="*/ 1477 w 2092"/>
                  <a:gd name="T3" fmla="*/ 702 h 1958"/>
                  <a:gd name="T4" fmla="*/ 1534 w 2092"/>
                  <a:gd name="T5" fmla="*/ 279 h 1958"/>
                  <a:gd name="T6" fmla="*/ 1186 w 2092"/>
                  <a:gd name="T7" fmla="*/ 0 h 1958"/>
                  <a:gd name="T8" fmla="*/ 1080 w 2092"/>
                  <a:gd name="T9" fmla="*/ 205 h 1958"/>
                  <a:gd name="T10" fmla="*/ 488 w 2092"/>
                  <a:gd name="T11" fmla="*/ 562 h 1958"/>
                  <a:gd name="T12" fmla="*/ 0 w 2092"/>
                  <a:gd name="T13" fmla="*/ 632 h 1958"/>
                  <a:gd name="T14" fmla="*/ 69 w 2092"/>
                  <a:gd name="T15" fmla="*/ 1958 h 1958"/>
                  <a:gd name="T16" fmla="*/ 677 w 2092"/>
                  <a:gd name="T17" fmla="*/ 1838 h 1958"/>
                  <a:gd name="T18" fmla="*/ 1159 w 2092"/>
                  <a:gd name="T19" fmla="*/ 1958 h 1958"/>
                  <a:gd name="T20" fmla="*/ 1953 w 2092"/>
                  <a:gd name="T21" fmla="*/ 1748 h 1958"/>
                  <a:gd name="T22" fmla="*/ 2092 w 2092"/>
                  <a:gd name="T23" fmla="*/ 1469 h 1958"/>
                  <a:gd name="T24" fmla="*/ 2092 w 2092"/>
                  <a:gd name="T25" fmla="*/ 1190 h 1958"/>
                  <a:gd name="T26" fmla="*/ 558 w 2092"/>
                  <a:gd name="T27" fmla="*/ 1748 h 1958"/>
                  <a:gd name="T28" fmla="*/ 139 w 2092"/>
                  <a:gd name="T29" fmla="*/ 1818 h 1958"/>
                  <a:gd name="T30" fmla="*/ 488 w 2092"/>
                  <a:gd name="T31" fmla="*/ 702 h 1958"/>
                  <a:gd name="T32" fmla="*/ 558 w 2092"/>
                  <a:gd name="T33" fmla="*/ 1748 h 1958"/>
                  <a:gd name="T34" fmla="*/ 1883 w 2092"/>
                  <a:gd name="T35" fmla="*/ 1120 h 1958"/>
                  <a:gd name="T36" fmla="*/ 1883 w 2092"/>
                  <a:gd name="T37" fmla="*/ 1260 h 1958"/>
                  <a:gd name="T38" fmla="*/ 1674 w 2092"/>
                  <a:gd name="T39" fmla="*/ 1330 h 1958"/>
                  <a:gd name="T40" fmla="*/ 1883 w 2092"/>
                  <a:gd name="T41" fmla="*/ 1399 h 1958"/>
                  <a:gd name="T42" fmla="*/ 1883 w 2092"/>
                  <a:gd name="T43" fmla="*/ 1539 h 1958"/>
                  <a:gd name="T44" fmla="*/ 1674 w 2092"/>
                  <a:gd name="T45" fmla="*/ 1609 h 1958"/>
                  <a:gd name="T46" fmla="*/ 1813 w 2092"/>
                  <a:gd name="T47" fmla="*/ 1748 h 1958"/>
                  <a:gd name="T48" fmla="*/ 1159 w 2092"/>
                  <a:gd name="T49" fmla="*/ 1818 h 1958"/>
                  <a:gd name="T50" fmla="*/ 697 w 2092"/>
                  <a:gd name="T51" fmla="*/ 1698 h 1958"/>
                  <a:gd name="T52" fmla="*/ 1010 w 2092"/>
                  <a:gd name="T53" fmla="*/ 631 h 1958"/>
                  <a:gd name="T54" fmla="*/ 1240 w 2092"/>
                  <a:gd name="T55" fmla="*/ 139 h 1958"/>
                  <a:gd name="T56" fmla="*/ 1395 w 2092"/>
                  <a:gd name="T57" fmla="*/ 279 h 1958"/>
                  <a:gd name="T58" fmla="*/ 1328 w 2092"/>
                  <a:gd name="T59" fmla="*/ 702 h 1958"/>
                  <a:gd name="T60" fmla="*/ 1116 w 2092"/>
                  <a:gd name="T61" fmla="*/ 772 h 1958"/>
                  <a:gd name="T62" fmla="*/ 1883 w 2092"/>
                  <a:gd name="T63" fmla="*/ 841 h 1958"/>
                  <a:gd name="T64" fmla="*/ 1883 w 2092"/>
                  <a:gd name="T65" fmla="*/ 981 h 1958"/>
                  <a:gd name="T66" fmla="*/ 1674 w 2092"/>
                  <a:gd name="T67" fmla="*/ 1051 h 1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92" h="1958">
                    <a:moveTo>
                      <a:pt x="2039" y="1051"/>
                    </a:moveTo>
                    <a:cubicBezTo>
                      <a:pt x="2072" y="1014"/>
                      <a:pt x="2092" y="965"/>
                      <a:pt x="2092" y="911"/>
                    </a:cubicBezTo>
                    <a:cubicBezTo>
                      <a:pt x="2092" y="796"/>
                      <a:pt x="1998" y="702"/>
                      <a:pt x="1883" y="702"/>
                    </a:cubicBezTo>
                    <a:cubicBezTo>
                      <a:pt x="1477" y="702"/>
                      <a:pt x="1477" y="702"/>
                      <a:pt x="1477" y="702"/>
                    </a:cubicBezTo>
                    <a:cubicBezTo>
                      <a:pt x="1517" y="580"/>
                      <a:pt x="1534" y="418"/>
                      <a:pt x="1534" y="348"/>
                    </a:cubicBezTo>
                    <a:cubicBezTo>
                      <a:pt x="1534" y="279"/>
                      <a:pt x="1534" y="279"/>
                      <a:pt x="1534" y="279"/>
                    </a:cubicBezTo>
                    <a:cubicBezTo>
                      <a:pt x="1534" y="125"/>
                      <a:pt x="1409" y="0"/>
                      <a:pt x="1255" y="0"/>
                    </a:cubicBezTo>
                    <a:cubicBezTo>
                      <a:pt x="1186" y="0"/>
                      <a:pt x="1186" y="0"/>
                      <a:pt x="1186" y="0"/>
                    </a:cubicBezTo>
                    <a:cubicBezTo>
                      <a:pt x="1154" y="0"/>
                      <a:pt x="1126" y="21"/>
                      <a:pt x="1118" y="52"/>
                    </a:cubicBezTo>
                    <a:cubicBezTo>
                      <a:pt x="1080" y="205"/>
                      <a:pt x="1080" y="205"/>
                      <a:pt x="1080" y="205"/>
                    </a:cubicBezTo>
                    <a:cubicBezTo>
                      <a:pt x="1027" y="417"/>
                      <a:pt x="858" y="652"/>
                      <a:pt x="683" y="695"/>
                    </a:cubicBezTo>
                    <a:cubicBezTo>
                      <a:pt x="652" y="617"/>
                      <a:pt x="576" y="562"/>
                      <a:pt x="488" y="562"/>
                    </a:cubicBezTo>
                    <a:cubicBezTo>
                      <a:pt x="69" y="562"/>
                      <a:pt x="69" y="562"/>
                      <a:pt x="69" y="562"/>
                    </a:cubicBezTo>
                    <a:cubicBezTo>
                      <a:pt x="31" y="562"/>
                      <a:pt x="0" y="594"/>
                      <a:pt x="0" y="632"/>
                    </a:cubicBezTo>
                    <a:cubicBezTo>
                      <a:pt x="0" y="1888"/>
                      <a:pt x="0" y="1888"/>
                      <a:pt x="0" y="1888"/>
                    </a:cubicBezTo>
                    <a:cubicBezTo>
                      <a:pt x="0" y="1926"/>
                      <a:pt x="31" y="1958"/>
                      <a:pt x="69" y="1958"/>
                    </a:cubicBezTo>
                    <a:cubicBezTo>
                      <a:pt x="488" y="1958"/>
                      <a:pt x="488" y="1958"/>
                      <a:pt x="488" y="1958"/>
                    </a:cubicBezTo>
                    <a:cubicBezTo>
                      <a:pt x="571" y="1958"/>
                      <a:pt x="643" y="1909"/>
                      <a:pt x="677" y="1838"/>
                    </a:cubicBezTo>
                    <a:cubicBezTo>
                      <a:pt x="917" y="1918"/>
                      <a:pt x="917" y="1918"/>
                      <a:pt x="917" y="1918"/>
                    </a:cubicBezTo>
                    <a:cubicBezTo>
                      <a:pt x="995" y="1944"/>
                      <a:pt x="1077" y="1958"/>
                      <a:pt x="1159" y="1958"/>
                    </a:cubicBezTo>
                    <a:cubicBezTo>
                      <a:pt x="1744" y="1958"/>
                      <a:pt x="1744" y="1958"/>
                      <a:pt x="1744" y="1958"/>
                    </a:cubicBezTo>
                    <a:cubicBezTo>
                      <a:pt x="1859" y="1958"/>
                      <a:pt x="1953" y="1864"/>
                      <a:pt x="1953" y="1748"/>
                    </a:cubicBezTo>
                    <a:cubicBezTo>
                      <a:pt x="1953" y="1721"/>
                      <a:pt x="1948" y="1695"/>
                      <a:pt x="1938" y="1671"/>
                    </a:cubicBezTo>
                    <a:cubicBezTo>
                      <a:pt x="2027" y="1647"/>
                      <a:pt x="2092" y="1566"/>
                      <a:pt x="2092" y="1469"/>
                    </a:cubicBezTo>
                    <a:cubicBezTo>
                      <a:pt x="2092" y="1416"/>
                      <a:pt x="2072" y="1367"/>
                      <a:pt x="2039" y="1330"/>
                    </a:cubicBezTo>
                    <a:cubicBezTo>
                      <a:pt x="2072" y="1293"/>
                      <a:pt x="2092" y="1244"/>
                      <a:pt x="2092" y="1190"/>
                    </a:cubicBezTo>
                    <a:cubicBezTo>
                      <a:pt x="2092" y="1137"/>
                      <a:pt x="2072" y="1088"/>
                      <a:pt x="2039" y="1051"/>
                    </a:cubicBezTo>
                    <a:close/>
                    <a:moveTo>
                      <a:pt x="558" y="1748"/>
                    </a:moveTo>
                    <a:cubicBezTo>
                      <a:pt x="558" y="1787"/>
                      <a:pt x="526" y="1818"/>
                      <a:pt x="488" y="1818"/>
                    </a:cubicBezTo>
                    <a:cubicBezTo>
                      <a:pt x="139" y="1818"/>
                      <a:pt x="139" y="1818"/>
                      <a:pt x="139" y="1818"/>
                    </a:cubicBezTo>
                    <a:cubicBezTo>
                      <a:pt x="139" y="702"/>
                      <a:pt x="139" y="702"/>
                      <a:pt x="139" y="702"/>
                    </a:cubicBezTo>
                    <a:cubicBezTo>
                      <a:pt x="488" y="702"/>
                      <a:pt x="488" y="702"/>
                      <a:pt x="488" y="702"/>
                    </a:cubicBezTo>
                    <a:cubicBezTo>
                      <a:pt x="526" y="702"/>
                      <a:pt x="558" y="733"/>
                      <a:pt x="558" y="772"/>
                    </a:cubicBezTo>
                    <a:lnTo>
                      <a:pt x="558" y="1748"/>
                    </a:lnTo>
                    <a:close/>
                    <a:moveTo>
                      <a:pt x="1744" y="1120"/>
                    </a:moveTo>
                    <a:cubicBezTo>
                      <a:pt x="1883" y="1120"/>
                      <a:pt x="1883" y="1120"/>
                      <a:pt x="1883" y="1120"/>
                    </a:cubicBezTo>
                    <a:cubicBezTo>
                      <a:pt x="1922" y="1120"/>
                      <a:pt x="1953" y="1152"/>
                      <a:pt x="1953" y="1190"/>
                    </a:cubicBezTo>
                    <a:cubicBezTo>
                      <a:pt x="1953" y="1229"/>
                      <a:pt x="1922" y="1260"/>
                      <a:pt x="1883" y="1260"/>
                    </a:cubicBezTo>
                    <a:cubicBezTo>
                      <a:pt x="1744" y="1260"/>
                      <a:pt x="1744" y="1260"/>
                      <a:pt x="1744" y="1260"/>
                    </a:cubicBezTo>
                    <a:cubicBezTo>
                      <a:pt x="1705" y="1260"/>
                      <a:pt x="1674" y="1291"/>
                      <a:pt x="1674" y="1330"/>
                    </a:cubicBezTo>
                    <a:cubicBezTo>
                      <a:pt x="1674" y="1368"/>
                      <a:pt x="1705" y="1399"/>
                      <a:pt x="1744" y="1399"/>
                    </a:cubicBezTo>
                    <a:cubicBezTo>
                      <a:pt x="1883" y="1399"/>
                      <a:pt x="1883" y="1399"/>
                      <a:pt x="1883" y="1399"/>
                    </a:cubicBezTo>
                    <a:cubicBezTo>
                      <a:pt x="1922" y="1399"/>
                      <a:pt x="1953" y="1431"/>
                      <a:pt x="1953" y="1469"/>
                    </a:cubicBezTo>
                    <a:cubicBezTo>
                      <a:pt x="1953" y="1508"/>
                      <a:pt x="1922" y="1539"/>
                      <a:pt x="1883" y="1539"/>
                    </a:cubicBezTo>
                    <a:cubicBezTo>
                      <a:pt x="1744" y="1539"/>
                      <a:pt x="1744" y="1539"/>
                      <a:pt x="1744" y="1539"/>
                    </a:cubicBezTo>
                    <a:cubicBezTo>
                      <a:pt x="1705" y="1539"/>
                      <a:pt x="1674" y="1570"/>
                      <a:pt x="1674" y="1609"/>
                    </a:cubicBezTo>
                    <a:cubicBezTo>
                      <a:pt x="1674" y="1647"/>
                      <a:pt x="1705" y="1679"/>
                      <a:pt x="1744" y="1679"/>
                    </a:cubicBezTo>
                    <a:cubicBezTo>
                      <a:pt x="1782" y="1679"/>
                      <a:pt x="1813" y="1710"/>
                      <a:pt x="1813" y="1748"/>
                    </a:cubicBezTo>
                    <a:cubicBezTo>
                      <a:pt x="1813" y="1787"/>
                      <a:pt x="1782" y="1818"/>
                      <a:pt x="1744" y="1818"/>
                    </a:cubicBezTo>
                    <a:cubicBezTo>
                      <a:pt x="1159" y="1818"/>
                      <a:pt x="1159" y="1818"/>
                      <a:pt x="1159" y="1818"/>
                    </a:cubicBezTo>
                    <a:cubicBezTo>
                      <a:pt x="1092" y="1818"/>
                      <a:pt x="1025" y="1807"/>
                      <a:pt x="961" y="1786"/>
                    </a:cubicBezTo>
                    <a:cubicBezTo>
                      <a:pt x="697" y="1698"/>
                      <a:pt x="697" y="1698"/>
                      <a:pt x="697" y="1698"/>
                    </a:cubicBezTo>
                    <a:cubicBezTo>
                      <a:pt x="697" y="835"/>
                      <a:pt x="697" y="835"/>
                      <a:pt x="697" y="835"/>
                    </a:cubicBezTo>
                    <a:cubicBezTo>
                      <a:pt x="807" y="814"/>
                      <a:pt x="914" y="745"/>
                      <a:pt x="1010" y="631"/>
                    </a:cubicBezTo>
                    <a:cubicBezTo>
                      <a:pt x="1105" y="521"/>
                      <a:pt x="1181" y="374"/>
                      <a:pt x="1215" y="238"/>
                    </a:cubicBezTo>
                    <a:cubicBezTo>
                      <a:pt x="1240" y="139"/>
                      <a:pt x="1240" y="139"/>
                      <a:pt x="1240" y="139"/>
                    </a:cubicBezTo>
                    <a:cubicBezTo>
                      <a:pt x="1255" y="139"/>
                      <a:pt x="1255" y="139"/>
                      <a:pt x="1255" y="139"/>
                    </a:cubicBezTo>
                    <a:cubicBezTo>
                      <a:pt x="1332" y="139"/>
                      <a:pt x="1395" y="202"/>
                      <a:pt x="1395" y="279"/>
                    </a:cubicBezTo>
                    <a:cubicBezTo>
                      <a:pt x="1395" y="348"/>
                      <a:pt x="1395" y="348"/>
                      <a:pt x="1395" y="348"/>
                    </a:cubicBezTo>
                    <a:cubicBezTo>
                      <a:pt x="1395" y="442"/>
                      <a:pt x="1366" y="622"/>
                      <a:pt x="1328" y="702"/>
                    </a:cubicBezTo>
                    <a:cubicBezTo>
                      <a:pt x="1186" y="702"/>
                      <a:pt x="1186" y="702"/>
                      <a:pt x="1186" y="702"/>
                    </a:cubicBezTo>
                    <a:cubicBezTo>
                      <a:pt x="1147" y="702"/>
                      <a:pt x="1116" y="733"/>
                      <a:pt x="1116" y="772"/>
                    </a:cubicBezTo>
                    <a:cubicBezTo>
                      <a:pt x="1116" y="810"/>
                      <a:pt x="1147" y="841"/>
                      <a:pt x="1186" y="841"/>
                    </a:cubicBezTo>
                    <a:cubicBezTo>
                      <a:pt x="1883" y="841"/>
                      <a:pt x="1883" y="841"/>
                      <a:pt x="1883" y="841"/>
                    </a:cubicBezTo>
                    <a:cubicBezTo>
                      <a:pt x="1922" y="841"/>
                      <a:pt x="1953" y="873"/>
                      <a:pt x="1953" y="911"/>
                    </a:cubicBezTo>
                    <a:cubicBezTo>
                      <a:pt x="1953" y="950"/>
                      <a:pt x="1922" y="981"/>
                      <a:pt x="1883" y="981"/>
                    </a:cubicBezTo>
                    <a:cubicBezTo>
                      <a:pt x="1744" y="981"/>
                      <a:pt x="1744" y="981"/>
                      <a:pt x="1744" y="981"/>
                    </a:cubicBezTo>
                    <a:cubicBezTo>
                      <a:pt x="1705" y="981"/>
                      <a:pt x="1674" y="1012"/>
                      <a:pt x="1674" y="1051"/>
                    </a:cubicBezTo>
                    <a:cubicBezTo>
                      <a:pt x="1674" y="1089"/>
                      <a:pt x="1705" y="1120"/>
                      <a:pt x="1744" y="1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Oval 6">
                <a:extLst>
                  <a:ext uri="{FF2B5EF4-FFF2-40B4-BE49-F238E27FC236}">
                    <a16:creationId xmlns:a16="http://schemas.microsoft.com/office/drawing/2014/main" id="{B5BADF70-B90B-4073-A2C4-74A89770C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513" y="5341938"/>
                <a:ext cx="300038" cy="3000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6B4"/>
      </a:accent1>
      <a:accent2>
        <a:srgbClr val="83BE50"/>
      </a:accent2>
      <a:accent3>
        <a:srgbClr val="F9CF11"/>
      </a:accent3>
      <a:accent4>
        <a:srgbClr val="EF6725"/>
      </a:accent4>
      <a:accent5>
        <a:srgbClr val="E9242A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5460</TotalTime>
  <Words>239</Words>
  <Application>Microsoft Office PowerPoint</Application>
  <PresentationFormat>Custom</PresentationFormat>
  <Paragraphs>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2_Office Theme</vt:lpstr>
      <vt:lpstr>4 Rows Do's and Don'ts PowerPoint Template</vt:lpstr>
      <vt:lpstr>5 Rows Do's and Don'ts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109</cp:revision>
  <dcterms:created xsi:type="dcterms:W3CDTF">2013-09-12T13:05:01Z</dcterms:created>
  <dcterms:modified xsi:type="dcterms:W3CDTF">2018-10-26T16:54:46Z</dcterms:modified>
</cp:coreProperties>
</file>