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62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80" r:id="rId14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imated Zoom Design" id="{4CE3CC69-3CB9-4AD4-846B-FF6FD37BB9C5}">
          <p14:sldIdLst>
            <p14:sldId id="279"/>
          </p14:sldIdLst>
        </p14:section>
        <p14:section name="Item 1" id="{350990AA-AF46-43F1-9F03-D466AF3D151A}">
          <p14:sldIdLst>
            <p14:sldId id="262"/>
          </p14:sldIdLst>
        </p14:section>
        <p14:section name="Item 2" id="{1DF9E687-69C5-4EF8-9B83-A35CA02FB33A}">
          <p14:sldIdLst>
            <p14:sldId id="268"/>
          </p14:sldIdLst>
        </p14:section>
        <p14:section name="Item 3" id="{BCBCB171-A05E-4CE1-A433-92545A2A1320}">
          <p14:sldIdLst>
            <p14:sldId id="269"/>
          </p14:sldIdLst>
        </p14:section>
        <p14:section name="Item 4" id="{B2C74F3C-630A-4B0C-AA4C-4E109A02083C}">
          <p14:sldIdLst>
            <p14:sldId id="270"/>
          </p14:sldIdLst>
        </p14:section>
        <p14:section name="Item 5" id="{EDB13462-0980-492E-87D8-0926CF93339C}">
          <p14:sldIdLst>
            <p14:sldId id="271"/>
          </p14:sldIdLst>
        </p14:section>
        <p14:section name="Item 6" id="{38A39505-3188-4F5F-A815-A3C90D0DA279}">
          <p14:sldIdLst>
            <p14:sldId id="272"/>
          </p14:sldIdLst>
        </p14:section>
        <p14:section name="Item 7" id="{E5F31A30-D194-470D-B32A-C25DD52269A8}">
          <p14:sldIdLst>
            <p14:sldId id="273"/>
          </p14:sldIdLst>
        </p14:section>
        <p14:section name="Item 8" id="{1355CD99-9BF9-4EBB-B572-3C3D88B48D0E}">
          <p14:sldIdLst>
            <p14:sldId id="274"/>
          </p14:sldIdLst>
        </p14:section>
        <p14:section name="Item 9" id="{828F6B6F-207C-49F4-B627-6A5A9E45658A}">
          <p14:sldIdLst>
            <p14:sldId id="275"/>
          </p14:sldIdLst>
        </p14:section>
        <p14:section name="Item 10" id="{215B1D31-A6C6-4982-824D-18E9E5BCD7CC}">
          <p14:sldIdLst>
            <p14:sldId id="276"/>
          </p14:sldIdLst>
        </p14:section>
        <p14:section name="Item 11" id="{28F068C8-C421-4EA3-AB79-5249EF1CF8DC}">
          <p14:sldIdLst>
            <p14:sldId id="277"/>
          </p14:sldIdLst>
        </p14:section>
        <p14:section name="Graphics Section" id="{5F6270AA-D5B3-4305-A40F-4AE5E7FE255D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A2F"/>
    <a:srgbClr val="40A552"/>
    <a:srgbClr val="EF7735"/>
    <a:srgbClr val="238FCF"/>
    <a:srgbClr val="238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4B85-0D58-4023-A740-9562C5EEA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618AB-0084-475B-9D44-CDC22CFF3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F1BA-F1DF-4017-9C39-D73ABE01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/>
              <a:t>17/1/2020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D08B-C598-473D-A42D-423D9FC9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469A-FC29-465B-8A5A-10CCD853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3709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2C92-56B5-4AE8-BD93-E7FDEE20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D8F3C-F46B-4FC3-AB99-B727427B6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CDFAD-B0BA-40AF-A1D4-35411F38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/>
              <a:t>17/1/2020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89B97-2A5C-41BB-B19D-AE210CE3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08619-0978-427E-9FA7-BB5CFA39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5083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D6DCC-56C5-4058-BDEC-AED1A5034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6A909-5DBA-4CA3-8EAF-6BA5317C4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F5B3D-E94C-484C-B9AD-CC67AFC8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/>
              <a:t>17/1/2020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789F2-D1EF-4315-9FB6-4BB70901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BE488-1DCA-43A2-83CA-51C62690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18416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65E0-CD6F-43D8-916D-F273F8FA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7D58-3EEC-48C3-BD10-93A2397D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3EAC7-0D87-4A2E-BC1F-9B8F9267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/>
              <a:t>17/1/2020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CA1A-3F90-414C-8F60-33A70EFE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70D9A-7EBE-4911-A8A8-A0C7DFC9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3323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1567-8CB1-4540-9F9B-6D496E5A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5222B-3193-4715-8B2B-DDAFD6971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4FAFB-05F9-412B-8A24-CDBCF73C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/>
              <a:t>17/1/2020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D1F23-641D-4D59-97A4-414F2AEB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99EB9-A05B-4E5C-86C1-4A04BD48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7087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7E1E-DF10-4AE8-92D3-483D1092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FB6A-9ACD-4B1C-A0A0-5AAE95E67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071EE-44BE-434C-B8DA-72287C4AD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C39A1-04E9-40A3-8AA9-9D779C87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/>
              <a:t>17/1/2020</a:t>
            </a:fld>
            <a:endParaRPr lang="es-U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95528-8705-4997-A1EC-87DC7875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340FA-773A-40D5-9086-60255DCF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6401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F00C-9E94-40CE-A75D-F2D364164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6333F-35FC-49BB-B891-BAFD66D5E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835FC-68E5-4E2B-A425-39D18FE7F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7349E-910C-4BA9-B11A-74C56FDFE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C0C40-4A20-48F2-984D-CCF17D95C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232DA-82BC-443A-8746-96990A05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/>
              <a:t>17/1/2020</a:t>
            </a:fld>
            <a:endParaRPr lang="es-U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6E5AB-7C19-4713-8CFF-4E9BFDEF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B6EBF-1700-4330-9415-1CB22183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2662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5F55-873C-4507-B6DE-9A8B53DB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71B77-144B-4020-9B25-F6CA3DF2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/>
              <a:t>17/1/2020</a:t>
            </a:fld>
            <a:endParaRPr lang="es-U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3C0D8-C19B-4A42-8A15-8C9BCB89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642E0-65B4-41F6-B50B-168E0A5D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4447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78AECF-08AD-48A9-9719-A32F8E68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/>
              <a:t>17/1/2020</a:t>
            </a:fld>
            <a:endParaRPr lang="es-U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B09B0-259F-4E56-888B-3809B7D0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7E0D4-D76B-4270-B50A-87CC55DC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8332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3122-01CF-4FA2-8166-4AA59D03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C15C-9703-490F-A233-7F2502183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E288C-8AA1-4981-B013-A7D64B1C2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3F8CC-D0A2-4199-93FF-A35F5C45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/>
              <a:t>17/1/2020</a:t>
            </a:fld>
            <a:endParaRPr lang="es-U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D75A9-7669-4043-B032-E3ADFA6D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F3A4-7D4F-49B7-93C5-7541FFA6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0470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E8D4-6A9D-4D2C-9597-291621F7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FAF46-AC0A-4CE5-A9EA-E0AE4C13A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5B935-89E9-4AD5-8F6A-DF367981A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AF88D-3E7D-4093-883C-1649EDD3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/>
              <a:t>17/1/2020</a:t>
            </a:fld>
            <a:endParaRPr lang="es-U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B4D0E-DDF3-4DF8-8829-3AB336EC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7A102-750D-4BF5-846C-B16B1648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8267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13B1E-64D3-4AD9-85A6-B6670B9CF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53452-EA63-46F2-8A57-F3FFFA5E6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BC1EA-EBB7-4AF1-879E-3B8732F31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5E38-3064-43A5-ACE9-A0E67A6EE268}" type="datetimeFigureOut">
              <a:rPr lang="es-UY" smtClean="0"/>
              <a:t>17/1/2020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60648-C520-47F7-B518-DD5B34A9B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20AAA-A048-4A52-A7FB-F6DA7088B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78BAC-E7BC-49A2-A2D6-21D86CFC9509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4756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7.xml"/><Relationship Id="rId18" Type="http://schemas.openxmlformats.org/officeDocument/2006/relationships/image" Target="../media/image9.png"/><Relationship Id="rId3" Type="http://schemas.openxmlformats.org/officeDocument/2006/relationships/slide" Target="slide2.xml"/><Relationship Id="rId21" Type="http://schemas.openxmlformats.org/officeDocument/2006/relationships/slide" Target="slide11.xml"/><Relationship Id="rId7" Type="http://schemas.openxmlformats.org/officeDocument/2006/relationships/slide" Target="slide4.xml"/><Relationship Id="rId12" Type="http://schemas.openxmlformats.org/officeDocument/2006/relationships/image" Target="../media/image6.png"/><Relationship Id="rId17" Type="http://schemas.openxmlformats.org/officeDocument/2006/relationships/slide" Target="slide9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slide" Target="slide6.xml"/><Relationship Id="rId5" Type="http://schemas.openxmlformats.org/officeDocument/2006/relationships/slide" Target="slide3.xml"/><Relationship Id="rId15" Type="http://schemas.openxmlformats.org/officeDocument/2006/relationships/slide" Target="slide8.xml"/><Relationship Id="rId23" Type="http://schemas.openxmlformats.org/officeDocument/2006/relationships/slide" Target="slide12.xml"/><Relationship Id="rId10" Type="http://schemas.openxmlformats.org/officeDocument/2006/relationships/image" Target="../media/image5.png"/><Relationship Id="rId19" Type="http://schemas.openxmlformats.org/officeDocument/2006/relationships/slide" Target="slide10.xml"/><Relationship Id="rId4" Type="http://schemas.openxmlformats.org/officeDocument/2006/relationships/image" Target="../media/image2.png"/><Relationship Id="rId9" Type="http://schemas.openxmlformats.org/officeDocument/2006/relationships/slide" Target="slide5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20.png"/><Relationship Id="rId18" Type="http://schemas.openxmlformats.org/officeDocument/2006/relationships/image" Target="../media/image19.svg"/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12" Type="http://schemas.openxmlformats.org/officeDocument/2006/relationships/image" Target="../media/image17.svg"/><Relationship Id="rId17" Type="http://schemas.openxmlformats.org/officeDocument/2006/relationships/image" Target="../media/image18.png"/><Relationship Id="rId2" Type="http://schemas.openxmlformats.org/officeDocument/2006/relationships/image" Target="../media/image30.png"/><Relationship Id="rId16" Type="http://schemas.openxmlformats.org/officeDocument/2006/relationships/image" Target="../media/image13.svg"/><Relationship Id="rId20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11" Type="http://schemas.openxmlformats.org/officeDocument/2006/relationships/image" Target="../media/image16.png"/><Relationship Id="rId5" Type="http://schemas.openxmlformats.org/officeDocument/2006/relationships/image" Target="../media/image24.png"/><Relationship Id="rId15" Type="http://schemas.openxmlformats.org/officeDocument/2006/relationships/image" Target="../media/image12.png"/><Relationship Id="rId10" Type="http://schemas.openxmlformats.org/officeDocument/2006/relationships/image" Target="../media/image29.svg"/><Relationship Id="rId19" Type="http://schemas.openxmlformats.org/officeDocument/2006/relationships/image" Target="../media/image14.png"/><Relationship Id="rId4" Type="http://schemas.openxmlformats.org/officeDocument/2006/relationships/image" Target="../media/image31.svg"/><Relationship Id="rId9" Type="http://schemas.openxmlformats.org/officeDocument/2006/relationships/image" Target="../media/image28.png"/><Relationship Id="rId1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TextBox 956">
            <a:extLst>
              <a:ext uri="{FF2B5EF4-FFF2-40B4-BE49-F238E27FC236}">
                <a16:creationId xmlns:a16="http://schemas.microsoft.com/office/drawing/2014/main" id="{560D0CB9-0CC0-4D5F-A841-50A7EB171906}"/>
              </a:ext>
            </a:extLst>
          </p:cNvPr>
          <p:cNvSpPr txBox="1"/>
          <p:nvPr/>
        </p:nvSpPr>
        <p:spPr>
          <a:xfrm>
            <a:off x="2801868" y="405943"/>
            <a:ext cx="6062472" cy="606247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5124702"/>
              </a:avLst>
            </a:prstTxWarp>
            <a:spAutoFit/>
          </a:bodyPr>
          <a:lstStyle/>
          <a:p>
            <a:r>
              <a:rPr lang="en-US" sz="1200" b="1" dirty="0">
                <a:solidFill>
                  <a:srgbClr val="238FC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TEXT HERE</a:t>
            </a:r>
            <a:endParaRPr lang="es-UY" sz="1200" b="1" dirty="0">
              <a:solidFill>
                <a:srgbClr val="238FC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9" name="TextBox 958">
            <a:extLst>
              <a:ext uri="{FF2B5EF4-FFF2-40B4-BE49-F238E27FC236}">
                <a16:creationId xmlns:a16="http://schemas.microsoft.com/office/drawing/2014/main" id="{B6FAFC5C-207E-46DE-8E20-345380AF6F67}"/>
              </a:ext>
            </a:extLst>
          </p:cNvPr>
          <p:cNvSpPr txBox="1"/>
          <p:nvPr/>
        </p:nvSpPr>
        <p:spPr>
          <a:xfrm>
            <a:off x="2801868" y="405943"/>
            <a:ext cx="6062472" cy="6062472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8304981"/>
              </a:avLst>
            </a:prstTxWarp>
            <a:spAutoFit/>
          </a:bodyPr>
          <a:lstStyle/>
          <a:p>
            <a:r>
              <a:rPr lang="en-US" sz="1200" b="1" dirty="0">
                <a:solidFill>
                  <a:srgbClr val="EF7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TEXT HERE</a:t>
            </a:r>
            <a:endParaRPr lang="es-UY" sz="1200" b="1" dirty="0">
              <a:solidFill>
                <a:srgbClr val="EF7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FEECF6DE-549E-40E9-BB55-B58D73D8AC8C}"/>
              </a:ext>
            </a:extLst>
          </p:cNvPr>
          <p:cNvSpPr txBox="1"/>
          <p:nvPr/>
        </p:nvSpPr>
        <p:spPr>
          <a:xfrm>
            <a:off x="2801868" y="446583"/>
            <a:ext cx="6062472" cy="6062472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4209765"/>
              </a:avLst>
            </a:prstTxWarp>
            <a:spAutoFit/>
          </a:bodyPr>
          <a:lstStyle/>
          <a:p>
            <a:r>
              <a:rPr lang="en-US" sz="1400" b="1" dirty="0">
                <a:solidFill>
                  <a:srgbClr val="40A5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TEXT HERE</a:t>
            </a:r>
            <a:endParaRPr lang="es-UY" sz="1400" b="1" dirty="0">
              <a:solidFill>
                <a:srgbClr val="40A5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0F53340C-9A00-4E5A-A708-52241BB061A0}"/>
              </a:ext>
            </a:extLst>
          </p:cNvPr>
          <p:cNvSpPr txBox="1"/>
          <p:nvPr/>
        </p:nvSpPr>
        <p:spPr>
          <a:xfrm>
            <a:off x="2761228" y="405943"/>
            <a:ext cx="6062472" cy="6062472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441692"/>
              </a:avLst>
            </a:prstTxWarp>
            <a:spAutoFit/>
          </a:bodyPr>
          <a:lstStyle/>
          <a:p>
            <a:r>
              <a:rPr lang="en-US" sz="1200" b="1" dirty="0">
                <a:solidFill>
                  <a:srgbClr val="E62A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TEXT HERE</a:t>
            </a:r>
            <a:endParaRPr lang="es-UY" sz="1200" b="1" dirty="0">
              <a:solidFill>
                <a:srgbClr val="E62A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Blue Right">
            <a:extLst>
              <a:ext uri="{FF2B5EF4-FFF2-40B4-BE49-F238E27FC236}">
                <a16:creationId xmlns:a16="http://schemas.microsoft.com/office/drawing/2014/main" id="{FDB1CF95-3F89-4840-A237-D80FAD9AF12D}"/>
              </a:ext>
            </a:extLst>
          </p:cNvPr>
          <p:cNvSpPr/>
          <p:nvPr/>
        </p:nvSpPr>
        <p:spPr>
          <a:xfrm>
            <a:off x="2814394" y="405943"/>
            <a:ext cx="6062472" cy="6062472"/>
          </a:xfrm>
          <a:prstGeom prst="arc">
            <a:avLst>
              <a:gd name="adj1" fmla="val 17659572"/>
              <a:gd name="adj2" fmla="val 21085453"/>
            </a:avLst>
          </a:prstGeom>
          <a:ln w="34925">
            <a:solidFill>
              <a:srgbClr val="238F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Blue Left">
            <a:extLst>
              <a:ext uri="{FF2B5EF4-FFF2-40B4-BE49-F238E27FC236}">
                <a16:creationId xmlns:a16="http://schemas.microsoft.com/office/drawing/2014/main" id="{DC9AB49A-3223-4240-9F6F-1CCF77FC5409}"/>
              </a:ext>
            </a:extLst>
          </p:cNvPr>
          <p:cNvSpPr/>
          <p:nvPr/>
        </p:nvSpPr>
        <p:spPr>
          <a:xfrm flipH="1">
            <a:off x="2801868" y="405943"/>
            <a:ext cx="6062472" cy="6062472"/>
          </a:xfrm>
          <a:prstGeom prst="arc">
            <a:avLst>
              <a:gd name="adj1" fmla="val 17659572"/>
              <a:gd name="adj2" fmla="val 21085453"/>
            </a:avLst>
          </a:prstGeom>
          <a:ln w="34925">
            <a:solidFill>
              <a:srgbClr val="238F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2" name="Red Left">
            <a:extLst>
              <a:ext uri="{FF2B5EF4-FFF2-40B4-BE49-F238E27FC236}">
                <a16:creationId xmlns:a16="http://schemas.microsoft.com/office/drawing/2014/main" id="{FA9E15E8-05AC-434D-91C6-3536A2B40A19}"/>
              </a:ext>
            </a:extLst>
          </p:cNvPr>
          <p:cNvSpPr/>
          <p:nvPr/>
        </p:nvSpPr>
        <p:spPr>
          <a:xfrm rot="21354159" flipH="1" flipV="1">
            <a:off x="2799502" y="420557"/>
            <a:ext cx="6062472" cy="6062472"/>
          </a:xfrm>
          <a:prstGeom prst="arc">
            <a:avLst>
              <a:gd name="adj1" fmla="val 21589362"/>
              <a:gd name="adj2" fmla="val 730266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4" name="Red Left bottom">
            <a:extLst>
              <a:ext uri="{FF2B5EF4-FFF2-40B4-BE49-F238E27FC236}">
                <a16:creationId xmlns:a16="http://schemas.microsoft.com/office/drawing/2014/main" id="{71AF8D14-2335-4872-9293-DEC8BAD3BACA}"/>
              </a:ext>
            </a:extLst>
          </p:cNvPr>
          <p:cNvSpPr/>
          <p:nvPr/>
        </p:nvSpPr>
        <p:spPr>
          <a:xfrm rot="21354159" flipH="1" flipV="1">
            <a:off x="2789342" y="420557"/>
            <a:ext cx="6062472" cy="6062472"/>
          </a:xfrm>
          <a:prstGeom prst="arc">
            <a:avLst>
              <a:gd name="adj1" fmla="val 18451055"/>
              <a:gd name="adj2" fmla="val 1907515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green Left">
            <a:extLst>
              <a:ext uri="{FF2B5EF4-FFF2-40B4-BE49-F238E27FC236}">
                <a16:creationId xmlns:a16="http://schemas.microsoft.com/office/drawing/2014/main" id="{B6DB3BD9-3E26-4E02-A77C-A636FA8B126C}"/>
              </a:ext>
            </a:extLst>
          </p:cNvPr>
          <p:cNvSpPr/>
          <p:nvPr/>
        </p:nvSpPr>
        <p:spPr>
          <a:xfrm rot="21354159" flipH="1" flipV="1">
            <a:off x="2789342" y="420557"/>
            <a:ext cx="6062472" cy="6062472"/>
          </a:xfrm>
          <a:prstGeom prst="arc">
            <a:avLst>
              <a:gd name="adj1" fmla="val 17926401"/>
              <a:gd name="adj2" fmla="val 18416811"/>
            </a:avLst>
          </a:prstGeom>
          <a:ln w="34925">
            <a:solidFill>
              <a:srgbClr val="40A5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" name="green right">
            <a:extLst>
              <a:ext uri="{FF2B5EF4-FFF2-40B4-BE49-F238E27FC236}">
                <a16:creationId xmlns:a16="http://schemas.microsoft.com/office/drawing/2014/main" id="{01E85879-44D7-4386-AEC2-022F40F26081}"/>
              </a:ext>
            </a:extLst>
          </p:cNvPr>
          <p:cNvSpPr/>
          <p:nvPr/>
        </p:nvSpPr>
        <p:spPr>
          <a:xfrm rot="21354159" flipH="1" flipV="1">
            <a:off x="2789342" y="420557"/>
            <a:ext cx="6062472" cy="6062472"/>
          </a:xfrm>
          <a:prstGeom prst="arc">
            <a:avLst>
              <a:gd name="adj1" fmla="val 14468469"/>
              <a:gd name="adj2" fmla="val 14876052"/>
            </a:avLst>
          </a:prstGeom>
          <a:ln w="34925">
            <a:solidFill>
              <a:srgbClr val="40A5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orange left">
            <a:extLst>
              <a:ext uri="{FF2B5EF4-FFF2-40B4-BE49-F238E27FC236}">
                <a16:creationId xmlns:a16="http://schemas.microsoft.com/office/drawing/2014/main" id="{4FE359DF-9CB1-47FA-8A2B-47C7CF4A4EBE}"/>
              </a:ext>
            </a:extLst>
          </p:cNvPr>
          <p:cNvSpPr/>
          <p:nvPr/>
        </p:nvSpPr>
        <p:spPr>
          <a:xfrm rot="21354159" flipH="1" flipV="1">
            <a:off x="2789342" y="420557"/>
            <a:ext cx="6062472" cy="6062472"/>
          </a:xfrm>
          <a:prstGeom prst="arc">
            <a:avLst>
              <a:gd name="adj1" fmla="val 13641688"/>
              <a:gd name="adj2" fmla="val 14418457"/>
            </a:avLst>
          </a:prstGeom>
          <a:ln w="34925">
            <a:solidFill>
              <a:srgbClr val="EF77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8" name="orange right">
            <a:extLst>
              <a:ext uri="{FF2B5EF4-FFF2-40B4-BE49-F238E27FC236}">
                <a16:creationId xmlns:a16="http://schemas.microsoft.com/office/drawing/2014/main" id="{B9FD2D14-0DC0-45FE-98A5-7DEB88A0F4A9}"/>
              </a:ext>
            </a:extLst>
          </p:cNvPr>
          <p:cNvSpPr/>
          <p:nvPr/>
        </p:nvSpPr>
        <p:spPr>
          <a:xfrm rot="21354159" flipH="1" flipV="1">
            <a:off x="2829982" y="420557"/>
            <a:ext cx="6062472" cy="6062472"/>
          </a:xfrm>
          <a:prstGeom prst="arc">
            <a:avLst>
              <a:gd name="adj1" fmla="val 10577083"/>
              <a:gd name="adj2" fmla="val 11319072"/>
            </a:avLst>
          </a:prstGeom>
          <a:ln w="34925">
            <a:solidFill>
              <a:srgbClr val="EF77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0051A6-D47A-4770-A70E-0054628711A8}"/>
              </a:ext>
            </a:extLst>
          </p:cNvPr>
          <p:cNvCxnSpPr/>
          <p:nvPr/>
        </p:nvCxnSpPr>
        <p:spPr>
          <a:xfrm>
            <a:off x="2580503" y="2951480"/>
            <a:ext cx="1920377" cy="248920"/>
          </a:xfrm>
          <a:prstGeom prst="line">
            <a:avLst/>
          </a:prstGeom>
          <a:ln w="666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090C06-1D62-4253-8BAF-26C49C4A819B}"/>
              </a:ext>
            </a:extLst>
          </p:cNvPr>
          <p:cNvCxnSpPr>
            <a:cxnSpLocks/>
          </p:cNvCxnSpPr>
          <p:nvPr/>
        </p:nvCxnSpPr>
        <p:spPr>
          <a:xfrm flipV="1">
            <a:off x="4110990" y="4574540"/>
            <a:ext cx="944880" cy="1524000"/>
          </a:xfrm>
          <a:prstGeom prst="line">
            <a:avLst/>
          </a:prstGeom>
          <a:ln w="666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9CFD11-EA3D-4B9E-85FD-FD0B45A78697}"/>
              </a:ext>
            </a:extLst>
          </p:cNvPr>
          <p:cNvCxnSpPr>
            <a:cxnSpLocks/>
          </p:cNvCxnSpPr>
          <p:nvPr/>
        </p:nvCxnSpPr>
        <p:spPr>
          <a:xfrm flipH="1" flipV="1">
            <a:off x="6644640" y="4574538"/>
            <a:ext cx="914400" cy="1524002"/>
          </a:xfrm>
          <a:prstGeom prst="line">
            <a:avLst/>
          </a:prstGeom>
          <a:ln w="666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2DB553-E03B-4FED-A711-DBD6A4B95E33}"/>
              </a:ext>
            </a:extLst>
          </p:cNvPr>
          <p:cNvCxnSpPr>
            <a:cxnSpLocks/>
          </p:cNvCxnSpPr>
          <p:nvPr/>
        </p:nvCxnSpPr>
        <p:spPr>
          <a:xfrm flipV="1">
            <a:off x="7162800" y="2987040"/>
            <a:ext cx="1889760" cy="203200"/>
          </a:xfrm>
          <a:prstGeom prst="line">
            <a:avLst/>
          </a:prstGeom>
          <a:ln w="666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C3B4CA6-2FFB-4559-8D19-BDB231FA4709}"/>
              </a:ext>
            </a:extLst>
          </p:cNvPr>
          <p:cNvSpPr/>
          <p:nvPr/>
        </p:nvSpPr>
        <p:spPr>
          <a:xfrm>
            <a:off x="4439920" y="2080261"/>
            <a:ext cx="2773680" cy="2773680"/>
          </a:xfrm>
          <a:prstGeom prst="ellipse">
            <a:avLst/>
          </a:prstGeom>
          <a:solidFill>
            <a:srgbClr val="238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85" name="TextBox 884">
            <a:extLst>
              <a:ext uri="{FF2B5EF4-FFF2-40B4-BE49-F238E27FC236}">
                <a16:creationId xmlns:a16="http://schemas.microsoft.com/office/drawing/2014/main" id="{B116774A-2CD3-44F7-8409-BEFBCBFE6F06}"/>
              </a:ext>
            </a:extLst>
          </p:cNvPr>
          <p:cNvSpPr txBox="1"/>
          <p:nvPr/>
        </p:nvSpPr>
        <p:spPr>
          <a:xfrm>
            <a:off x="3186906" y="2657528"/>
            <a:ext cx="1245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238FC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900" b="1" dirty="0">
              <a:solidFill>
                <a:srgbClr val="238FC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8" name="TextBox 897">
            <a:extLst>
              <a:ext uri="{FF2B5EF4-FFF2-40B4-BE49-F238E27FC236}">
                <a16:creationId xmlns:a16="http://schemas.microsoft.com/office/drawing/2014/main" id="{EC5F58B7-32A3-4D73-9CED-0F71203C927B}"/>
              </a:ext>
            </a:extLst>
          </p:cNvPr>
          <p:cNvSpPr txBox="1"/>
          <p:nvPr/>
        </p:nvSpPr>
        <p:spPr>
          <a:xfrm>
            <a:off x="3056087" y="3916245"/>
            <a:ext cx="1131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E62A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900" b="1" dirty="0">
              <a:solidFill>
                <a:srgbClr val="E62A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9" name="TextBox 898">
            <a:extLst>
              <a:ext uri="{FF2B5EF4-FFF2-40B4-BE49-F238E27FC236}">
                <a16:creationId xmlns:a16="http://schemas.microsoft.com/office/drawing/2014/main" id="{B6BD11F2-7584-4678-A19D-72AB6D047841}"/>
              </a:ext>
            </a:extLst>
          </p:cNvPr>
          <p:cNvSpPr txBox="1"/>
          <p:nvPr/>
        </p:nvSpPr>
        <p:spPr>
          <a:xfrm>
            <a:off x="3560092" y="5052057"/>
            <a:ext cx="1101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E62A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900" b="1" dirty="0">
              <a:solidFill>
                <a:srgbClr val="E62A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" name="TextBox 900">
            <a:extLst>
              <a:ext uri="{FF2B5EF4-FFF2-40B4-BE49-F238E27FC236}">
                <a16:creationId xmlns:a16="http://schemas.microsoft.com/office/drawing/2014/main" id="{54B5B0D9-AA39-4E1D-8FF0-CADB15AA2B7F}"/>
              </a:ext>
            </a:extLst>
          </p:cNvPr>
          <p:cNvSpPr txBox="1"/>
          <p:nvPr/>
        </p:nvSpPr>
        <p:spPr>
          <a:xfrm>
            <a:off x="4627105" y="5731806"/>
            <a:ext cx="1101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40A5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900" b="1" dirty="0">
              <a:solidFill>
                <a:srgbClr val="40A5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9" name="TextBox 948">
            <a:extLst>
              <a:ext uri="{FF2B5EF4-FFF2-40B4-BE49-F238E27FC236}">
                <a16:creationId xmlns:a16="http://schemas.microsoft.com/office/drawing/2014/main" id="{EF209800-97B5-4967-9C03-61A70D0A8AFA}"/>
              </a:ext>
            </a:extLst>
          </p:cNvPr>
          <p:cNvSpPr txBox="1"/>
          <p:nvPr/>
        </p:nvSpPr>
        <p:spPr>
          <a:xfrm>
            <a:off x="6935765" y="5052057"/>
            <a:ext cx="1145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EF7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900" b="1" dirty="0">
              <a:solidFill>
                <a:srgbClr val="EF7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6" name="TextBox 955">
            <a:extLst>
              <a:ext uri="{FF2B5EF4-FFF2-40B4-BE49-F238E27FC236}">
                <a16:creationId xmlns:a16="http://schemas.microsoft.com/office/drawing/2014/main" id="{5423E1C3-089C-4236-9316-E8811CCB45C5}"/>
              </a:ext>
            </a:extLst>
          </p:cNvPr>
          <p:cNvSpPr txBox="1"/>
          <p:nvPr/>
        </p:nvSpPr>
        <p:spPr>
          <a:xfrm>
            <a:off x="7427345" y="3916245"/>
            <a:ext cx="1245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EF7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900" b="1" dirty="0">
              <a:solidFill>
                <a:srgbClr val="EF7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3" name="TextBox 972">
            <a:extLst>
              <a:ext uri="{FF2B5EF4-FFF2-40B4-BE49-F238E27FC236}">
                <a16:creationId xmlns:a16="http://schemas.microsoft.com/office/drawing/2014/main" id="{A09838D9-2D48-41CE-913E-647F205A7EB4}"/>
              </a:ext>
            </a:extLst>
          </p:cNvPr>
          <p:cNvSpPr txBox="1"/>
          <p:nvPr/>
        </p:nvSpPr>
        <p:spPr>
          <a:xfrm>
            <a:off x="4012393" y="1737307"/>
            <a:ext cx="1245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238FC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900" b="1" dirty="0">
              <a:solidFill>
                <a:srgbClr val="238FC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638FD09B-E368-4053-9174-0E104543C177}"/>
              </a:ext>
            </a:extLst>
          </p:cNvPr>
          <p:cNvSpPr txBox="1"/>
          <p:nvPr/>
        </p:nvSpPr>
        <p:spPr>
          <a:xfrm>
            <a:off x="5232902" y="1402774"/>
            <a:ext cx="1245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238FC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900" b="1" dirty="0">
              <a:solidFill>
                <a:srgbClr val="238FC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5" name="TextBox 974">
            <a:extLst>
              <a:ext uri="{FF2B5EF4-FFF2-40B4-BE49-F238E27FC236}">
                <a16:creationId xmlns:a16="http://schemas.microsoft.com/office/drawing/2014/main" id="{27592DA9-577F-472B-B8E5-AD5F2F36CC33}"/>
              </a:ext>
            </a:extLst>
          </p:cNvPr>
          <p:cNvSpPr txBox="1"/>
          <p:nvPr/>
        </p:nvSpPr>
        <p:spPr>
          <a:xfrm>
            <a:off x="6408869" y="1737307"/>
            <a:ext cx="1245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238FC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900" b="1" dirty="0">
              <a:solidFill>
                <a:srgbClr val="238FC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399EAAE8-EDFD-4597-A352-FDC1D1E74DA4}"/>
              </a:ext>
            </a:extLst>
          </p:cNvPr>
          <p:cNvSpPr txBox="1"/>
          <p:nvPr/>
        </p:nvSpPr>
        <p:spPr>
          <a:xfrm>
            <a:off x="7242306" y="2657528"/>
            <a:ext cx="1245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238FC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900" b="1" dirty="0">
              <a:solidFill>
                <a:srgbClr val="238FC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613DF65F-7CAE-4616-9E30-80C96331F539}"/>
              </a:ext>
            </a:extLst>
          </p:cNvPr>
          <p:cNvSpPr txBox="1"/>
          <p:nvPr/>
        </p:nvSpPr>
        <p:spPr>
          <a:xfrm>
            <a:off x="5901555" y="5731806"/>
            <a:ext cx="1101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40A5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900" b="1" dirty="0">
              <a:solidFill>
                <a:srgbClr val="40A5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BB80EDB-54DA-48D7-81ED-5A90D8367DE6}"/>
              </a:ext>
            </a:extLst>
          </p:cNvPr>
          <p:cNvGrpSpPr/>
          <p:nvPr/>
        </p:nvGrpSpPr>
        <p:grpSpPr>
          <a:xfrm>
            <a:off x="4496936" y="2160926"/>
            <a:ext cx="2614691" cy="2607488"/>
            <a:chOff x="4787967" y="2531087"/>
            <a:chExt cx="2614691" cy="2607488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511E7C0-A317-48EA-AC3E-ED7BB4457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967" y="2531087"/>
              <a:ext cx="2614691" cy="2607488"/>
            </a:xfrm>
            <a:prstGeom prst="ellipse">
              <a:avLst/>
            </a:prstGeom>
            <a:solidFill>
              <a:srgbClr val="0570A6">
                <a:lumMod val="60000"/>
                <a:lumOff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BEA9FDC-1AB7-45BE-B797-E92C63E14D0B}"/>
                </a:ext>
              </a:extLst>
            </p:cNvPr>
            <p:cNvSpPr/>
            <p:nvPr/>
          </p:nvSpPr>
          <p:spPr>
            <a:xfrm rot="3387866">
              <a:off x="5311082" y="2575422"/>
              <a:ext cx="567661" cy="1032594"/>
            </a:xfrm>
            <a:prstGeom prst="ellipse">
              <a:avLst/>
            </a:prstGeom>
            <a:solidFill>
              <a:srgbClr val="45C2E0">
                <a:lumMod val="20000"/>
                <a:lumOff val="80000"/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D980227-A8AA-405F-BFC7-513AF8529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587" y="2886386"/>
              <a:ext cx="2482984" cy="2247694"/>
            </a:xfrm>
            <a:custGeom>
              <a:avLst/>
              <a:gdLst>
                <a:gd name="connsiteX0" fmla="*/ 2075727 w 2482984"/>
                <a:gd name="connsiteY0" fmla="*/ 0 h 2247694"/>
                <a:gd name="connsiteX1" fmla="*/ 2100071 w 2482984"/>
                <a:gd name="connsiteY1" fmla="*/ 22064 h 2247694"/>
                <a:gd name="connsiteX2" fmla="*/ 2482984 w 2482984"/>
                <a:gd name="connsiteY2" fmla="*/ 943950 h 2247694"/>
                <a:gd name="connsiteX3" fmla="*/ 1175638 w 2482984"/>
                <a:gd name="connsiteY3" fmla="*/ 2247694 h 2247694"/>
                <a:gd name="connsiteX4" fmla="*/ 26082 w 2482984"/>
                <a:gd name="connsiteY4" fmla="*/ 1565392 h 2247694"/>
                <a:gd name="connsiteX5" fmla="*/ 0 w 2482984"/>
                <a:gd name="connsiteY5" fmla="*/ 1511398 h 2247694"/>
                <a:gd name="connsiteX6" fmla="*/ 68496 w 2482984"/>
                <a:gd name="connsiteY6" fmla="*/ 1573480 h 2247694"/>
                <a:gd name="connsiteX7" fmla="*/ 900089 w 2482984"/>
                <a:gd name="connsiteY7" fmla="*/ 1871192 h 2247694"/>
                <a:gd name="connsiteX8" fmla="*/ 2207435 w 2482984"/>
                <a:gd name="connsiteY8" fmla="*/ 567448 h 2247694"/>
                <a:gd name="connsiteX9" fmla="*/ 2104697 w 2482984"/>
                <a:gd name="connsiteY9" fmla="*/ 59972 h 2247694"/>
                <a:gd name="connsiteX10" fmla="*/ 2075727 w 2482984"/>
                <a:gd name="connsiteY10" fmla="*/ 0 h 224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82984" h="2247694">
                  <a:moveTo>
                    <a:pt x="2075727" y="0"/>
                  </a:moveTo>
                  <a:lnTo>
                    <a:pt x="2100071" y="22064"/>
                  </a:lnTo>
                  <a:cubicBezTo>
                    <a:pt x="2336654" y="257995"/>
                    <a:pt x="2482984" y="583931"/>
                    <a:pt x="2482984" y="943950"/>
                  </a:cubicBezTo>
                  <a:cubicBezTo>
                    <a:pt x="2482984" y="1663988"/>
                    <a:pt x="1897665" y="2247694"/>
                    <a:pt x="1175638" y="2247694"/>
                  </a:cubicBezTo>
                  <a:cubicBezTo>
                    <a:pt x="679244" y="2247694"/>
                    <a:pt x="247467" y="1971802"/>
                    <a:pt x="26082" y="1565392"/>
                  </a:cubicBezTo>
                  <a:lnTo>
                    <a:pt x="0" y="1511398"/>
                  </a:lnTo>
                  <a:lnTo>
                    <a:pt x="68496" y="1573480"/>
                  </a:lnTo>
                  <a:cubicBezTo>
                    <a:pt x="294482" y="1759467"/>
                    <a:pt x="584202" y="1871192"/>
                    <a:pt x="900089" y="1871192"/>
                  </a:cubicBezTo>
                  <a:cubicBezTo>
                    <a:pt x="1622116" y="1871192"/>
                    <a:pt x="2207435" y="1287486"/>
                    <a:pt x="2207435" y="567448"/>
                  </a:cubicBezTo>
                  <a:cubicBezTo>
                    <a:pt x="2207435" y="387439"/>
                    <a:pt x="2170853" y="215950"/>
                    <a:pt x="2104697" y="59972"/>
                  </a:cubicBezTo>
                  <a:lnTo>
                    <a:pt x="2075727" y="0"/>
                  </a:lnTo>
                  <a:close/>
                </a:path>
              </a:pathLst>
            </a:custGeom>
            <a:solidFill>
              <a:srgbClr val="45C2E0">
                <a:lumMod val="50000"/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79" name="Section Zoom 78">
                <a:extLst>
                  <a:ext uri="{FF2B5EF4-FFF2-40B4-BE49-F238E27FC236}">
                    <a16:creationId xmlns:a16="http://schemas.microsoft.com/office/drawing/2014/main" id="{95F62E53-454B-472C-ABB3-141F8A74140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30680817"/>
                  </p:ext>
                </p:extLst>
              </p:nvPr>
            </p:nvGraphicFramePr>
            <p:xfrm>
              <a:off x="3538728" y="2139696"/>
              <a:ext cx="539496" cy="539496"/>
            </p:xfrm>
            <a:graphic>
              <a:graphicData uri="http://schemas.microsoft.com/office/powerpoint/2016/sectionzoom">
                <psez:sectionZm>
                  <psez:sectionZmObj sectionId="{350990AA-AF46-43F1-9F03-D466AF3D151A}">
                    <psez:zmPr id="{A5B3970A-80C1-4F66-9C0D-8A4787094571}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39496" cy="53949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9" name="Section Zoom 7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5F62E53-454B-472C-ABB3-141F8A7414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8728" y="2139696"/>
                <a:ext cx="539496" cy="53949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82" name="Section Zoom 81">
                <a:extLst>
                  <a:ext uri="{FF2B5EF4-FFF2-40B4-BE49-F238E27FC236}">
                    <a16:creationId xmlns:a16="http://schemas.microsoft.com/office/drawing/2014/main" id="{16601207-327A-4748-BF6D-0AFAEE5D70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70285384"/>
                  </p:ext>
                </p:extLst>
              </p:nvPr>
            </p:nvGraphicFramePr>
            <p:xfrm>
              <a:off x="4370832" y="1188720"/>
              <a:ext cx="533434" cy="539496"/>
            </p:xfrm>
            <a:graphic>
              <a:graphicData uri="http://schemas.microsoft.com/office/powerpoint/2016/sectionzoom">
                <psez:sectionZm>
                  <psez:sectionZmObj sectionId="{1DF9E687-69C5-4EF8-9B83-A35CA02FB33A}">
                    <psez:zmPr id="{414796F5-F582-47B2-B84E-732393E90619}" imageType="cover" transitionDur="100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33434" cy="53949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82" name="Section Zoom 8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6601207-327A-4748-BF6D-0AFAEE5D70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70832" y="1188720"/>
                <a:ext cx="533434" cy="53949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85" name="Section Zoom 84">
                <a:extLst>
                  <a:ext uri="{FF2B5EF4-FFF2-40B4-BE49-F238E27FC236}">
                    <a16:creationId xmlns:a16="http://schemas.microsoft.com/office/drawing/2014/main" id="{9CACC1A1-FAA2-4DD0-A486-C31FB9926F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1814303"/>
                  </p:ext>
                </p:extLst>
              </p:nvPr>
            </p:nvGraphicFramePr>
            <p:xfrm>
              <a:off x="5568696" y="832104"/>
              <a:ext cx="539496" cy="539496"/>
            </p:xfrm>
            <a:graphic>
              <a:graphicData uri="http://schemas.microsoft.com/office/powerpoint/2016/sectionzoom">
                <psez:sectionZm>
                  <psez:sectionZmObj sectionId="{BCBCB171-A05E-4CE1-A433-92545A2A1320}">
                    <psez:zmPr id="{ED779AE4-6E56-401A-8135-B4F02440A70D}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39496" cy="53949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85" name="Section Zoom 8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9CACC1A1-FAA2-4DD0-A486-C31FB9926F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8696" y="832104"/>
                <a:ext cx="539496" cy="53949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88" name="Section Zoom 87">
                <a:extLst>
                  <a:ext uri="{FF2B5EF4-FFF2-40B4-BE49-F238E27FC236}">
                    <a16:creationId xmlns:a16="http://schemas.microsoft.com/office/drawing/2014/main" id="{16661CCE-CC13-48ED-8692-0D544B2A787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4258306"/>
                  </p:ext>
                </p:extLst>
              </p:nvPr>
            </p:nvGraphicFramePr>
            <p:xfrm>
              <a:off x="6766560" y="1188720"/>
              <a:ext cx="539496" cy="539496"/>
            </p:xfrm>
            <a:graphic>
              <a:graphicData uri="http://schemas.microsoft.com/office/powerpoint/2016/sectionzoom">
                <psez:sectionZm>
                  <psez:sectionZmObj sectionId="{B2C74F3C-630A-4B0C-AA4C-4E109A02083C}">
                    <psez:zmPr id="{F86EEC00-F715-4B1D-A454-7EAEBC1241AA}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39496" cy="53949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88" name="Section Zoom 8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16661CCE-CC13-48ED-8692-0D544B2A78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6560" y="1188720"/>
                <a:ext cx="539496" cy="53949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91" name="Section Zoom 90">
                <a:extLst>
                  <a:ext uri="{FF2B5EF4-FFF2-40B4-BE49-F238E27FC236}">
                    <a16:creationId xmlns:a16="http://schemas.microsoft.com/office/drawing/2014/main" id="{D9047C2B-1B2D-4379-8BE5-C73BCA25BA6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9184574"/>
                  </p:ext>
                </p:extLst>
              </p:nvPr>
            </p:nvGraphicFramePr>
            <p:xfrm>
              <a:off x="7589520" y="2139696"/>
              <a:ext cx="539496" cy="539496"/>
            </p:xfrm>
            <a:graphic>
              <a:graphicData uri="http://schemas.microsoft.com/office/powerpoint/2016/sectionzoom">
                <psez:sectionZm>
                  <psez:sectionZmObj sectionId="{EDB13462-0980-492E-87D8-0926CF93339C}">
                    <psez:zmPr id="{0BAB66C2-F46B-4A66-BEBF-B6FA3251336A}" imageType="cover" transitionDur="100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39496" cy="53949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91" name="Section Zoom 90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D9047C2B-1B2D-4379-8BE5-C73BCA25BA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520" y="2139696"/>
                <a:ext cx="539496" cy="53949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94" name="Section Zoom 93">
                <a:extLst>
                  <a:ext uri="{FF2B5EF4-FFF2-40B4-BE49-F238E27FC236}">
                    <a16:creationId xmlns:a16="http://schemas.microsoft.com/office/drawing/2014/main" id="{DD8D1551-9B59-44E5-80B8-A1CB3C0E19D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81896510"/>
                  </p:ext>
                </p:extLst>
              </p:nvPr>
            </p:nvGraphicFramePr>
            <p:xfrm>
              <a:off x="7781544" y="3392424"/>
              <a:ext cx="539496" cy="533434"/>
            </p:xfrm>
            <a:graphic>
              <a:graphicData uri="http://schemas.microsoft.com/office/powerpoint/2016/sectionzoom">
                <psez:sectionZm>
                  <psez:sectionZmObj sectionId="{38A39505-3188-4F5F-A815-A3C90D0DA279}">
                    <psez:zmPr id="{D781B30E-A066-4617-B450-5FFF5AF70D1E}" imageType="cover" transitionDur="100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39496" cy="53343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94" name="Section Zoom 93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DD8D1551-9B59-44E5-80B8-A1CB3C0E19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1544" y="3392424"/>
                <a:ext cx="539496" cy="53343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97" name="Section Zoom 96">
                <a:extLst>
                  <a:ext uri="{FF2B5EF4-FFF2-40B4-BE49-F238E27FC236}">
                    <a16:creationId xmlns:a16="http://schemas.microsoft.com/office/drawing/2014/main" id="{0E5031D2-2E45-4D44-9672-3B7924F8EE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1137064"/>
                  </p:ext>
                </p:extLst>
              </p:nvPr>
            </p:nvGraphicFramePr>
            <p:xfrm>
              <a:off x="7251192" y="4544568"/>
              <a:ext cx="533434" cy="539496"/>
            </p:xfrm>
            <a:graphic>
              <a:graphicData uri="http://schemas.microsoft.com/office/powerpoint/2016/sectionzoom">
                <psez:sectionZm>
                  <psez:sectionZmObj sectionId="{E5F31A30-D194-470D-B32A-C25DD52269A8}">
                    <psez:zmPr id="{4A47B018-D56B-4060-BD3F-C406AC88F0B5}" imageType="cover" transitionDur="1000">
                      <p166:blipFill xmlns:p166="http://schemas.microsoft.com/office/powerpoint/2016/6/main"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33434" cy="53949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97" name="Section Zoom 96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0E5031D2-2E45-4D44-9672-3B7924F8EE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1192" y="4544568"/>
                <a:ext cx="533434" cy="53949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00" name="Section Zoom 99">
                <a:extLst>
                  <a:ext uri="{FF2B5EF4-FFF2-40B4-BE49-F238E27FC236}">
                    <a16:creationId xmlns:a16="http://schemas.microsoft.com/office/drawing/2014/main" id="{7C0B4C6E-3A36-4AA5-A21E-D670DC24E2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82530731"/>
                  </p:ext>
                </p:extLst>
              </p:nvPr>
            </p:nvGraphicFramePr>
            <p:xfrm>
              <a:off x="6190488" y="5230368"/>
              <a:ext cx="533434" cy="527440"/>
            </p:xfrm>
            <a:graphic>
              <a:graphicData uri="http://schemas.microsoft.com/office/powerpoint/2016/sectionzoom">
                <psez:sectionZm>
                  <psez:sectionZmObj sectionId="{1355CD99-9BF9-4EBB-B572-3C3D88B48D0E}">
                    <psez:zmPr id="{C8CC4FA4-FDDB-40B2-94FA-2407EA57207E}" imageType="cover" transitionDur="1000">
                      <p166:blipFill xmlns:p166="http://schemas.microsoft.com/office/powerpoint/2016/6/main"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33434" cy="52744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00" name="Section Zoom 99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7C0B4C6E-3A36-4AA5-A21E-D670DC24E2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0488" y="5230368"/>
                <a:ext cx="533434" cy="52744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03" name="Section Zoom 102">
                <a:extLst>
                  <a:ext uri="{FF2B5EF4-FFF2-40B4-BE49-F238E27FC236}">
                    <a16:creationId xmlns:a16="http://schemas.microsoft.com/office/drawing/2014/main" id="{D76567AE-1C14-4A4C-9496-1C9D88FD4A9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1512373"/>
                  </p:ext>
                </p:extLst>
              </p:nvPr>
            </p:nvGraphicFramePr>
            <p:xfrm>
              <a:off x="4928616" y="5230368"/>
              <a:ext cx="539496" cy="539496"/>
            </p:xfrm>
            <a:graphic>
              <a:graphicData uri="http://schemas.microsoft.com/office/powerpoint/2016/sectionzoom">
                <psez:sectionZm>
                  <psez:sectionZmObj sectionId="{828F6B6F-207C-49F4-B627-6A5A9E45658A}">
                    <psez:zmPr id="{D88162CC-22FE-43C4-BE21-1313147FA93E}" imageType="cover" transitionDur="1000">
                      <p166:blipFill xmlns:p166="http://schemas.microsoft.com/office/powerpoint/2016/6/main"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39496" cy="53949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03" name="Section Zoom 102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D76567AE-1C14-4A4C-9496-1C9D88FD4A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8616" y="5230368"/>
                <a:ext cx="539496" cy="53949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06" name="Section Zoom 105">
                <a:extLst>
                  <a:ext uri="{FF2B5EF4-FFF2-40B4-BE49-F238E27FC236}">
                    <a16:creationId xmlns:a16="http://schemas.microsoft.com/office/drawing/2014/main" id="{202A756B-BABB-44D3-9822-23D236D904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39492013"/>
                  </p:ext>
                </p:extLst>
              </p:nvPr>
            </p:nvGraphicFramePr>
            <p:xfrm>
              <a:off x="3858768" y="4498848"/>
              <a:ext cx="533434" cy="539496"/>
            </p:xfrm>
            <a:graphic>
              <a:graphicData uri="http://schemas.microsoft.com/office/powerpoint/2016/sectionzoom">
                <psez:sectionZm>
                  <psez:sectionZmObj sectionId="{215B1D31-A6C6-4982-824D-18E9E5BCD7CC}">
                    <psez:zmPr id="{028F3A9D-5D7A-47B1-8AA0-E8C80B196E88}" imageType="cover" transitionDur="1000">
                      <p166:blipFill xmlns:p166="http://schemas.microsoft.com/office/powerpoint/2016/6/main"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33434" cy="53949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06" name="Section Zoom 105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202A756B-BABB-44D3-9822-23D236D904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8768" y="4498848"/>
                <a:ext cx="533434" cy="53949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09" name="Section Zoom 108">
                <a:extLst>
                  <a:ext uri="{FF2B5EF4-FFF2-40B4-BE49-F238E27FC236}">
                    <a16:creationId xmlns:a16="http://schemas.microsoft.com/office/drawing/2014/main" id="{512A1507-C5E9-4D90-8EB3-7EA74F14ED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4554578"/>
                  </p:ext>
                </p:extLst>
              </p:nvPr>
            </p:nvGraphicFramePr>
            <p:xfrm>
              <a:off x="3355848" y="3392424"/>
              <a:ext cx="539496" cy="539496"/>
            </p:xfrm>
            <a:graphic>
              <a:graphicData uri="http://schemas.microsoft.com/office/powerpoint/2016/sectionzoom">
                <psez:sectionZm>
                  <psez:sectionZmObj sectionId="{28F068C8-C421-4EA3-AB79-5249EF1CF8DC}">
                    <psez:zmPr id="{F45007D6-4517-4C05-9C55-88F11E491449}" imageType="cover" transitionDur="1000">
                      <p166:blipFill xmlns:p166="http://schemas.microsoft.com/office/powerpoint/2016/6/main"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39496" cy="53949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09" name="Section Zoom 108">
                <a:hlinkClick r:id="rId23" action="ppaction://hlinksldjump"/>
                <a:extLst>
                  <a:ext uri="{FF2B5EF4-FFF2-40B4-BE49-F238E27FC236}">
                    <a16:creationId xmlns:a16="http://schemas.microsoft.com/office/drawing/2014/main" id="{512A1507-C5E9-4D90-8EB3-7EA74F14ED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48" y="3392424"/>
                <a:ext cx="539496" cy="53949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437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C966B92-EC4A-4626-A3E7-EE9D10B879DF}"/>
              </a:ext>
            </a:extLst>
          </p:cNvPr>
          <p:cNvSpPr/>
          <p:nvPr/>
        </p:nvSpPr>
        <p:spPr>
          <a:xfrm>
            <a:off x="6516795" y="1285598"/>
            <a:ext cx="5067314" cy="4312714"/>
          </a:xfrm>
          <a:prstGeom prst="rect">
            <a:avLst/>
          </a:prstGeom>
          <a:solidFill>
            <a:srgbClr val="40A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8A9EA9-9354-4FDB-8F9B-DDD9B24175BD}"/>
              </a:ext>
            </a:extLst>
          </p:cNvPr>
          <p:cNvSpPr txBox="1"/>
          <p:nvPr/>
        </p:nvSpPr>
        <p:spPr>
          <a:xfrm>
            <a:off x="6751558" y="1758045"/>
            <a:ext cx="4507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Insert your Text Here. This is a sample Text</a:t>
            </a:r>
            <a:endParaRPr lang="es-UY" sz="2400" dirty="0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D78A493-F764-4699-B310-F6855FF72CE2}"/>
              </a:ext>
            </a:extLst>
          </p:cNvPr>
          <p:cNvGrpSpPr/>
          <p:nvPr/>
        </p:nvGrpSpPr>
        <p:grpSpPr>
          <a:xfrm>
            <a:off x="1938528" y="1399032"/>
            <a:ext cx="2468880" cy="2468880"/>
            <a:chOff x="4925265" y="5227383"/>
            <a:chExt cx="537550" cy="53755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CE0CFB-7444-4F7F-B4DF-B527ED8AD9D6}"/>
                </a:ext>
              </a:extLst>
            </p:cNvPr>
            <p:cNvSpPr/>
            <p:nvPr/>
          </p:nvSpPr>
          <p:spPr>
            <a:xfrm>
              <a:off x="4925265" y="5227383"/>
              <a:ext cx="537550" cy="537550"/>
            </a:xfrm>
            <a:prstGeom prst="ellipse">
              <a:avLst/>
            </a:prstGeom>
            <a:solidFill>
              <a:srgbClr val="40A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dirty="0"/>
            </a:p>
          </p:txBody>
        </p:sp>
        <p:pic>
          <p:nvPicPr>
            <p:cNvPr id="49" name="Graphic 48" descr="Lightbulb">
              <a:extLst>
                <a:ext uri="{FF2B5EF4-FFF2-40B4-BE49-F238E27FC236}">
                  <a16:creationId xmlns:a16="http://schemas.microsoft.com/office/drawing/2014/main" id="{164B1E0D-2D00-4880-80D3-A34DF27C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7534" y="5282815"/>
              <a:ext cx="426575" cy="426575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9D005BB-1856-490C-B305-90C708A37E86}"/>
              </a:ext>
            </a:extLst>
          </p:cNvPr>
          <p:cNvSpPr txBox="1"/>
          <p:nvPr/>
        </p:nvSpPr>
        <p:spPr>
          <a:xfrm>
            <a:off x="482204" y="3870469"/>
            <a:ext cx="5374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40A5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4800" b="1" dirty="0">
              <a:solidFill>
                <a:srgbClr val="40A5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03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CC3CB61-042A-48DD-BF87-5F6ABC658A0C}"/>
              </a:ext>
            </a:extLst>
          </p:cNvPr>
          <p:cNvSpPr/>
          <p:nvPr/>
        </p:nvSpPr>
        <p:spPr>
          <a:xfrm>
            <a:off x="6516795" y="1285598"/>
            <a:ext cx="5067314" cy="4312714"/>
          </a:xfrm>
          <a:prstGeom prst="rect">
            <a:avLst/>
          </a:prstGeom>
          <a:solidFill>
            <a:srgbClr val="E62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FF0785-CF86-454F-8B8E-DE109AC93035}"/>
              </a:ext>
            </a:extLst>
          </p:cNvPr>
          <p:cNvSpPr txBox="1"/>
          <p:nvPr/>
        </p:nvSpPr>
        <p:spPr>
          <a:xfrm>
            <a:off x="6751558" y="1758045"/>
            <a:ext cx="4507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Insert your Text Here. This is a sample Text</a:t>
            </a:r>
            <a:endParaRPr lang="es-UY" sz="24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610C91-65B0-4A91-AE35-3E7999E5E152}"/>
              </a:ext>
            </a:extLst>
          </p:cNvPr>
          <p:cNvGrpSpPr/>
          <p:nvPr/>
        </p:nvGrpSpPr>
        <p:grpSpPr>
          <a:xfrm>
            <a:off x="1938528" y="1399032"/>
            <a:ext cx="2468880" cy="2468880"/>
            <a:chOff x="3862425" y="4544545"/>
            <a:chExt cx="537550" cy="53755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4C7BC4E-1D10-4408-921C-01BED0EFB00D}"/>
                </a:ext>
              </a:extLst>
            </p:cNvPr>
            <p:cNvSpPr/>
            <p:nvPr/>
          </p:nvSpPr>
          <p:spPr>
            <a:xfrm>
              <a:off x="3862425" y="4544545"/>
              <a:ext cx="537550" cy="537550"/>
            </a:xfrm>
            <a:prstGeom prst="ellipse">
              <a:avLst/>
            </a:prstGeom>
            <a:solidFill>
              <a:srgbClr val="E62A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BA5DBEF-E633-4A07-BC5F-A59437A4210F}"/>
                </a:ext>
              </a:extLst>
            </p:cNvPr>
            <p:cNvSpPr/>
            <p:nvPr/>
          </p:nvSpPr>
          <p:spPr>
            <a:xfrm>
              <a:off x="4041603" y="4654252"/>
              <a:ext cx="259080" cy="318135"/>
            </a:xfrm>
            <a:custGeom>
              <a:avLst/>
              <a:gdLst>
                <a:gd name="connsiteX0" fmla="*/ 1905 w 259080"/>
                <a:gd name="connsiteY0" fmla="*/ 0 h 318135"/>
                <a:gd name="connsiteX1" fmla="*/ 259080 w 259080"/>
                <a:gd name="connsiteY1" fmla="*/ 152400 h 318135"/>
                <a:gd name="connsiteX2" fmla="*/ 0 w 259080"/>
                <a:gd name="connsiteY2" fmla="*/ 318135 h 318135"/>
                <a:gd name="connsiteX3" fmla="*/ 1905 w 259080"/>
                <a:gd name="connsiteY3" fmla="*/ 0 h 31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080" h="318135">
                  <a:moveTo>
                    <a:pt x="1905" y="0"/>
                  </a:moveTo>
                  <a:lnTo>
                    <a:pt x="259080" y="152400"/>
                  </a:lnTo>
                  <a:lnTo>
                    <a:pt x="0" y="318135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A45CBA-A24B-4687-A240-40FCFFE16D75}"/>
              </a:ext>
            </a:extLst>
          </p:cNvPr>
          <p:cNvSpPr txBox="1"/>
          <p:nvPr/>
        </p:nvSpPr>
        <p:spPr>
          <a:xfrm>
            <a:off x="482204" y="3870469"/>
            <a:ext cx="5374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E62A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4800" b="1" dirty="0">
              <a:solidFill>
                <a:srgbClr val="E62A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29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01DED3-0770-4998-8640-1A7C468E8BCA}"/>
              </a:ext>
            </a:extLst>
          </p:cNvPr>
          <p:cNvSpPr/>
          <p:nvPr/>
        </p:nvSpPr>
        <p:spPr>
          <a:xfrm>
            <a:off x="6516795" y="1285598"/>
            <a:ext cx="5067314" cy="4312714"/>
          </a:xfrm>
          <a:prstGeom prst="rect">
            <a:avLst/>
          </a:prstGeom>
          <a:solidFill>
            <a:srgbClr val="E62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5F69A-18E1-4145-A481-0CF203567DBA}"/>
              </a:ext>
            </a:extLst>
          </p:cNvPr>
          <p:cNvSpPr txBox="1"/>
          <p:nvPr/>
        </p:nvSpPr>
        <p:spPr>
          <a:xfrm>
            <a:off x="6751558" y="1758045"/>
            <a:ext cx="4507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Insert your Text Here. This is a sample Text</a:t>
            </a:r>
            <a:endParaRPr lang="es-UY" sz="240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16F479-6FDD-4474-AE66-771FC465DFFE}"/>
              </a:ext>
            </a:extLst>
          </p:cNvPr>
          <p:cNvGrpSpPr/>
          <p:nvPr/>
        </p:nvGrpSpPr>
        <p:grpSpPr>
          <a:xfrm>
            <a:off x="1938528" y="1399032"/>
            <a:ext cx="2468880" cy="2468880"/>
            <a:chOff x="3945529" y="3873860"/>
            <a:chExt cx="537550" cy="53755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C4562D-FF1E-4403-8D8A-2CB9D953C026}"/>
                </a:ext>
              </a:extLst>
            </p:cNvPr>
            <p:cNvSpPr/>
            <p:nvPr/>
          </p:nvSpPr>
          <p:spPr>
            <a:xfrm>
              <a:off x="3945529" y="3873860"/>
              <a:ext cx="537550" cy="537550"/>
            </a:xfrm>
            <a:prstGeom prst="ellipse">
              <a:avLst/>
            </a:prstGeom>
            <a:solidFill>
              <a:srgbClr val="E62A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FC20E09-D450-4232-8CDD-D7D0640ADC6C}"/>
                </a:ext>
              </a:extLst>
            </p:cNvPr>
            <p:cNvGrpSpPr/>
            <p:nvPr/>
          </p:nvGrpSpPr>
          <p:grpSpPr>
            <a:xfrm>
              <a:off x="4023345" y="3991404"/>
              <a:ext cx="409518" cy="302788"/>
              <a:chOff x="3443117" y="3989070"/>
              <a:chExt cx="409518" cy="302788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4658CA3C-11CB-4C6D-845D-B7C2F86EDACF}"/>
                  </a:ext>
                </a:extLst>
              </p:cNvPr>
              <p:cNvSpPr/>
              <p:nvPr/>
            </p:nvSpPr>
            <p:spPr>
              <a:xfrm>
                <a:off x="3480435" y="3989070"/>
                <a:ext cx="284386" cy="29337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BF9C54A1-08AE-40A7-9141-5B2D526358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3117" y="4016552"/>
                <a:ext cx="409518" cy="275306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98B6053-B9EF-4B43-AC84-357329514326}"/>
              </a:ext>
            </a:extLst>
          </p:cNvPr>
          <p:cNvSpPr txBox="1"/>
          <p:nvPr/>
        </p:nvSpPr>
        <p:spPr>
          <a:xfrm>
            <a:off x="482204" y="3870469"/>
            <a:ext cx="5374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E62A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4800" b="1" dirty="0">
              <a:solidFill>
                <a:srgbClr val="E62A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5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TextBox 956">
            <a:extLst>
              <a:ext uri="{FF2B5EF4-FFF2-40B4-BE49-F238E27FC236}">
                <a16:creationId xmlns:a16="http://schemas.microsoft.com/office/drawing/2014/main" id="{560D0CB9-0CC0-4D5F-A841-50A7EB171906}"/>
              </a:ext>
            </a:extLst>
          </p:cNvPr>
          <p:cNvSpPr txBox="1"/>
          <p:nvPr/>
        </p:nvSpPr>
        <p:spPr>
          <a:xfrm>
            <a:off x="2801868" y="405943"/>
            <a:ext cx="6062472" cy="606247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5124702"/>
              </a:avLst>
            </a:prstTxWarp>
            <a:spAutoFit/>
          </a:bodyPr>
          <a:lstStyle/>
          <a:p>
            <a:r>
              <a:rPr lang="en-US" sz="1200" b="1" dirty="0">
                <a:solidFill>
                  <a:srgbClr val="238FC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TEXT HERE</a:t>
            </a:r>
            <a:endParaRPr lang="es-UY" sz="1200" b="1" dirty="0">
              <a:solidFill>
                <a:srgbClr val="238FC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9" name="TextBox 958">
            <a:extLst>
              <a:ext uri="{FF2B5EF4-FFF2-40B4-BE49-F238E27FC236}">
                <a16:creationId xmlns:a16="http://schemas.microsoft.com/office/drawing/2014/main" id="{B6FAFC5C-207E-46DE-8E20-345380AF6F67}"/>
              </a:ext>
            </a:extLst>
          </p:cNvPr>
          <p:cNvSpPr txBox="1"/>
          <p:nvPr/>
        </p:nvSpPr>
        <p:spPr>
          <a:xfrm>
            <a:off x="2801868" y="405943"/>
            <a:ext cx="6062472" cy="6062472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8304981"/>
              </a:avLst>
            </a:prstTxWarp>
            <a:spAutoFit/>
          </a:bodyPr>
          <a:lstStyle/>
          <a:p>
            <a:r>
              <a:rPr lang="en-US" sz="1200" b="1" dirty="0">
                <a:solidFill>
                  <a:srgbClr val="EF7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TEXT HERE</a:t>
            </a:r>
            <a:endParaRPr lang="es-UY" sz="1200" b="1" dirty="0">
              <a:solidFill>
                <a:srgbClr val="EF7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FEECF6DE-549E-40E9-BB55-B58D73D8AC8C}"/>
              </a:ext>
            </a:extLst>
          </p:cNvPr>
          <p:cNvSpPr txBox="1"/>
          <p:nvPr/>
        </p:nvSpPr>
        <p:spPr>
          <a:xfrm>
            <a:off x="2801868" y="446583"/>
            <a:ext cx="6062472" cy="6062472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4209765"/>
              </a:avLst>
            </a:prstTxWarp>
            <a:spAutoFit/>
          </a:bodyPr>
          <a:lstStyle/>
          <a:p>
            <a:r>
              <a:rPr lang="en-US" sz="1400" b="1" dirty="0">
                <a:solidFill>
                  <a:srgbClr val="40A5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TEXT HERE</a:t>
            </a:r>
            <a:endParaRPr lang="es-UY" sz="1400" b="1" dirty="0">
              <a:solidFill>
                <a:srgbClr val="40A5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0F53340C-9A00-4E5A-A708-52241BB061A0}"/>
              </a:ext>
            </a:extLst>
          </p:cNvPr>
          <p:cNvSpPr txBox="1"/>
          <p:nvPr/>
        </p:nvSpPr>
        <p:spPr>
          <a:xfrm>
            <a:off x="2761228" y="405943"/>
            <a:ext cx="6062472" cy="6062472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441692"/>
              </a:avLst>
            </a:prstTxWarp>
            <a:spAutoFit/>
          </a:bodyPr>
          <a:lstStyle/>
          <a:p>
            <a:r>
              <a:rPr lang="en-US" sz="1200" b="1" dirty="0">
                <a:solidFill>
                  <a:srgbClr val="E62A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TEXT HERE</a:t>
            </a:r>
            <a:endParaRPr lang="es-UY" sz="1200" b="1" dirty="0">
              <a:solidFill>
                <a:srgbClr val="E62A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Blue Right">
            <a:extLst>
              <a:ext uri="{FF2B5EF4-FFF2-40B4-BE49-F238E27FC236}">
                <a16:creationId xmlns:a16="http://schemas.microsoft.com/office/drawing/2014/main" id="{FDB1CF95-3F89-4840-A237-D80FAD9AF12D}"/>
              </a:ext>
            </a:extLst>
          </p:cNvPr>
          <p:cNvSpPr/>
          <p:nvPr/>
        </p:nvSpPr>
        <p:spPr>
          <a:xfrm>
            <a:off x="2814394" y="405943"/>
            <a:ext cx="6062472" cy="6062472"/>
          </a:xfrm>
          <a:prstGeom prst="arc">
            <a:avLst>
              <a:gd name="adj1" fmla="val 17659572"/>
              <a:gd name="adj2" fmla="val 21085453"/>
            </a:avLst>
          </a:prstGeom>
          <a:ln w="34925">
            <a:solidFill>
              <a:srgbClr val="238F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Blue Left">
            <a:extLst>
              <a:ext uri="{FF2B5EF4-FFF2-40B4-BE49-F238E27FC236}">
                <a16:creationId xmlns:a16="http://schemas.microsoft.com/office/drawing/2014/main" id="{DC9AB49A-3223-4240-9F6F-1CCF77FC5409}"/>
              </a:ext>
            </a:extLst>
          </p:cNvPr>
          <p:cNvSpPr/>
          <p:nvPr/>
        </p:nvSpPr>
        <p:spPr>
          <a:xfrm flipH="1">
            <a:off x="2801868" y="405943"/>
            <a:ext cx="6062472" cy="6062472"/>
          </a:xfrm>
          <a:prstGeom prst="arc">
            <a:avLst>
              <a:gd name="adj1" fmla="val 17659572"/>
              <a:gd name="adj2" fmla="val 21085453"/>
            </a:avLst>
          </a:prstGeom>
          <a:ln w="34925">
            <a:solidFill>
              <a:srgbClr val="238F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2" name="Red Left">
            <a:extLst>
              <a:ext uri="{FF2B5EF4-FFF2-40B4-BE49-F238E27FC236}">
                <a16:creationId xmlns:a16="http://schemas.microsoft.com/office/drawing/2014/main" id="{FA9E15E8-05AC-434D-91C6-3536A2B40A19}"/>
              </a:ext>
            </a:extLst>
          </p:cNvPr>
          <p:cNvSpPr/>
          <p:nvPr/>
        </p:nvSpPr>
        <p:spPr>
          <a:xfrm rot="21354159" flipH="1" flipV="1">
            <a:off x="2799502" y="420557"/>
            <a:ext cx="6062472" cy="6062472"/>
          </a:xfrm>
          <a:prstGeom prst="arc">
            <a:avLst>
              <a:gd name="adj1" fmla="val 21589362"/>
              <a:gd name="adj2" fmla="val 730266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4" name="Red Left bottom">
            <a:extLst>
              <a:ext uri="{FF2B5EF4-FFF2-40B4-BE49-F238E27FC236}">
                <a16:creationId xmlns:a16="http://schemas.microsoft.com/office/drawing/2014/main" id="{71AF8D14-2335-4872-9293-DEC8BAD3BACA}"/>
              </a:ext>
            </a:extLst>
          </p:cNvPr>
          <p:cNvSpPr/>
          <p:nvPr/>
        </p:nvSpPr>
        <p:spPr>
          <a:xfrm rot="21354159" flipH="1" flipV="1">
            <a:off x="2789342" y="420557"/>
            <a:ext cx="6062472" cy="6062472"/>
          </a:xfrm>
          <a:prstGeom prst="arc">
            <a:avLst>
              <a:gd name="adj1" fmla="val 18451055"/>
              <a:gd name="adj2" fmla="val 1907515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green Left">
            <a:extLst>
              <a:ext uri="{FF2B5EF4-FFF2-40B4-BE49-F238E27FC236}">
                <a16:creationId xmlns:a16="http://schemas.microsoft.com/office/drawing/2014/main" id="{B6DB3BD9-3E26-4E02-A77C-A636FA8B126C}"/>
              </a:ext>
            </a:extLst>
          </p:cNvPr>
          <p:cNvSpPr/>
          <p:nvPr/>
        </p:nvSpPr>
        <p:spPr>
          <a:xfrm rot="21354159" flipH="1" flipV="1">
            <a:off x="2789342" y="420557"/>
            <a:ext cx="6062472" cy="6062472"/>
          </a:xfrm>
          <a:prstGeom prst="arc">
            <a:avLst>
              <a:gd name="adj1" fmla="val 17926401"/>
              <a:gd name="adj2" fmla="val 18416811"/>
            </a:avLst>
          </a:prstGeom>
          <a:ln w="34925">
            <a:solidFill>
              <a:srgbClr val="40A5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" name="green right">
            <a:extLst>
              <a:ext uri="{FF2B5EF4-FFF2-40B4-BE49-F238E27FC236}">
                <a16:creationId xmlns:a16="http://schemas.microsoft.com/office/drawing/2014/main" id="{01E85879-44D7-4386-AEC2-022F40F26081}"/>
              </a:ext>
            </a:extLst>
          </p:cNvPr>
          <p:cNvSpPr/>
          <p:nvPr/>
        </p:nvSpPr>
        <p:spPr>
          <a:xfrm rot="21354159" flipH="1" flipV="1">
            <a:off x="2789342" y="420557"/>
            <a:ext cx="6062472" cy="6062472"/>
          </a:xfrm>
          <a:prstGeom prst="arc">
            <a:avLst>
              <a:gd name="adj1" fmla="val 14468469"/>
              <a:gd name="adj2" fmla="val 14876052"/>
            </a:avLst>
          </a:prstGeom>
          <a:ln w="34925">
            <a:solidFill>
              <a:srgbClr val="40A5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orange left">
            <a:extLst>
              <a:ext uri="{FF2B5EF4-FFF2-40B4-BE49-F238E27FC236}">
                <a16:creationId xmlns:a16="http://schemas.microsoft.com/office/drawing/2014/main" id="{4FE359DF-9CB1-47FA-8A2B-47C7CF4A4EBE}"/>
              </a:ext>
            </a:extLst>
          </p:cNvPr>
          <p:cNvSpPr/>
          <p:nvPr/>
        </p:nvSpPr>
        <p:spPr>
          <a:xfrm rot="21354159" flipH="1" flipV="1">
            <a:off x="2789342" y="420557"/>
            <a:ext cx="6062472" cy="6062472"/>
          </a:xfrm>
          <a:prstGeom prst="arc">
            <a:avLst>
              <a:gd name="adj1" fmla="val 13641688"/>
              <a:gd name="adj2" fmla="val 14418457"/>
            </a:avLst>
          </a:prstGeom>
          <a:ln w="34925">
            <a:solidFill>
              <a:srgbClr val="EF77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8" name="orange right">
            <a:extLst>
              <a:ext uri="{FF2B5EF4-FFF2-40B4-BE49-F238E27FC236}">
                <a16:creationId xmlns:a16="http://schemas.microsoft.com/office/drawing/2014/main" id="{B9FD2D14-0DC0-45FE-98A5-7DEB88A0F4A9}"/>
              </a:ext>
            </a:extLst>
          </p:cNvPr>
          <p:cNvSpPr/>
          <p:nvPr/>
        </p:nvSpPr>
        <p:spPr>
          <a:xfrm rot="21354159" flipH="1" flipV="1">
            <a:off x="2829982" y="420557"/>
            <a:ext cx="6062472" cy="6062472"/>
          </a:xfrm>
          <a:prstGeom prst="arc">
            <a:avLst>
              <a:gd name="adj1" fmla="val 10577083"/>
              <a:gd name="adj2" fmla="val 11319072"/>
            </a:avLst>
          </a:prstGeom>
          <a:ln w="34925">
            <a:solidFill>
              <a:srgbClr val="EF77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0051A6-D47A-4770-A70E-0054628711A8}"/>
              </a:ext>
            </a:extLst>
          </p:cNvPr>
          <p:cNvCxnSpPr/>
          <p:nvPr/>
        </p:nvCxnSpPr>
        <p:spPr>
          <a:xfrm>
            <a:off x="2580503" y="2951480"/>
            <a:ext cx="1920377" cy="248920"/>
          </a:xfrm>
          <a:prstGeom prst="line">
            <a:avLst/>
          </a:prstGeom>
          <a:ln w="666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090C06-1D62-4253-8BAF-26C49C4A819B}"/>
              </a:ext>
            </a:extLst>
          </p:cNvPr>
          <p:cNvCxnSpPr>
            <a:cxnSpLocks/>
          </p:cNvCxnSpPr>
          <p:nvPr/>
        </p:nvCxnSpPr>
        <p:spPr>
          <a:xfrm flipV="1">
            <a:off x="4110990" y="4574540"/>
            <a:ext cx="944880" cy="1524000"/>
          </a:xfrm>
          <a:prstGeom prst="line">
            <a:avLst/>
          </a:prstGeom>
          <a:ln w="666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9CFD11-EA3D-4B9E-85FD-FD0B45A78697}"/>
              </a:ext>
            </a:extLst>
          </p:cNvPr>
          <p:cNvCxnSpPr>
            <a:cxnSpLocks/>
          </p:cNvCxnSpPr>
          <p:nvPr/>
        </p:nvCxnSpPr>
        <p:spPr>
          <a:xfrm flipH="1" flipV="1">
            <a:off x="6644640" y="4574538"/>
            <a:ext cx="914400" cy="1524002"/>
          </a:xfrm>
          <a:prstGeom prst="line">
            <a:avLst/>
          </a:prstGeom>
          <a:ln w="666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2DB553-E03B-4FED-A711-DBD6A4B95E33}"/>
              </a:ext>
            </a:extLst>
          </p:cNvPr>
          <p:cNvCxnSpPr>
            <a:cxnSpLocks/>
          </p:cNvCxnSpPr>
          <p:nvPr/>
        </p:nvCxnSpPr>
        <p:spPr>
          <a:xfrm flipV="1">
            <a:off x="7162800" y="2987040"/>
            <a:ext cx="1889760" cy="203200"/>
          </a:xfrm>
          <a:prstGeom prst="line">
            <a:avLst/>
          </a:prstGeom>
          <a:ln w="666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C3B4CA6-2FFB-4559-8D19-BDB231FA4709}"/>
              </a:ext>
            </a:extLst>
          </p:cNvPr>
          <p:cNvSpPr/>
          <p:nvPr/>
        </p:nvSpPr>
        <p:spPr>
          <a:xfrm>
            <a:off x="4439920" y="2080261"/>
            <a:ext cx="2773680" cy="2773680"/>
          </a:xfrm>
          <a:prstGeom prst="ellipse">
            <a:avLst/>
          </a:prstGeom>
          <a:solidFill>
            <a:srgbClr val="238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85" name="TextBox 884">
            <a:extLst>
              <a:ext uri="{FF2B5EF4-FFF2-40B4-BE49-F238E27FC236}">
                <a16:creationId xmlns:a16="http://schemas.microsoft.com/office/drawing/2014/main" id="{B116774A-2CD3-44F7-8409-BEFBCBFE6F06}"/>
              </a:ext>
            </a:extLst>
          </p:cNvPr>
          <p:cNvSpPr txBox="1"/>
          <p:nvPr/>
        </p:nvSpPr>
        <p:spPr>
          <a:xfrm>
            <a:off x="3186906" y="2657528"/>
            <a:ext cx="1245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238FC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900" b="1" dirty="0">
              <a:solidFill>
                <a:srgbClr val="238FC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94" name="Group 893">
            <a:extLst>
              <a:ext uri="{FF2B5EF4-FFF2-40B4-BE49-F238E27FC236}">
                <a16:creationId xmlns:a16="http://schemas.microsoft.com/office/drawing/2014/main" id="{C984C859-8E5E-4F64-8504-9E55A926534C}"/>
              </a:ext>
            </a:extLst>
          </p:cNvPr>
          <p:cNvGrpSpPr/>
          <p:nvPr/>
        </p:nvGrpSpPr>
        <p:grpSpPr>
          <a:xfrm>
            <a:off x="3353276" y="3396119"/>
            <a:ext cx="537550" cy="537550"/>
            <a:chOff x="3945529" y="3873860"/>
            <a:chExt cx="537550" cy="537550"/>
          </a:xfrm>
        </p:grpSpPr>
        <p:sp>
          <p:nvSpPr>
            <p:cNvPr id="888" name="Oval 887">
              <a:extLst>
                <a:ext uri="{FF2B5EF4-FFF2-40B4-BE49-F238E27FC236}">
                  <a16:creationId xmlns:a16="http://schemas.microsoft.com/office/drawing/2014/main" id="{F52B0A7F-5661-4D12-B8A3-2EC16FF06F7D}"/>
                </a:ext>
              </a:extLst>
            </p:cNvPr>
            <p:cNvSpPr/>
            <p:nvPr/>
          </p:nvSpPr>
          <p:spPr>
            <a:xfrm>
              <a:off x="3945529" y="3873860"/>
              <a:ext cx="537550" cy="537550"/>
            </a:xfrm>
            <a:prstGeom prst="ellipse">
              <a:avLst/>
            </a:prstGeom>
            <a:solidFill>
              <a:srgbClr val="E62A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dirty="0"/>
            </a:p>
          </p:txBody>
        </p:sp>
        <p:grpSp>
          <p:nvGrpSpPr>
            <p:cNvPr id="893" name="Group 892">
              <a:extLst>
                <a:ext uri="{FF2B5EF4-FFF2-40B4-BE49-F238E27FC236}">
                  <a16:creationId xmlns:a16="http://schemas.microsoft.com/office/drawing/2014/main" id="{63E77B67-332F-4676-8C24-B5E5567F58B6}"/>
                </a:ext>
              </a:extLst>
            </p:cNvPr>
            <p:cNvGrpSpPr/>
            <p:nvPr/>
          </p:nvGrpSpPr>
          <p:grpSpPr>
            <a:xfrm>
              <a:off x="4023345" y="3991404"/>
              <a:ext cx="409518" cy="302788"/>
              <a:chOff x="3443117" y="3989070"/>
              <a:chExt cx="409518" cy="302788"/>
            </a:xfrm>
          </p:grpSpPr>
          <p:sp>
            <p:nvSpPr>
              <p:cNvPr id="889" name="Rectangle: Rounded Corners 888">
                <a:extLst>
                  <a:ext uri="{FF2B5EF4-FFF2-40B4-BE49-F238E27FC236}">
                    <a16:creationId xmlns:a16="http://schemas.microsoft.com/office/drawing/2014/main" id="{FA4C994E-3C8D-4E9E-AF9C-3420A44386EE}"/>
                  </a:ext>
                </a:extLst>
              </p:cNvPr>
              <p:cNvSpPr/>
              <p:nvPr/>
            </p:nvSpPr>
            <p:spPr>
              <a:xfrm>
                <a:off x="3480435" y="3989070"/>
                <a:ext cx="284386" cy="29337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pic>
            <p:nvPicPr>
              <p:cNvPr id="892" name="Picture 891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502879A9-C521-461A-9F32-B45B8D5258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3117" y="4016552"/>
                <a:ext cx="409518" cy="275306"/>
              </a:xfrm>
              <a:prstGeom prst="rect">
                <a:avLst/>
              </a:prstGeom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262CF3-2FF0-4486-9CD1-9DB2F8A81573}"/>
              </a:ext>
            </a:extLst>
          </p:cNvPr>
          <p:cNvGrpSpPr/>
          <p:nvPr/>
        </p:nvGrpSpPr>
        <p:grpSpPr>
          <a:xfrm>
            <a:off x="3862425" y="4544545"/>
            <a:ext cx="537550" cy="537550"/>
            <a:chOff x="3862425" y="4544545"/>
            <a:chExt cx="537550" cy="537550"/>
          </a:xfrm>
        </p:grpSpPr>
        <p:sp>
          <p:nvSpPr>
            <p:cNvPr id="895" name="Oval 894">
              <a:extLst>
                <a:ext uri="{FF2B5EF4-FFF2-40B4-BE49-F238E27FC236}">
                  <a16:creationId xmlns:a16="http://schemas.microsoft.com/office/drawing/2014/main" id="{950857AF-18D4-4297-BF33-B624B560103A}"/>
                </a:ext>
              </a:extLst>
            </p:cNvPr>
            <p:cNvSpPr/>
            <p:nvPr/>
          </p:nvSpPr>
          <p:spPr>
            <a:xfrm>
              <a:off x="3862425" y="4544545"/>
              <a:ext cx="537550" cy="537550"/>
            </a:xfrm>
            <a:prstGeom prst="ellipse">
              <a:avLst/>
            </a:prstGeom>
            <a:solidFill>
              <a:srgbClr val="E62A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dirty="0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id="{82D4EF3A-26A0-439A-877D-B85BC78CCD43}"/>
                </a:ext>
              </a:extLst>
            </p:cNvPr>
            <p:cNvSpPr/>
            <p:nvPr/>
          </p:nvSpPr>
          <p:spPr>
            <a:xfrm>
              <a:off x="4041603" y="4654252"/>
              <a:ext cx="259080" cy="318135"/>
            </a:xfrm>
            <a:custGeom>
              <a:avLst/>
              <a:gdLst>
                <a:gd name="connsiteX0" fmla="*/ 1905 w 259080"/>
                <a:gd name="connsiteY0" fmla="*/ 0 h 318135"/>
                <a:gd name="connsiteX1" fmla="*/ 259080 w 259080"/>
                <a:gd name="connsiteY1" fmla="*/ 152400 h 318135"/>
                <a:gd name="connsiteX2" fmla="*/ 0 w 259080"/>
                <a:gd name="connsiteY2" fmla="*/ 318135 h 318135"/>
                <a:gd name="connsiteX3" fmla="*/ 1905 w 259080"/>
                <a:gd name="connsiteY3" fmla="*/ 0 h 31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080" h="318135">
                  <a:moveTo>
                    <a:pt x="1905" y="0"/>
                  </a:moveTo>
                  <a:lnTo>
                    <a:pt x="259080" y="152400"/>
                  </a:lnTo>
                  <a:lnTo>
                    <a:pt x="0" y="318135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898" name="TextBox 897">
            <a:extLst>
              <a:ext uri="{FF2B5EF4-FFF2-40B4-BE49-F238E27FC236}">
                <a16:creationId xmlns:a16="http://schemas.microsoft.com/office/drawing/2014/main" id="{EC5F58B7-32A3-4D73-9CED-0F71203C927B}"/>
              </a:ext>
            </a:extLst>
          </p:cNvPr>
          <p:cNvSpPr txBox="1"/>
          <p:nvPr/>
        </p:nvSpPr>
        <p:spPr>
          <a:xfrm>
            <a:off x="3056087" y="3916245"/>
            <a:ext cx="1131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E62A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900" b="1" dirty="0">
              <a:solidFill>
                <a:srgbClr val="E62A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9" name="TextBox 898">
            <a:extLst>
              <a:ext uri="{FF2B5EF4-FFF2-40B4-BE49-F238E27FC236}">
                <a16:creationId xmlns:a16="http://schemas.microsoft.com/office/drawing/2014/main" id="{B6BD11F2-7584-4678-A19D-72AB6D047841}"/>
              </a:ext>
            </a:extLst>
          </p:cNvPr>
          <p:cNvSpPr txBox="1"/>
          <p:nvPr/>
        </p:nvSpPr>
        <p:spPr>
          <a:xfrm>
            <a:off x="3560092" y="5052057"/>
            <a:ext cx="1101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E62A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900" b="1" dirty="0">
              <a:solidFill>
                <a:srgbClr val="E62A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" name="TextBox 900">
            <a:extLst>
              <a:ext uri="{FF2B5EF4-FFF2-40B4-BE49-F238E27FC236}">
                <a16:creationId xmlns:a16="http://schemas.microsoft.com/office/drawing/2014/main" id="{54B5B0D9-AA39-4E1D-8FF0-CADB15AA2B7F}"/>
              </a:ext>
            </a:extLst>
          </p:cNvPr>
          <p:cNvSpPr txBox="1"/>
          <p:nvPr/>
        </p:nvSpPr>
        <p:spPr>
          <a:xfrm>
            <a:off x="4627105" y="5731806"/>
            <a:ext cx="1101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40A5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900" b="1" dirty="0">
              <a:solidFill>
                <a:srgbClr val="40A5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5F2D9-969F-479C-B84D-A009A06518D2}"/>
              </a:ext>
            </a:extLst>
          </p:cNvPr>
          <p:cNvGrpSpPr/>
          <p:nvPr/>
        </p:nvGrpSpPr>
        <p:grpSpPr>
          <a:xfrm>
            <a:off x="6189924" y="5227383"/>
            <a:ext cx="537550" cy="537550"/>
            <a:chOff x="6189924" y="5227383"/>
            <a:chExt cx="537550" cy="537550"/>
          </a:xfrm>
        </p:grpSpPr>
        <p:sp>
          <p:nvSpPr>
            <p:cNvPr id="944" name="Oval 943">
              <a:extLst>
                <a:ext uri="{FF2B5EF4-FFF2-40B4-BE49-F238E27FC236}">
                  <a16:creationId xmlns:a16="http://schemas.microsoft.com/office/drawing/2014/main" id="{A426326E-30D4-469A-9524-EEB73555FBF8}"/>
                </a:ext>
              </a:extLst>
            </p:cNvPr>
            <p:cNvSpPr/>
            <p:nvPr/>
          </p:nvSpPr>
          <p:spPr>
            <a:xfrm>
              <a:off x="6189924" y="5227383"/>
              <a:ext cx="537550" cy="537550"/>
            </a:xfrm>
            <a:prstGeom prst="ellipse">
              <a:avLst/>
            </a:prstGeom>
            <a:solidFill>
              <a:srgbClr val="40A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dirty="0"/>
            </a:p>
          </p:txBody>
        </p:sp>
        <p:pic>
          <p:nvPicPr>
            <p:cNvPr id="946" name="Graphic 945" descr="Laptop">
              <a:extLst>
                <a:ext uri="{FF2B5EF4-FFF2-40B4-BE49-F238E27FC236}">
                  <a16:creationId xmlns:a16="http://schemas.microsoft.com/office/drawing/2014/main" id="{A86C0F4B-2E66-40F5-B09F-9A96F7335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83036" y="5320263"/>
              <a:ext cx="352541" cy="352541"/>
            </a:xfrm>
            <a:prstGeom prst="rect">
              <a:avLst/>
            </a:prstGeom>
          </p:spPr>
        </p:pic>
      </p:grpSp>
      <p:sp>
        <p:nvSpPr>
          <p:cNvPr id="949" name="TextBox 948">
            <a:extLst>
              <a:ext uri="{FF2B5EF4-FFF2-40B4-BE49-F238E27FC236}">
                <a16:creationId xmlns:a16="http://schemas.microsoft.com/office/drawing/2014/main" id="{EF209800-97B5-4967-9C03-61A70D0A8AFA}"/>
              </a:ext>
            </a:extLst>
          </p:cNvPr>
          <p:cNvSpPr txBox="1"/>
          <p:nvPr/>
        </p:nvSpPr>
        <p:spPr>
          <a:xfrm>
            <a:off x="6935765" y="5052057"/>
            <a:ext cx="1145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EF7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900" b="1" dirty="0">
              <a:solidFill>
                <a:srgbClr val="EF7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EAB116-8115-4B52-8A0D-3B748B2013D5}"/>
              </a:ext>
            </a:extLst>
          </p:cNvPr>
          <p:cNvGrpSpPr/>
          <p:nvPr/>
        </p:nvGrpSpPr>
        <p:grpSpPr>
          <a:xfrm>
            <a:off x="7253545" y="4544545"/>
            <a:ext cx="537550" cy="538974"/>
            <a:chOff x="7253545" y="4544545"/>
            <a:chExt cx="537550" cy="538974"/>
          </a:xfrm>
        </p:grpSpPr>
        <p:sp>
          <p:nvSpPr>
            <p:cNvPr id="948" name="Oval 947">
              <a:extLst>
                <a:ext uri="{FF2B5EF4-FFF2-40B4-BE49-F238E27FC236}">
                  <a16:creationId xmlns:a16="http://schemas.microsoft.com/office/drawing/2014/main" id="{92DE4957-9E7B-41B2-A7E4-FA0CC2BA7D6E}"/>
                </a:ext>
              </a:extLst>
            </p:cNvPr>
            <p:cNvSpPr/>
            <p:nvPr/>
          </p:nvSpPr>
          <p:spPr>
            <a:xfrm>
              <a:off x="7253545" y="4544545"/>
              <a:ext cx="537550" cy="537550"/>
            </a:xfrm>
            <a:prstGeom prst="ellipse">
              <a:avLst/>
            </a:prstGeom>
            <a:solidFill>
              <a:srgbClr val="EF7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dirty="0"/>
            </a:p>
          </p:txBody>
        </p:sp>
        <p:pic>
          <p:nvPicPr>
            <p:cNvPr id="951" name="Graphic 950" descr="Eye">
              <a:extLst>
                <a:ext uri="{FF2B5EF4-FFF2-40B4-BE49-F238E27FC236}">
                  <a16:creationId xmlns:a16="http://schemas.microsoft.com/office/drawing/2014/main" id="{932AF902-1F4F-4A82-B026-0EE7DC5D7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62862" y="4567363"/>
              <a:ext cx="516156" cy="51615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9C4E17-D5E3-4FA1-A452-E0429E5D4F50}"/>
              </a:ext>
            </a:extLst>
          </p:cNvPr>
          <p:cNvGrpSpPr/>
          <p:nvPr/>
        </p:nvGrpSpPr>
        <p:grpSpPr>
          <a:xfrm>
            <a:off x="7780480" y="3390726"/>
            <a:ext cx="537550" cy="537550"/>
            <a:chOff x="7780480" y="3390726"/>
            <a:chExt cx="537550" cy="537550"/>
          </a:xfrm>
        </p:grpSpPr>
        <p:sp>
          <p:nvSpPr>
            <p:cNvPr id="953" name="Oval 952">
              <a:extLst>
                <a:ext uri="{FF2B5EF4-FFF2-40B4-BE49-F238E27FC236}">
                  <a16:creationId xmlns:a16="http://schemas.microsoft.com/office/drawing/2014/main" id="{944C3ECE-A194-491D-A57E-319CA280382B}"/>
                </a:ext>
              </a:extLst>
            </p:cNvPr>
            <p:cNvSpPr/>
            <p:nvPr/>
          </p:nvSpPr>
          <p:spPr>
            <a:xfrm>
              <a:off x="7780480" y="3390726"/>
              <a:ext cx="537550" cy="537550"/>
            </a:xfrm>
            <a:prstGeom prst="ellipse">
              <a:avLst/>
            </a:prstGeom>
            <a:solidFill>
              <a:srgbClr val="EF7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dirty="0"/>
            </a:p>
          </p:txBody>
        </p:sp>
        <p:pic>
          <p:nvPicPr>
            <p:cNvPr id="955" name="Graphic 954" descr="Receiver">
              <a:extLst>
                <a:ext uri="{FF2B5EF4-FFF2-40B4-BE49-F238E27FC236}">
                  <a16:creationId xmlns:a16="http://schemas.microsoft.com/office/drawing/2014/main" id="{1665B871-45AD-4722-9C8C-800FF84CF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864866" y="3470996"/>
              <a:ext cx="387795" cy="387795"/>
            </a:xfrm>
            <a:prstGeom prst="rect">
              <a:avLst/>
            </a:prstGeom>
          </p:spPr>
        </p:pic>
      </p:grpSp>
      <p:sp>
        <p:nvSpPr>
          <p:cNvPr id="956" name="TextBox 955">
            <a:extLst>
              <a:ext uri="{FF2B5EF4-FFF2-40B4-BE49-F238E27FC236}">
                <a16:creationId xmlns:a16="http://schemas.microsoft.com/office/drawing/2014/main" id="{5423E1C3-089C-4236-9316-E8811CCB45C5}"/>
              </a:ext>
            </a:extLst>
          </p:cNvPr>
          <p:cNvSpPr txBox="1"/>
          <p:nvPr/>
        </p:nvSpPr>
        <p:spPr>
          <a:xfrm>
            <a:off x="7427345" y="3916245"/>
            <a:ext cx="1245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EF7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900" b="1" dirty="0">
              <a:solidFill>
                <a:srgbClr val="EF7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5E383C-2EDC-45EB-80AB-10D248C9922A}"/>
              </a:ext>
            </a:extLst>
          </p:cNvPr>
          <p:cNvGrpSpPr/>
          <p:nvPr/>
        </p:nvGrpSpPr>
        <p:grpSpPr>
          <a:xfrm>
            <a:off x="4925265" y="5227383"/>
            <a:ext cx="537550" cy="537550"/>
            <a:chOff x="4925265" y="5227383"/>
            <a:chExt cx="537550" cy="537550"/>
          </a:xfrm>
        </p:grpSpPr>
        <p:sp>
          <p:nvSpPr>
            <p:cNvPr id="900" name="Oval 899">
              <a:extLst>
                <a:ext uri="{FF2B5EF4-FFF2-40B4-BE49-F238E27FC236}">
                  <a16:creationId xmlns:a16="http://schemas.microsoft.com/office/drawing/2014/main" id="{C99A637C-1433-4A0F-95A0-B2742AFC26BC}"/>
                </a:ext>
              </a:extLst>
            </p:cNvPr>
            <p:cNvSpPr/>
            <p:nvPr/>
          </p:nvSpPr>
          <p:spPr>
            <a:xfrm>
              <a:off x="4925265" y="5227383"/>
              <a:ext cx="537550" cy="537550"/>
            </a:xfrm>
            <a:prstGeom prst="ellipse">
              <a:avLst/>
            </a:prstGeom>
            <a:solidFill>
              <a:srgbClr val="40A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dirty="0"/>
            </a:p>
          </p:txBody>
        </p:sp>
        <p:pic>
          <p:nvPicPr>
            <p:cNvPr id="952" name="Graphic 951" descr="Lightbulb">
              <a:extLst>
                <a:ext uri="{FF2B5EF4-FFF2-40B4-BE49-F238E27FC236}">
                  <a16:creationId xmlns:a16="http://schemas.microsoft.com/office/drawing/2014/main" id="{CA8F2D2F-2F8F-45B9-8B86-F7C6233D5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992849" y="5282815"/>
              <a:ext cx="426575" cy="426575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6E9E6EC-6978-4970-9C93-D14A7D7DBBED}"/>
              </a:ext>
            </a:extLst>
          </p:cNvPr>
          <p:cNvGrpSpPr/>
          <p:nvPr/>
        </p:nvGrpSpPr>
        <p:grpSpPr>
          <a:xfrm>
            <a:off x="5564329" y="835662"/>
            <a:ext cx="537550" cy="537550"/>
            <a:chOff x="5564329" y="835662"/>
            <a:chExt cx="537550" cy="53755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8514BE8-3010-41C1-9BBD-2BB8BE65E10A}"/>
                </a:ext>
              </a:extLst>
            </p:cNvPr>
            <p:cNvSpPr/>
            <p:nvPr/>
          </p:nvSpPr>
          <p:spPr>
            <a:xfrm>
              <a:off x="5564329" y="835662"/>
              <a:ext cx="537550" cy="537550"/>
            </a:xfrm>
            <a:prstGeom prst="ellipse">
              <a:avLst/>
            </a:prstGeom>
            <a:solidFill>
              <a:srgbClr val="238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dirty="0"/>
            </a:p>
          </p:txBody>
        </p:sp>
        <p:pic>
          <p:nvPicPr>
            <p:cNvPr id="954" name="Graphic 953" descr="City">
              <a:extLst>
                <a:ext uri="{FF2B5EF4-FFF2-40B4-BE49-F238E27FC236}">
                  <a16:creationId xmlns:a16="http://schemas.microsoft.com/office/drawing/2014/main" id="{6F5FFB22-7E1D-4222-BE45-92FE92441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18964" y="879121"/>
              <a:ext cx="426575" cy="426575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FCB2C9-8A3E-40E4-B1D9-75052498995D}"/>
              </a:ext>
            </a:extLst>
          </p:cNvPr>
          <p:cNvGrpSpPr/>
          <p:nvPr/>
        </p:nvGrpSpPr>
        <p:grpSpPr>
          <a:xfrm>
            <a:off x="7589732" y="2137534"/>
            <a:ext cx="537550" cy="537550"/>
            <a:chOff x="7589732" y="2137534"/>
            <a:chExt cx="537550" cy="537550"/>
          </a:xfrm>
        </p:grpSpPr>
        <p:sp>
          <p:nvSpPr>
            <p:cNvPr id="879" name="Oval 878">
              <a:extLst>
                <a:ext uri="{FF2B5EF4-FFF2-40B4-BE49-F238E27FC236}">
                  <a16:creationId xmlns:a16="http://schemas.microsoft.com/office/drawing/2014/main" id="{3D202510-0DA2-416F-9990-A6F414454825}"/>
                </a:ext>
              </a:extLst>
            </p:cNvPr>
            <p:cNvSpPr/>
            <p:nvPr/>
          </p:nvSpPr>
          <p:spPr>
            <a:xfrm>
              <a:off x="7589732" y="2137534"/>
              <a:ext cx="537550" cy="537550"/>
            </a:xfrm>
            <a:prstGeom prst="ellipse">
              <a:avLst/>
            </a:prstGeom>
            <a:solidFill>
              <a:srgbClr val="238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dirty="0"/>
            </a:p>
          </p:txBody>
        </p:sp>
        <p:pic>
          <p:nvPicPr>
            <p:cNvPr id="963" name="Graphic 962" descr="Coins">
              <a:extLst>
                <a:ext uri="{FF2B5EF4-FFF2-40B4-BE49-F238E27FC236}">
                  <a16:creationId xmlns:a16="http://schemas.microsoft.com/office/drawing/2014/main" id="{349B866B-1CCA-4709-ACF2-1B5BA717B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665553" y="2216690"/>
              <a:ext cx="387795" cy="38779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287D797-EDB0-4AB8-88F7-3E55BABC6EE2}"/>
              </a:ext>
            </a:extLst>
          </p:cNvPr>
          <p:cNvGrpSpPr/>
          <p:nvPr/>
        </p:nvGrpSpPr>
        <p:grpSpPr>
          <a:xfrm>
            <a:off x="3540691" y="2137534"/>
            <a:ext cx="537550" cy="537550"/>
            <a:chOff x="3540691" y="2137534"/>
            <a:chExt cx="537550" cy="53755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99DA1A1-FA14-4670-9E34-AF4FE61F5A8D}"/>
                </a:ext>
              </a:extLst>
            </p:cNvPr>
            <p:cNvSpPr/>
            <p:nvPr/>
          </p:nvSpPr>
          <p:spPr>
            <a:xfrm>
              <a:off x="3540691" y="2137534"/>
              <a:ext cx="537550" cy="537550"/>
            </a:xfrm>
            <a:prstGeom prst="ellipse">
              <a:avLst/>
            </a:prstGeom>
            <a:solidFill>
              <a:srgbClr val="238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dirty="0"/>
            </a:p>
          </p:txBody>
        </p:sp>
        <p:pic>
          <p:nvPicPr>
            <p:cNvPr id="964" name="Graphic 963" descr="Chat">
              <a:extLst>
                <a:ext uri="{FF2B5EF4-FFF2-40B4-BE49-F238E27FC236}">
                  <a16:creationId xmlns:a16="http://schemas.microsoft.com/office/drawing/2014/main" id="{F48ADC36-B262-48AD-8813-27C476D82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9960" y="2183611"/>
              <a:ext cx="469232" cy="46923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5E1C8A-036B-43A5-B66A-B4095AC65F8E}"/>
              </a:ext>
            </a:extLst>
          </p:cNvPr>
          <p:cNvGrpSpPr/>
          <p:nvPr/>
        </p:nvGrpSpPr>
        <p:grpSpPr>
          <a:xfrm>
            <a:off x="6761840" y="1185148"/>
            <a:ext cx="538851" cy="537550"/>
            <a:chOff x="6761840" y="1185148"/>
            <a:chExt cx="538851" cy="537550"/>
          </a:xfrm>
        </p:grpSpPr>
        <p:sp>
          <p:nvSpPr>
            <p:cNvPr id="876" name="Oval 875">
              <a:extLst>
                <a:ext uri="{FF2B5EF4-FFF2-40B4-BE49-F238E27FC236}">
                  <a16:creationId xmlns:a16="http://schemas.microsoft.com/office/drawing/2014/main" id="{770B5176-7B5D-43AD-9939-59EE57A7E008}"/>
                </a:ext>
              </a:extLst>
            </p:cNvPr>
            <p:cNvSpPr/>
            <p:nvPr/>
          </p:nvSpPr>
          <p:spPr>
            <a:xfrm>
              <a:off x="6763141" y="1185148"/>
              <a:ext cx="537550" cy="537550"/>
            </a:xfrm>
            <a:prstGeom prst="ellipse">
              <a:avLst/>
            </a:prstGeom>
            <a:solidFill>
              <a:srgbClr val="238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dirty="0"/>
            </a:p>
          </p:txBody>
        </p:sp>
        <p:pic>
          <p:nvPicPr>
            <p:cNvPr id="967" name="Graphic 966" descr="Direction">
              <a:extLst>
                <a:ext uri="{FF2B5EF4-FFF2-40B4-BE49-F238E27FC236}">
                  <a16:creationId xmlns:a16="http://schemas.microsoft.com/office/drawing/2014/main" id="{139F6A04-00EF-4159-AD77-E6C117938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761840" y="1234297"/>
              <a:ext cx="469232" cy="46923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9E7F7DA-9B32-4E34-B2F1-46AC5F207C4E}"/>
              </a:ext>
            </a:extLst>
          </p:cNvPr>
          <p:cNvGrpSpPr/>
          <p:nvPr/>
        </p:nvGrpSpPr>
        <p:grpSpPr>
          <a:xfrm>
            <a:off x="4366178" y="1185662"/>
            <a:ext cx="537550" cy="537550"/>
            <a:chOff x="4366178" y="1185662"/>
            <a:chExt cx="537550" cy="53755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CD807BA-6395-4B4D-91B6-6EF4B3EB0BD9}"/>
                </a:ext>
              </a:extLst>
            </p:cNvPr>
            <p:cNvSpPr/>
            <p:nvPr/>
          </p:nvSpPr>
          <p:spPr>
            <a:xfrm>
              <a:off x="4366178" y="1185662"/>
              <a:ext cx="537550" cy="537550"/>
            </a:xfrm>
            <a:prstGeom prst="ellipse">
              <a:avLst/>
            </a:prstGeom>
            <a:solidFill>
              <a:srgbClr val="238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dirty="0"/>
            </a:p>
          </p:txBody>
        </p:sp>
        <p:pic>
          <p:nvPicPr>
            <p:cNvPr id="969" name="Graphic 968" descr="Workflow RTL">
              <a:extLst>
                <a:ext uri="{FF2B5EF4-FFF2-40B4-BE49-F238E27FC236}">
                  <a16:creationId xmlns:a16="http://schemas.microsoft.com/office/drawing/2014/main" id="{42C47C4E-F3ED-45E8-8724-E282F54B1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413818" y="1238505"/>
              <a:ext cx="426575" cy="426575"/>
            </a:xfrm>
            <a:prstGeom prst="rect">
              <a:avLst/>
            </a:prstGeom>
          </p:spPr>
        </p:pic>
      </p:grpSp>
      <p:sp>
        <p:nvSpPr>
          <p:cNvPr id="973" name="TextBox 972">
            <a:extLst>
              <a:ext uri="{FF2B5EF4-FFF2-40B4-BE49-F238E27FC236}">
                <a16:creationId xmlns:a16="http://schemas.microsoft.com/office/drawing/2014/main" id="{A09838D9-2D48-41CE-913E-647F205A7EB4}"/>
              </a:ext>
            </a:extLst>
          </p:cNvPr>
          <p:cNvSpPr txBox="1"/>
          <p:nvPr/>
        </p:nvSpPr>
        <p:spPr>
          <a:xfrm>
            <a:off x="4012393" y="1737307"/>
            <a:ext cx="1245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238FC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900" b="1" dirty="0">
              <a:solidFill>
                <a:srgbClr val="238FC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638FD09B-E368-4053-9174-0E104543C177}"/>
              </a:ext>
            </a:extLst>
          </p:cNvPr>
          <p:cNvSpPr txBox="1"/>
          <p:nvPr/>
        </p:nvSpPr>
        <p:spPr>
          <a:xfrm>
            <a:off x="5232902" y="1402774"/>
            <a:ext cx="1245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238FC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900" b="1" dirty="0">
              <a:solidFill>
                <a:srgbClr val="238FC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5" name="TextBox 974">
            <a:extLst>
              <a:ext uri="{FF2B5EF4-FFF2-40B4-BE49-F238E27FC236}">
                <a16:creationId xmlns:a16="http://schemas.microsoft.com/office/drawing/2014/main" id="{27592DA9-577F-472B-B8E5-AD5F2F36CC33}"/>
              </a:ext>
            </a:extLst>
          </p:cNvPr>
          <p:cNvSpPr txBox="1"/>
          <p:nvPr/>
        </p:nvSpPr>
        <p:spPr>
          <a:xfrm>
            <a:off x="6408869" y="1737307"/>
            <a:ext cx="1245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238FC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900" b="1" dirty="0">
              <a:solidFill>
                <a:srgbClr val="238FC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399EAAE8-EDFD-4597-A352-FDC1D1E74DA4}"/>
              </a:ext>
            </a:extLst>
          </p:cNvPr>
          <p:cNvSpPr txBox="1"/>
          <p:nvPr/>
        </p:nvSpPr>
        <p:spPr>
          <a:xfrm>
            <a:off x="7242306" y="2657528"/>
            <a:ext cx="1245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238FC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900" b="1" dirty="0">
              <a:solidFill>
                <a:srgbClr val="238FC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613DF65F-7CAE-4616-9E30-80C96331F539}"/>
              </a:ext>
            </a:extLst>
          </p:cNvPr>
          <p:cNvSpPr txBox="1"/>
          <p:nvPr/>
        </p:nvSpPr>
        <p:spPr>
          <a:xfrm>
            <a:off x="5901555" y="5731806"/>
            <a:ext cx="1101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40A5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900" b="1" dirty="0">
              <a:solidFill>
                <a:srgbClr val="40A5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BB80EDB-54DA-48D7-81ED-5A90D8367DE6}"/>
              </a:ext>
            </a:extLst>
          </p:cNvPr>
          <p:cNvGrpSpPr/>
          <p:nvPr/>
        </p:nvGrpSpPr>
        <p:grpSpPr>
          <a:xfrm>
            <a:off x="4496936" y="2160926"/>
            <a:ext cx="2614691" cy="2607488"/>
            <a:chOff x="4787967" y="2531087"/>
            <a:chExt cx="2614691" cy="2607488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511E7C0-A317-48EA-AC3E-ED7BB4457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967" y="2531087"/>
              <a:ext cx="2614691" cy="2607488"/>
            </a:xfrm>
            <a:prstGeom prst="ellipse">
              <a:avLst/>
            </a:prstGeom>
            <a:solidFill>
              <a:srgbClr val="0570A6">
                <a:lumMod val="60000"/>
                <a:lumOff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BEA9FDC-1AB7-45BE-B797-E92C63E14D0B}"/>
                </a:ext>
              </a:extLst>
            </p:cNvPr>
            <p:cNvSpPr/>
            <p:nvPr/>
          </p:nvSpPr>
          <p:spPr>
            <a:xfrm rot="3387866">
              <a:off x="5311082" y="2575422"/>
              <a:ext cx="567661" cy="1032594"/>
            </a:xfrm>
            <a:prstGeom prst="ellipse">
              <a:avLst/>
            </a:prstGeom>
            <a:solidFill>
              <a:srgbClr val="45C2E0">
                <a:lumMod val="20000"/>
                <a:lumOff val="80000"/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D980227-A8AA-405F-BFC7-513AF8529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587" y="2886386"/>
              <a:ext cx="2482984" cy="2247694"/>
            </a:xfrm>
            <a:custGeom>
              <a:avLst/>
              <a:gdLst>
                <a:gd name="connsiteX0" fmla="*/ 2075727 w 2482984"/>
                <a:gd name="connsiteY0" fmla="*/ 0 h 2247694"/>
                <a:gd name="connsiteX1" fmla="*/ 2100071 w 2482984"/>
                <a:gd name="connsiteY1" fmla="*/ 22064 h 2247694"/>
                <a:gd name="connsiteX2" fmla="*/ 2482984 w 2482984"/>
                <a:gd name="connsiteY2" fmla="*/ 943950 h 2247694"/>
                <a:gd name="connsiteX3" fmla="*/ 1175638 w 2482984"/>
                <a:gd name="connsiteY3" fmla="*/ 2247694 h 2247694"/>
                <a:gd name="connsiteX4" fmla="*/ 26082 w 2482984"/>
                <a:gd name="connsiteY4" fmla="*/ 1565392 h 2247694"/>
                <a:gd name="connsiteX5" fmla="*/ 0 w 2482984"/>
                <a:gd name="connsiteY5" fmla="*/ 1511398 h 2247694"/>
                <a:gd name="connsiteX6" fmla="*/ 68496 w 2482984"/>
                <a:gd name="connsiteY6" fmla="*/ 1573480 h 2247694"/>
                <a:gd name="connsiteX7" fmla="*/ 900089 w 2482984"/>
                <a:gd name="connsiteY7" fmla="*/ 1871192 h 2247694"/>
                <a:gd name="connsiteX8" fmla="*/ 2207435 w 2482984"/>
                <a:gd name="connsiteY8" fmla="*/ 567448 h 2247694"/>
                <a:gd name="connsiteX9" fmla="*/ 2104697 w 2482984"/>
                <a:gd name="connsiteY9" fmla="*/ 59972 h 2247694"/>
                <a:gd name="connsiteX10" fmla="*/ 2075727 w 2482984"/>
                <a:gd name="connsiteY10" fmla="*/ 0 h 224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82984" h="2247694">
                  <a:moveTo>
                    <a:pt x="2075727" y="0"/>
                  </a:moveTo>
                  <a:lnTo>
                    <a:pt x="2100071" y="22064"/>
                  </a:lnTo>
                  <a:cubicBezTo>
                    <a:pt x="2336654" y="257995"/>
                    <a:pt x="2482984" y="583931"/>
                    <a:pt x="2482984" y="943950"/>
                  </a:cubicBezTo>
                  <a:cubicBezTo>
                    <a:pt x="2482984" y="1663988"/>
                    <a:pt x="1897665" y="2247694"/>
                    <a:pt x="1175638" y="2247694"/>
                  </a:cubicBezTo>
                  <a:cubicBezTo>
                    <a:pt x="679244" y="2247694"/>
                    <a:pt x="247467" y="1971802"/>
                    <a:pt x="26082" y="1565392"/>
                  </a:cubicBezTo>
                  <a:lnTo>
                    <a:pt x="0" y="1511398"/>
                  </a:lnTo>
                  <a:lnTo>
                    <a:pt x="68496" y="1573480"/>
                  </a:lnTo>
                  <a:cubicBezTo>
                    <a:pt x="294482" y="1759467"/>
                    <a:pt x="584202" y="1871192"/>
                    <a:pt x="900089" y="1871192"/>
                  </a:cubicBezTo>
                  <a:cubicBezTo>
                    <a:pt x="1622116" y="1871192"/>
                    <a:pt x="2207435" y="1287486"/>
                    <a:pt x="2207435" y="567448"/>
                  </a:cubicBezTo>
                  <a:cubicBezTo>
                    <a:pt x="2207435" y="387439"/>
                    <a:pt x="2170853" y="215950"/>
                    <a:pt x="2104697" y="59972"/>
                  </a:cubicBezTo>
                  <a:lnTo>
                    <a:pt x="2075727" y="0"/>
                  </a:lnTo>
                  <a:close/>
                </a:path>
              </a:pathLst>
            </a:custGeom>
            <a:solidFill>
              <a:srgbClr val="45C2E0">
                <a:lumMod val="50000"/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821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Rectangle 1839">
            <a:extLst>
              <a:ext uri="{FF2B5EF4-FFF2-40B4-BE49-F238E27FC236}">
                <a16:creationId xmlns:a16="http://schemas.microsoft.com/office/drawing/2014/main" id="{A3473900-6263-470C-9094-5878F8D53D07}"/>
              </a:ext>
            </a:extLst>
          </p:cNvPr>
          <p:cNvSpPr/>
          <p:nvPr/>
        </p:nvSpPr>
        <p:spPr>
          <a:xfrm>
            <a:off x="6516795" y="1285598"/>
            <a:ext cx="5067314" cy="4312714"/>
          </a:xfrm>
          <a:prstGeom prst="rect">
            <a:avLst/>
          </a:prstGeom>
          <a:solidFill>
            <a:srgbClr val="238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841" name="TextBox 1840">
            <a:extLst>
              <a:ext uri="{FF2B5EF4-FFF2-40B4-BE49-F238E27FC236}">
                <a16:creationId xmlns:a16="http://schemas.microsoft.com/office/drawing/2014/main" id="{F921338C-932A-4930-A9ED-01C5ADCA05FC}"/>
              </a:ext>
            </a:extLst>
          </p:cNvPr>
          <p:cNvSpPr txBox="1"/>
          <p:nvPr/>
        </p:nvSpPr>
        <p:spPr>
          <a:xfrm>
            <a:off x="6751558" y="1758045"/>
            <a:ext cx="4507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Insert your Text Here. This is a sample Text</a:t>
            </a:r>
            <a:endParaRPr lang="es-UY" sz="240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330591-18FB-4642-9DC8-250A80306CC6}"/>
              </a:ext>
            </a:extLst>
          </p:cNvPr>
          <p:cNvGrpSpPr/>
          <p:nvPr/>
        </p:nvGrpSpPr>
        <p:grpSpPr>
          <a:xfrm>
            <a:off x="1935116" y="1401589"/>
            <a:ext cx="2468880" cy="2468880"/>
            <a:chOff x="3540691" y="2137534"/>
            <a:chExt cx="537550" cy="53755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9AAD47D-15D1-4A82-AE43-74C0641D0D3B}"/>
                </a:ext>
              </a:extLst>
            </p:cNvPr>
            <p:cNvSpPr/>
            <p:nvPr/>
          </p:nvSpPr>
          <p:spPr>
            <a:xfrm>
              <a:off x="3540691" y="2137534"/>
              <a:ext cx="537550" cy="537550"/>
            </a:xfrm>
            <a:prstGeom prst="ellipse">
              <a:avLst/>
            </a:prstGeom>
            <a:solidFill>
              <a:srgbClr val="238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dirty="0"/>
            </a:p>
          </p:txBody>
        </p:sp>
        <p:pic>
          <p:nvPicPr>
            <p:cNvPr id="17" name="Graphic 16" descr="Chat">
              <a:extLst>
                <a:ext uri="{FF2B5EF4-FFF2-40B4-BE49-F238E27FC236}">
                  <a16:creationId xmlns:a16="http://schemas.microsoft.com/office/drawing/2014/main" id="{6A0EDF6B-0421-4534-810B-721DCCF1F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9960" y="2183611"/>
              <a:ext cx="469232" cy="46923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E818E39-809A-4600-868B-B126E240C689}"/>
              </a:ext>
            </a:extLst>
          </p:cNvPr>
          <p:cNvSpPr txBox="1"/>
          <p:nvPr/>
        </p:nvSpPr>
        <p:spPr>
          <a:xfrm>
            <a:off x="482204" y="3870469"/>
            <a:ext cx="5374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38FC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4800" b="1" dirty="0">
              <a:solidFill>
                <a:srgbClr val="238FC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64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Rectangle 1839">
            <a:extLst>
              <a:ext uri="{FF2B5EF4-FFF2-40B4-BE49-F238E27FC236}">
                <a16:creationId xmlns:a16="http://schemas.microsoft.com/office/drawing/2014/main" id="{A3473900-6263-470C-9094-5878F8D53D07}"/>
              </a:ext>
            </a:extLst>
          </p:cNvPr>
          <p:cNvSpPr/>
          <p:nvPr/>
        </p:nvSpPr>
        <p:spPr>
          <a:xfrm>
            <a:off x="6516795" y="1285598"/>
            <a:ext cx="5067314" cy="4312714"/>
          </a:xfrm>
          <a:prstGeom prst="rect">
            <a:avLst/>
          </a:prstGeom>
          <a:solidFill>
            <a:srgbClr val="238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841" name="TextBox 1840">
            <a:extLst>
              <a:ext uri="{FF2B5EF4-FFF2-40B4-BE49-F238E27FC236}">
                <a16:creationId xmlns:a16="http://schemas.microsoft.com/office/drawing/2014/main" id="{F921338C-932A-4930-A9ED-01C5ADCA05FC}"/>
              </a:ext>
            </a:extLst>
          </p:cNvPr>
          <p:cNvSpPr txBox="1"/>
          <p:nvPr/>
        </p:nvSpPr>
        <p:spPr>
          <a:xfrm>
            <a:off x="6751558" y="1758045"/>
            <a:ext cx="4507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Insert your Text Here. This is a sample Text</a:t>
            </a:r>
            <a:endParaRPr lang="es-UY" sz="2400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D3E2B5-7FDB-49DC-85C6-4C5ABB9BB780}"/>
              </a:ext>
            </a:extLst>
          </p:cNvPr>
          <p:cNvGrpSpPr/>
          <p:nvPr/>
        </p:nvGrpSpPr>
        <p:grpSpPr>
          <a:xfrm>
            <a:off x="1938528" y="1399032"/>
            <a:ext cx="2468880" cy="2468880"/>
            <a:chOff x="4366178" y="1185662"/>
            <a:chExt cx="537550" cy="53755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30467D-09A0-4C12-9D2D-D93AD166C1DC}"/>
                </a:ext>
              </a:extLst>
            </p:cNvPr>
            <p:cNvSpPr/>
            <p:nvPr/>
          </p:nvSpPr>
          <p:spPr>
            <a:xfrm>
              <a:off x="4366178" y="1185662"/>
              <a:ext cx="537550" cy="537550"/>
            </a:xfrm>
            <a:prstGeom prst="ellipse">
              <a:avLst/>
            </a:prstGeom>
            <a:solidFill>
              <a:srgbClr val="238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dirty="0"/>
            </a:p>
          </p:txBody>
        </p:sp>
        <p:pic>
          <p:nvPicPr>
            <p:cNvPr id="25" name="Graphic 24" descr="Workflow RTL">
              <a:extLst>
                <a:ext uri="{FF2B5EF4-FFF2-40B4-BE49-F238E27FC236}">
                  <a16:creationId xmlns:a16="http://schemas.microsoft.com/office/drawing/2014/main" id="{1BAFA46A-FE94-4825-96F9-A0C83AD92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3818" y="1238505"/>
              <a:ext cx="426575" cy="426575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22D7720-C561-4286-A633-BB1C05641CF5}"/>
              </a:ext>
            </a:extLst>
          </p:cNvPr>
          <p:cNvSpPr txBox="1"/>
          <p:nvPr/>
        </p:nvSpPr>
        <p:spPr>
          <a:xfrm>
            <a:off x="482204" y="3870469"/>
            <a:ext cx="5374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38FC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4800" b="1" dirty="0">
              <a:solidFill>
                <a:srgbClr val="238FC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386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Rectangle 1839">
            <a:extLst>
              <a:ext uri="{FF2B5EF4-FFF2-40B4-BE49-F238E27FC236}">
                <a16:creationId xmlns:a16="http://schemas.microsoft.com/office/drawing/2014/main" id="{A3473900-6263-470C-9094-5878F8D53D07}"/>
              </a:ext>
            </a:extLst>
          </p:cNvPr>
          <p:cNvSpPr/>
          <p:nvPr/>
        </p:nvSpPr>
        <p:spPr>
          <a:xfrm>
            <a:off x="6516795" y="1285598"/>
            <a:ext cx="5067314" cy="4312714"/>
          </a:xfrm>
          <a:prstGeom prst="rect">
            <a:avLst/>
          </a:prstGeom>
          <a:solidFill>
            <a:srgbClr val="238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841" name="TextBox 1840">
            <a:extLst>
              <a:ext uri="{FF2B5EF4-FFF2-40B4-BE49-F238E27FC236}">
                <a16:creationId xmlns:a16="http://schemas.microsoft.com/office/drawing/2014/main" id="{F921338C-932A-4930-A9ED-01C5ADCA05FC}"/>
              </a:ext>
            </a:extLst>
          </p:cNvPr>
          <p:cNvSpPr txBox="1"/>
          <p:nvPr/>
        </p:nvSpPr>
        <p:spPr>
          <a:xfrm>
            <a:off x="6751558" y="1758045"/>
            <a:ext cx="4507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Insert your Text Here. This is a sample Text</a:t>
            </a:r>
            <a:endParaRPr lang="es-UY" sz="2400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4A5AB2-194E-410C-8E1C-8B8E0E18088D}"/>
              </a:ext>
            </a:extLst>
          </p:cNvPr>
          <p:cNvGrpSpPr/>
          <p:nvPr/>
        </p:nvGrpSpPr>
        <p:grpSpPr>
          <a:xfrm>
            <a:off x="1938528" y="1399032"/>
            <a:ext cx="2468880" cy="2468880"/>
            <a:chOff x="5564329" y="835662"/>
            <a:chExt cx="537550" cy="53755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2489AB-AC5D-45E2-8872-BA2457AD8D68}"/>
                </a:ext>
              </a:extLst>
            </p:cNvPr>
            <p:cNvSpPr/>
            <p:nvPr/>
          </p:nvSpPr>
          <p:spPr>
            <a:xfrm>
              <a:off x="5564329" y="835662"/>
              <a:ext cx="537550" cy="537550"/>
            </a:xfrm>
            <a:prstGeom prst="ellipse">
              <a:avLst/>
            </a:prstGeom>
            <a:solidFill>
              <a:srgbClr val="238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dirty="0"/>
            </a:p>
          </p:txBody>
        </p:sp>
        <p:pic>
          <p:nvPicPr>
            <p:cNvPr id="20" name="Graphic 19" descr="City">
              <a:extLst>
                <a:ext uri="{FF2B5EF4-FFF2-40B4-BE49-F238E27FC236}">
                  <a16:creationId xmlns:a16="http://schemas.microsoft.com/office/drawing/2014/main" id="{3FB419CC-38A0-43B0-8A42-5C53942A5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18964" y="879121"/>
              <a:ext cx="426575" cy="42657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78CD288-C9F0-4FE0-89B8-801F5DB64D6C}"/>
              </a:ext>
            </a:extLst>
          </p:cNvPr>
          <p:cNvSpPr txBox="1"/>
          <p:nvPr/>
        </p:nvSpPr>
        <p:spPr>
          <a:xfrm>
            <a:off x="482204" y="3870469"/>
            <a:ext cx="5374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38FC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4800" b="1" dirty="0">
              <a:solidFill>
                <a:srgbClr val="238FC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745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Rectangle 1621">
            <a:extLst>
              <a:ext uri="{FF2B5EF4-FFF2-40B4-BE49-F238E27FC236}">
                <a16:creationId xmlns:a16="http://schemas.microsoft.com/office/drawing/2014/main" id="{2A4C4BAA-2FA3-4BDB-9EC2-B4F2E8461608}"/>
              </a:ext>
            </a:extLst>
          </p:cNvPr>
          <p:cNvSpPr/>
          <p:nvPr/>
        </p:nvSpPr>
        <p:spPr>
          <a:xfrm>
            <a:off x="6516795" y="1285598"/>
            <a:ext cx="5067314" cy="4312714"/>
          </a:xfrm>
          <a:prstGeom prst="rect">
            <a:avLst/>
          </a:prstGeom>
          <a:solidFill>
            <a:srgbClr val="238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23" name="TextBox 1622">
            <a:extLst>
              <a:ext uri="{FF2B5EF4-FFF2-40B4-BE49-F238E27FC236}">
                <a16:creationId xmlns:a16="http://schemas.microsoft.com/office/drawing/2014/main" id="{8A202BC4-FE97-4E92-B527-83E6694D24FD}"/>
              </a:ext>
            </a:extLst>
          </p:cNvPr>
          <p:cNvSpPr txBox="1"/>
          <p:nvPr/>
        </p:nvSpPr>
        <p:spPr>
          <a:xfrm>
            <a:off x="6751558" y="1758045"/>
            <a:ext cx="4507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Insert your Text Here. This is a sample Text</a:t>
            </a:r>
            <a:endParaRPr lang="es-UY" sz="2400" dirty="0">
              <a:solidFill>
                <a:schemeClr val="bg1"/>
              </a:solidFill>
            </a:endParaRPr>
          </a:p>
        </p:txBody>
      </p:sp>
      <p:grpSp>
        <p:nvGrpSpPr>
          <p:cNvPr id="809" name="Group 808">
            <a:extLst>
              <a:ext uri="{FF2B5EF4-FFF2-40B4-BE49-F238E27FC236}">
                <a16:creationId xmlns:a16="http://schemas.microsoft.com/office/drawing/2014/main" id="{2F4417EF-3796-463D-88B0-EF28C0EBC3DA}"/>
              </a:ext>
            </a:extLst>
          </p:cNvPr>
          <p:cNvGrpSpPr/>
          <p:nvPr/>
        </p:nvGrpSpPr>
        <p:grpSpPr>
          <a:xfrm>
            <a:off x="1938528" y="1399032"/>
            <a:ext cx="2468880" cy="2468880"/>
            <a:chOff x="6761840" y="1185148"/>
            <a:chExt cx="538851" cy="537550"/>
          </a:xfrm>
        </p:grpSpPr>
        <p:sp>
          <p:nvSpPr>
            <p:cNvPr id="810" name="Oval 809">
              <a:extLst>
                <a:ext uri="{FF2B5EF4-FFF2-40B4-BE49-F238E27FC236}">
                  <a16:creationId xmlns:a16="http://schemas.microsoft.com/office/drawing/2014/main" id="{60350674-6618-4D58-AFCB-464C8CDACD06}"/>
                </a:ext>
              </a:extLst>
            </p:cNvPr>
            <p:cNvSpPr/>
            <p:nvPr/>
          </p:nvSpPr>
          <p:spPr>
            <a:xfrm>
              <a:off x="6763141" y="1185148"/>
              <a:ext cx="537550" cy="537550"/>
            </a:xfrm>
            <a:prstGeom prst="ellipse">
              <a:avLst/>
            </a:prstGeom>
            <a:solidFill>
              <a:srgbClr val="238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dirty="0"/>
            </a:p>
          </p:txBody>
        </p:sp>
        <p:pic>
          <p:nvPicPr>
            <p:cNvPr id="811" name="Graphic 810" descr="Direction">
              <a:extLst>
                <a:ext uri="{FF2B5EF4-FFF2-40B4-BE49-F238E27FC236}">
                  <a16:creationId xmlns:a16="http://schemas.microsoft.com/office/drawing/2014/main" id="{5FCD66D7-B865-41A1-800E-520ADBCE7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61840" y="1234297"/>
              <a:ext cx="469232" cy="469232"/>
            </a:xfrm>
            <a:prstGeom prst="rect">
              <a:avLst/>
            </a:prstGeom>
          </p:spPr>
        </p:pic>
      </p:grpSp>
      <p:sp>
        <p:nvSpPr>
          <p:cNvPr id="812" name="TextBox 811">
            <a:extLst>
              <a:ext uri="{FF2B5EF4-FFF2-40B4-BE49-F238E27FC236}">
                <a16:creationId xmlns:a16="http://schemas.microsoft.com/office/drawing/2014/main" id="{3A6C01AD-E73B-4F72-8FEA-7B783D60A027}"/>
              </a:ext>
            </a:extLst>
          </p:cNvPr>
          <p:cNvSpPr txBox="1"/>
          <p:nvPr/>
        </p:nvSpPr>
        <p:spPr>
          <a:xfrm>
            <a:off x="482204" y="3870469"/>
            <a:ext cx="5374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38FC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4800" b="1" dirty="0">
              <a:solidFill>
                <a:srgbClr val="238FC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49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432FE-54E9-4726-AE24-1798D82E2635}"/>
              </a:ext>
            </a:extLst>
          </p:cNvPr>
          <p:cNvSpPr/>
          <p:nvPr/>
        </p:nvSpPr>
        <p:spPr>
          <a:xfrm>
            <a:off x="6516795" y="1285598"/>
            <a:ext cx="5067314" cy="4312714"/>
          </a:xfrm>
          <a:prstGeom prst="rect">
            <a:avLst/>
          </a:prstGeom>
          <a:solidFill>
            <a:srgbClr val="238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37978-29F2-4BF5-9550-F272D88CC366}"/>
              </a:ext>
            </a:extLst>
          </p:cNvPr>
          <p:cNvSpPr txBox="1"/>
          <p:nvPr/>
        </p:nvSpPr>
        <p:spPr>
          <a:xfrm>
            <a:off x="6751558" y="1758045"/>
            <a:ext cx="4507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Insert your Text Here. This is a sample Text</a:t>
            </a:r>
            <a:endParaRPr lang="es-UY" sz="24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5335AC-3E73-45BD-B8C1-7CE97DDBB4BD}"/>
              </a:ext>
            </a:extLst>
          </p:cNvPr>
          <p:cNvGrpSpPr/>
          <p:nvPr/>
        </p:nvGrpSpPr>
        <p:grpSpPr>
          <a:xfrm>
            <a:off x="1938528" y="1399032"/>
            <a:ext cx="2468880" cy="2468880"/>
            <a:chOff x="7589732" y="2137534"/>
            <a:chExt cx="537550" cy="53755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ECFBF7-358D-4C6B-BED9-63CD10571CDA}"/>
                </a:ext>
              </a:extLst>
            </p:cNvPr>
            <p:cNvSpPr/>
            <p:nvPr/>
          </p:nvSpPr>
          <p:spPr>
            <a:xfrm>
              <a:off x="7589732" y="2137534"/>
              <a:ext cx="537550" cy="537550"/>
            </a:xfrm>
            <a:prstGeom prst="ellipse">
              <a:avLst/>
            </a:prstGeom>
            <a:solidFill>
              <a:srgbClr val="238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dirty="0"/>
            </a:p>
          </p:txBody>
        </p:sp>
        <p:pic>
          <p:nvPicPr>
            <p:cNvPr id="18" name="Graphic 17" descr="Coins">
              <a:extLst>
                <a:ext uri="{FF2B5EF4-FFF2-40B4-BE49-F238E27FC236}">
                  <a16:creationId xmlns:a16="http://schemas.microsoft.com/office/drawing/2014/main" id="{F3966388-FCDD-48FE-A7E2-19A14A36F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65553" y="2216690"/>
              <a:ext cx="387795" cy="387795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5A3D33C-4359-4F8A-A076-2B87BD281D1F}"/>
              </a:ext>
            </a:extLst>
          </p:cNvPr>
          <p:cNvSpPr txBox="1"/>
          <p:nvPr/>
        </p:nvSpPr>
        <p:spPr>
          <a:xfrm>
            <a:off x="482204" y="3870469"/>
            <a:ext cx="5374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38FC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4800" b="1" dirty="0">
              <a:solidFill>
                <a:srgbClr val="238FC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23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20DFFE-FE54-4189-BD68-3ED0293ECAC4}"/>
              </a:ext>
            </a:extLst>
          </p:cNvPr>
          <p:cNvSpPr/>
          <p:nvPr/>
        </p:nvSpPr>
        <p:spPr>
          <a:xfrm>
            <a:off x="6516795" y="1285598"/>
            <a:ext cx="5067314" cy="4312714"/>
          </a:xfrm>
          <a:prstGeom prst="rect">
            <a:avLst/>
          </a:prstGeom>
          <a:solidFill>
            <a:srgbClr val="EF7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97A78-4029-4E88-B761-E19B8DBC4235}"/>
              </a:ext>
            </a:extLst>
          </p:cNvPr>
          <p:cNvSpPr txBox="1"/>
          <p:nvPr/>
        </p:nvSpPr>
        <p:spPr>
          <a:xfrm>
            <a:off x="6751558" y="1758045"/>
            <a:ext cx="4507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Insert your Text Here. This is a sample Text</a:t>
            </a:r>
            <a:endParaRPr lang="es-UY" sz="2400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20E9CE-C661-4524-B037-23CF7A71556F}"/>
              </a:ext>
            </a:extLst>
          </p:cNvPr>
          <p:cNvGrpSpPr/>
          <p:nvPr/>
        </p:nvGrpSpPr>
        <p:grpSpPr>
          <a:xfrm>
            <a:off x="1938528" y="1399032"/>
            <a:ext cx="2468880" cy="2468880"/>
            <a:chOff x="7780480" y="3390726"/>
            <a:chExt cx="537550" cy="53755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D63EBB-1481-4AD4-AC90-C05D709543D3}"/>
                </a:ext>
              </a:extLst>
            </p:cNvPr>
            <p:cNvSpPr/>
            <p:nvPr/>
          </p:nvSpPr>
          <p:spPr>
            <a:xfrm>
              <a:off x="7780480" y="3390726"/>
              <a:ext cx="537550" cy="537550"/>
            </a:xfrm>
            <a:prstGeom prst="ellipse">
              <a:avLst/>
            </a:prstGeom>
            <a:solidFill>
              <a:srgbClr val="EF7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dirty="0"/>
            </a:p>
          </p:txBody>
        </p:sp>
        <p:pic>
          <p:nvPicPr>
            <p:cNvPr id="14" name="Graphic 13" descr="Receiver">
              <a:extLst>
                <a:ext uri="{FF2B5EF4-FFF2-40B4-BE49-F238E27FC236}">
                  <a16:creationId xmlns:a16="http://schemas.microsoft.com/office/drawing/2014/main" id="{9F9D95DB-F080-40C2-8317-6EB7417B3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64866" y="3470996"/>
              <a:ext cx="387795" cy="387795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C630ED0-4BDD-43C2-9FFE-D0F3964FC050}"/>
              </a:ext>
            </a:extLst>
          </p:cNvPr>
          <p:cNvSpPr txBox="1"/>
          <p:nvPr/>
        </p:nvSpPr>
        <p:spPr>
          <a:xfrm>
            <a:off x="482204" y="3870469"/>
            <a:ext cx="5374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EF7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4800" b="1" dirty="0">
              <a:solidFill>
                <a:srgbClr val="EF7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8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6FC4FC-6E6B-4610-A820-47408D1FD0A5}"/>
              </a:ext>
            </a:extLst>
          </p:cNvPr>
          <p:cNvSpPr/>
          <p:nvPr/>
        </p:nvSpPr>
        <p:spPr>
          <a:xfrm>
            <a:off x="6516795" y="1285598"/>
            <a:ext cx="5067314" cy="4312714"/>
          </a:xfrm>
          <a:prstGeom prst="rect">
            <a:avLst/>
          </a:prstGeom>
          <a:solidFill>
            <a:srgbClr val="EF7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7337C5-3872-43BE-B669-9131F269AEBB}"/>
              </a:ext>
            </a:extLst>
          </p:cNvPr>
          <p:cNvSpPr txBox="1"/>
          <p:nvPr/>
        </p:nvSpPr>
        <p:spPr>
          <a:xfrm>
            <a:off x="6751558" y="1758045"/>
            <a:ext cx="4507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Insert your Text Here. This is a sample Text</a:t>
            </a:r>
            <a:endParaRPr lang="es-UY" sz="2400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B7D602-37C8-4539-B57B-65E47DA26316}"/>
              </a:ext>
            </a:extLst>
          </p:cNvPr>
          <p:cNvGrpSpPr/>
          <p:nvPr/>
        </p:nvGrpSpPr>
        <p:grpSpPr>
          <a:xfrm>
            <a:off x="1938528" y="1399032"/>
            <a:ext cx="2468880" cy="2468880"/>
            <a:chOff x="7253545" y="4544545"/>
            <a:chExt cx="537550" cy="53897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39DBC0-511D-4F24-832D-2BB9955D9EF0}"/>
                </a:ext>
              </a:extLst>
            </p:cNvPr>
            <p:cNvSpPr/>
            <p:nvPr/>
          </p:nvSpPr>
          <p:spPr>
            <a:xfrm>
              <a:off x="7253545" y="4544545"/>
              <a:ext cx="537550" cy="537550"/>
            </a:xfrm>
            <a:prstGeom prst="ellipse">
              <a:avLst/>
            </a:prstGeom>
            <a:solidFill>
              <a:srgbClr val="EF7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dirty="0"/>
            </a:p>
          </p:txBody>
        </p:sp>
        <p:pic>
          <p:nvPicPr>
            <p:cNvPr id="15" name="Graphic 14" descr="Eye">
              <a:extLst>
                <a:ext uri="{FF2B5EF4-FFF2-40B4-BE49-F238E27FC236}">
                  <a16:creationId xmlns:a16="http://schemas.microsoft.com/office/drawing/2014/main" id="{6B6930CD-8421-4E43-8231-8854C36AD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2862" y="4567363"/>
              <a:ext cx="516156" cy="51615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C5F2D51-52C3-414C-916D-52D117221F10}"/>
              </a:ext>
            </a:extLst>
          </p:cNvPr>
          <p:cNvSpPr txBox="1"/>
          <p:nvPr/>
        </p:nvSpPr>
        <p:spPr>
          <a:xfrm>
            <a:off x="482204" y="3870469"/>
            <a:ext cx="5374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EF7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4800" b="1" dirty="0">
              <a:solidFill>
                <a:srgbClr val="EF7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73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6FC4FC-6E6B-4610-A820-47408D1FD0A5}"/>
              </a:ext>
            </a:extLst>
          </p:cNvPr>
          <p:cNvSpPr/>
          <p:nvPr/>
        </p:nvSpPr>
        <p:spPr>
          <a:xfrm>
            <a:off x="6516795" y="1285598"/>
            <a:ext cx="5067314" cy="4312714"/>
          </a:xfrm>
          <a:prstGeom prst="rect">
            <a:avLst/>
          </a:prstGeom>
          <a:solidFill>
            <a:srgbClr val="40A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7337C5-3872-43BE-B669-9131F269AEBB}"/>
              </a:ext>
            </a:extLst>
          </p:cNvPr>
          <p:cNvSpPr txBox="1"/>
          <p:nvPr/>
        </p:nvSpPr>
        <p:spPr>
          <a:xfrm>
            <a:off x="6751558" y="1758045"/>
            <a:ext cx="4507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Insert your Text Here. This is a sample Text</a:t>
            </a:r>
            <a:endParaRPr lang="es-UY" sz="2400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6CC68B-A535-44E3-B6AC-298A8E1D168F}"/>
              </a:ext>
            </a:extLst>
          </p:cNvPr>
          <p:cNvGrpSpPr/>
          <p:nvPr/>
        </p:nvGrpSpPr>
        <p:grpSpPr>
          <a:xfrm>
            <a:off x="1938528" y="1399032"/>
            <a:ext cx="2468880" cy="2468880"/>
            <a:chOff x="6189924" y="5227383"/>
            <a:chExt cx="537550" cy="53755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E2DB2DC-B5D8-41BD-A8FD-1A43A277700E}"/>
                </a:ext>
              </a:extLst>
            </p:cNvPr>
            <p:cNvSpPr/>
            <p:nvPr/>
          </p:nvSpPr>
          <p:spPr>
            <a:xfrm>
              <a:off x="6189924" y="5227383"/>
              <a:ext cx="537550" cy="537550"/>
            </a:xfrm>
            <a:prstGeom prst="ellipse">
              <a:avLst/>
            </a:prstGeom>
            <a:solidFill>
              <a:srgbClr val="40A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dirty="0"/>
            </a:p>
          </p:txBody>
        </p:sp>
        <p:pic>
          <p:nvPicPr>
            <p:cNvPr id="11" name="Graphic 10" descr="Laptop">
              <a:extLst>
                <a:ext uri="{FF2B5EF4-FFF2-40B4-BE49-F238E27FC236}">
                  <a16:creationId xmlns:a16="http://schemas.microsoft.com/office/drawing/2014/main" id="{F9CC1680-B2AB-473E-B57A-F41063543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83036" y="5320263"/>
              <a:ext cx="352541" cy="35254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949558C-4C66-436A-B2FC-D3ACD2343B93}"/>
              </a:ext>
            </a:extLst>
          </p:cNvPr>
          <p:cNvSpPr txBox="1"/>
          <p:nvPr/>
        </p:nvSpPr>
        <p:spPr>
          <a:xfrm>
            <a:off x="482204" y="3870469"/>
            <a:ext cx="5374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40A5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 Here</a:t>
            </a:r>
            <a:endParaRPr lang="es-UY" sz="4800" b="1" dirty="0">
              <a:solidFill>
                <a:srgbClr val="40A5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22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241</Words>
  <Application>Microsoft Office PowerPoint</Application>
  <PresentationFormat>Widescreen</PresentationFormat>
  <Paragraphs>52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German</dc:creator>
  <cp:lastModifiedBy>German</cp:lastModifiedBy>
  <cp:revision>76</cp:revision>
  <dcterms:created xsi:type="dcterms:W3CDTF">2020-01-03T17:23:13Z</dcterms:created>
  <dcterms:modified xsi:type="dcterms:W3CDTF">2020-01-17T18:18:07Z</dcterms:modified>
</cp:coreProperties>
</file>