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7" r:id="rId3"/>
    <p:sldId id="278" r:id="rId4"/>
    <p:sldId id="279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7" d="100"/>
          <a:sy n="67" d="100"/>
        </p:scale>
        <p:origin x="460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0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2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9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1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8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01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29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61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53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4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34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21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50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085671"/>
            <a:ext cx="3957762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174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s://slidemodel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9EEC4-4437-4711-BA4D-A20BD74372AD}"/>
              </a:ext>
            </a:extLst>
          </p:cNvPr>
          <p:cNvSpPr txBox="1"/>
          <p:nvPr userDrawn="1"/>
        </p:nvSpPr>
        <p:spPr>
          <a:xfrm>
            <a:off x="0" y="6951663"/>
            <a:ext cx="802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</a:rPr>
              <a:t>CREATED BY </a:t>
            </a:r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  <a:hlinkClick r:id="rId1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SLIDEMODEL.COM</a:t>
            </a:r>
            <a:endParaRPr lang="en-US" sz="1600">
              <a:solidFill>
                <a:prstClr val="black">
                  <a:lumMod val="50000"/>
                  <a:lumOff val="50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/>
            </a:gs>
            <a:gs pos="100000">
              <a:schemeClr val="accent5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195AF84-4A9C-4E52-8745-816CDC8F6136}"/>
              </a:ext>
            </a:extLst>
          </p:cNvPr>
          <p:cNvCxnSpPr>
            <a:cxnSpLocks/>
          </p:cNvCxnSpPr>
          <p:nvPr/>
        </p:nvCxnSpPr>
        <p:spPr>
          <a:xfrm>
            <a:off x="5972537" y="2893671"/>
            <a:ext cx="532435" cy="92597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44DC11F-4C38-400F-8823-2ABD4067EF88}"/>
              </a:ext>
            </a:extLst>
          </p:cNvPr>
          <p:cNvCxnSpPr>
            <a:cxnSpLocks/>
          </p:cNvCxnSpPr>
          <p:nvPr/>
        </p:nvCxnSpPr>
        <p:spPr>
          <a:xfrm>
            <a:off x="5858674" y="3822530"/>
            <a:ext cx="163847" cy="66391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060FA3-F267-4BF8-9B7C-022912773C5B}"/>
              </a:ext>
            </a:extLst>
          </p:cNvPr>
          <p:cNvCxnSpPr>
            <a:cxnSpLocks/>
          </p:cNvCxnSpPr>
          <p:nvPr/>
        </p:nvCxnSpPr>
        <p:spPr>
          <a:xfrm>
            <a:off x="5194465" y="4676775"/>
            <a:ext cx="779505" cy="385539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D9B3902-0E30-4077-947E-5FF15A3641CB}"/>
              </a:ext>
            </a:extLst>
          </p:cNvPr>
          <p:cNvGrpSpPr/>
          <p:nvPr/>
        </p:nvGrpSpPr>
        <p:grpSpPr>
          <a:xfrm>
            <a:off x="542024" y="361483"/>
            <a:ext cx="1925671" cy="1928161"/>
            <a:chOff x="1178190" y="689592"/>
            <a:chExt cx="1925671" cy="19281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1B4F17E6-CC44-46B0-8278-9E9F433CBC7F}"/>
                </a:ext>
              </a:extLst>
            </p:cNvPr>
            <p:cNvGrpSpPr/>
            <p:nvPr/>
          </p:nvGrpSpPr>
          <p:grpSpPr>
            <a:xfrm>
              <a:off x="1178190" y="689592"/>
              <a:ext cx="1925671" cy="1928161"/>
              <a:chOff x="1568450" y="1341438"/>
              <a:chExt cx="1227138" cy="122872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BF9FF395-6750-40CD-BD4E-0F5A835FD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450" y="1341438"/>
                <a:ext cx="1227138" cy="122872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8B1B622D-20A8-4EC7-95CC-E64D3B107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788" y="1341438"/>
                <a:ext cx="1066800" cy="1062037"/>
              </a:xfrm>
              <a:custGeom>
                <a:avLst/>
                <a:gdLst>
                  <a:gd name="T0" fmla="*/ 148 w 348"/>
                  <a:gd name="T1" fmla="*/ 0 h 346"/>
                  <a:gd name="T2" fmla="*/ 32 w 348"/>
                  <a:gd name="T3" fmla="*/ 38 h 346"/>
                  <a:gd name="T4" fmla="*/ 0 w 348"/>
                  <a:gd name="T5" fmla="*/ 146 h 346"/>
                  <a:gd name="T6" fmla="*/ 200 w 348"/>
                  <a:gd name="T7" fmla="*/ 346 h 346"/>
                  <a:gd name="T8" fmla="*/ 317 w 348"/>
                  <a:gd name="T9" fmla="*/ 308 h 346"/>
                  <a:gd name="T10" fmla="*/ 348 w 348"/>
                  <a:gd name="T11" fmla="*/ 200 h 346"/>
                  <a:gd name="T12" fmla="*/ 148 w 348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346">
                    <a:moveTo>
                      <a:pt x="148" y="0"/>
                    </a:moveTo>
                    <a:cubicBezTo>
                      <a:pt x="105" y="0"/>
                      <a:pt x="65" y="14"/>
                      <a:pt x="32" y="38"/>
                    </a:cubicBezTo>
                    <a:cubicBezTo>
                      <a:pt x="12" y="69"/>
                      <a:pt x="0" y="106"/>
                      <a:pt x="0" y="146"/>
                    </a:cubicBezTo>
                    <a:cubicBezTo>
                      <a:pt x="0" y="256"/>
                      <a:pt x="90" y="346"/>
                      <a:pt x="200" y="346"/>
                    </a:cubicBezTo>
                    <a:cubicBezTo>
                      <a:pt x="244" y="346"/>
                      <a:pt x="284" y="332"/>
                      <a:pt x="317" y="308"/>
                    </a:cubicBezTo>
                    <a:cubicBezTo>
                      <a:pt x="337" y="277"/>
                      <a:pt x="348" y="240"/>
                      <a:pt x="348" y="200"/>
                    </a:cubicBezTo>
                    <a:cubicBezTo>
                      <a:pt x="348" y="90"/>
                      <a:pt x="259" y="0"/>
                      <a:pt x="1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5E6AD19-8598-4831-9119-A57AA703B074}"/>
                </a:ext>
              </a:extLst>
            </p:cNvPr>
            <p:cNvSpPr txBox="1"/>
            <p:nvPr/>
          </p:nvSpPr>
          <p:spPr>
            <a:xfrm>
              <a:off x="1499454" y="1579477"/>
              <a:ext cx="1283143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D234C1-538E-45BD-9368-98CB47EC7C08}"/>
                </a:ext>
              </a:extLst>
            </p:cNvPr>
            <p:cNvSpPr txBox="1"/>
            <p:nvPr/>
          </p:nvSpPr>
          <p:spPr>
            <a:xfrm>
              <a:off x="1505434" y="1186547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IN" sz="1800" b="1" dirty="0"/>
                <a:t>Placeholder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D7CFF5D-DA7E-41A3-9E52-C46A6BE9503E}"/>
              </a:ext>
            </a:extLst>
          </p:cNvPr>
          <p:cNvGrpSpPr/>
          <p:nvPr/>
        </p:nvGrpSpPr>
        <p:grpSpPr>
          <a:xfrm>
            <a:off x="2231833" y="1678780"/>
            <a:ext cx="2284350" cy="2280066"/>
            <a:chOff x="2673350" y="2247900"/>
            <a:chExt cx="1693863" cy="1690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5F4D80B-CFA4-44F2-BC7B-BFE519F0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50" y="2247900"/>
              <a:ext cx="1693863" cy="16906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3A4DA404-AC4A-48E8-8FB3-44428BE2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2247900"/>
              <a:ext cx="1473200" cy="1460500"/>
            </a:xfrm>
            <a:custGeom>
              <a:avLst/>
              <a:gdLst>
                <a:gd name="T0" fmla="*/ 204 w 480"/>
                <a:gd name="T1" fmla="*/ 0 h 476"/>
                <a:gd name="T2" fmla="*/ 44 w 480"/>
                <a:gd name="T3" fmla="*/ 52 h 476"/>
                <a:gd name="T4" fmla="*/ 0 w 480"/>
                <a:gd name="T5" fmla="*/ 200 h 476"/>
                <a:gd name="T6" fmla="*/ 276 w 480"/>
                <a:gd name="T7" fmla="*/ 476 h 476"/>
                <a:gd name="T8" fmla="*/ 436 w 480"/>
                <a:gd name="T9" fmla="*/ 425 h 476"/>
                <a:gd name="T10" fmla="*/ 480 w 480"/>
                <a:gd name="T11" fmla="*/ 276 h 476"/>
                <a:gd name="T12" fmla="*/ 204 w 480"/>
                <a:gd name="T1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6">
                  <a:moveTo>
                    <a:pt x="204" y="0"/>
                  </a:moveTo>
                  <a:cubicBezTo>
                    <a:pt x="144" y="0"/>
                    <a:pt x="89" y="19"/>
                    <a:pt x="44" y="52"/>
                  </a:cubicBezTo>
                  <a:cubicBezTo>
                    <a:pt x="16" y="94"/>
                    <a:pt x="0" y="146"/>
                    <a:pt x="0" y="200"/>
                  </a:cubicBezTo>
                  <a:cubicBezTo>
                    <a:pt x="0" y="353"/>
                    <a:pt x="123" y="476"/>
                    <a:pt x="276" y="476"/>
                  </a:cubicBezTo>
                  <a:cubicBezTo>
                    <a:pt x="335" y="476"/>
                    <a:pt x="391" y="457"/>
                    <a:pt x="436" y="425"/>
                  </a:cubicBezTo>
                  <a:cubicBezTo>
                    <a:pt x="464" y="382"/>
                    <a:pt x="480" y="331"/>
                    <a:pt x="480" y="276"/>
                  </a:cubicBezTo>
                  <a:cubicBezTo>
                    <a:pt x="480" y="123"/>
                    <a:pt x="356" y="0"/>
                    <a:pt x="2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30405E8-6002-422F-8506-BA2205954FAE}"/>
              </a:ext>
            </a:extLst>
          </p:cNvPr>
          <p:cNvSpPr txBox="1"/>
          <p:nvPr/>
        </p:nvSpPr>
        <p:spPr>
          <a:xfrm>
            <a:off x="2559038" y="2727830"/>
            <a:ext cx="1629941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3AF6DB-7DDD-4582-82DB-3C930E649DDC}"/>
              </a:ext>
            </a:extLst>
          </p:cNvPr>
          <p:cNvSpPr txBox="1"/>
          <p:nvPr/>
        </p:nvSpPr>
        <p:spPr>
          <a:xfrm>
            <a:off x="2559038" y="2327627"/>
            <a:ext cx="1629941" cy="2645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000" b="1" dirty="0"/>
              <a:t>Placeholder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9725DC-272B-4AE8-A527-37B9268F43FD}"/>
              </a:ext>
            </a:extLst>
          </p:cNvPr>
          <p:cNvGrpSpPr/>
          <p:nvPr/>
        </p:nvGrpSpPr>
        <p:grpSpPr>
          <a:xfrm>
            <a:off x="7964214" y="2668954"/>
            <a:ext cx="3622154" cy="3622154"/>
            <a:chOff x="4213225" y="3195638"/>
            <a:chExt cx="2308225" cy="2308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92A522F-A33F-4181-BD07-403248D2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3195638"/>
              <a:ext cx="2308225" cy="23082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9EDDD1E-F4A0-4982-BD83-BD208C5B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5" y="3195638"/>
              <a:ext cx="2009775" cy="1995487"/>
            </a:xfrm>
            <a:custGeom>
              <a:avLst/>
              <a:gdLst>
                <a:gd name="T0" fmla="*/ 279 w 655"/>
                <a:gd name="T1" fmla="*/ 0 h 650"/>
                <a:gd name="T2" fmla="*/ 60 w 655"/>
                <a:gd name="T3" fmla="*/ 71 h 650"/>
                <a:gd name="T4" fmla="*/ 0 w 655"/>
                <a:gd name="T5" fmla="*/ 274 h 650"/>
                <a:gd name="T6" fmla="*/ 376 w 655"/>
                <a:gd name="T7" fmla="*/ 650 h 650"/>
                <a:gd name="T8" fmla="*/ 595 w 655"/>
                <a:gd name="T9" fmla="*/ 579 h 650"/>
                <a:gd name="T10" fmla="*/ 655 w 655"/>
                <a:gd name="T11" fmla="*/ 376 h 650"/>
                <a:gd name="T12" fmla="*/ 279 w 655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650">
                  <a:moveTo>
                    <a:pt x="279" y="0"/>
                  </a:moveTo>
                  <a:cubicBezTo>
                    <a:pt x="197" y="0"/>
                    <a:pt x="122" y="26"/>
                    <a:pt x="60" y="71"/>
                  </a:cubicBezTo>
                  <a:cubicBezTo>
                    <a:pt x="22" y="129"/>
                    <a:pt x="0" y="199"/>
                    <a:pt x="0" y="274"/>
                  </a:cubicBezTo>
                  <a:cubicBezTo>
                    <a:pt x="0" y="481"/>
                    <a:pt x="169" y="650"/>
                    <a:pt x="376" y="650"/>
                  </a:cubicBezTo>
                  <a:cubicBezTo>
                    <a:pt x="458" y="650"/>
                    <a:pt x="533" y="623"/>
                    <a:pt x="595" y="579"/>
                  </a:cubicBezTo>
                  <a:cubicBezTo>
                    <a:pt x="633" y="521"/>
                    <a:pt x="655" y="451"/>
                    <a:pt x="655" y="376"/>
                  </a:cubicBezTo>
                  <a:cubicBezTo>
                    <a:pt x="655" y="169"/>
                    <a:pt x="486" y="0"/>
                    <a:pt x="2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A394473-9EFD-4EC6-B085-C89BAC6A6B73}"/>
              </a:ext>
            </a:extLst>
          </p:cNvPr>
          <p:cNvSpPr txBox="1"/>
          <p:nvPr/>
        </p:nvSpPr>
        <p:spPr>
          <a:xfrm>
            <a:off x="8545533" y="3888136"/>
            <a:ext cx="2459517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/>
              <a:t>Placeholder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88DACAC-4F0F-447E-BCAB-2ECE8A0F96F0}"/>
              </a:ext>
            </a:extLst>
          </p:cNvPr>
          <p:cNvGrpSpPr/>
          <p:nvPr/>
        </p:nvGrpSpPr>
        <p:grpSpPr>
          <a:xfrm>
            <a:off x="4582178" y="2601794"/>
            <a:ext cx="3091304" cy="2942672"/>
            <a:chOff x="2673350" y="2247900"/>
            <a:chExt cx="1693863" cy="16906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A49F2B28-8E4C-47E6-ACDE-8D3F8F3B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50" y="2247900"/>
              <a:ext cx="1693863" cy="16906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1CA2FD2D-2395-4B0E-9436-787A39F95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2247900"/>
              <a:ext cx="1473200" cy="1460500"/>
            </a:xfrm>
            <a:custGeom>
              <a:avLst/>
              <a:gdLst>
                <a:gd name="T0" fmla="*/ 204 w 480"/>
                <a:gd name="T1" fmla="*/ 0 h 476"/>
                <a:gd name="T2" fmla="*/ 44 w 480"/>
                <a:gd name="T3" fmla="*/ 52 h 476"/>
                <a:gd name="T4" fmla="*/ 0 w 480"/>
                <a:gd name="T5" fmla="*/ 200 h 476"/>
                <a:gd name="T6" fmla="*/ 276 w 480"/>
                <a:gd name="T7" fmla="*/ 476 h 476"/>
                <a:gd name="T8" fmla="*/ 436 w 480"/>
                <a:gd name="T9" fmla="*/ 425 h 476"/>
                <a:gd name="T10" fmla="*/ 480 w 480"/>
                <a:gd name="T11" fmla="*/ 276 h 476"/>
                <a:gd name="T12" fmla="*/ 204 w 480"/>
                <a:gd name="T1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6">
                  <a:moveTo>
                    <a:pt x="204" y="0"/>
                  </a:moveTo>
                  <a:cubicBezTo>
                    <a:pt x="144" y="0"/>
                    <a:pt x="89" y="19"/>
                    <a:pt x="44" y="52"/>
                  </a:cubicBezTo>
                  <a:cubicBezTo>
                    <a:pt x="16" y="94"/>
                    <a:pt x="0" y="146"/>
                    <a:pt x="0" y="200"/>
                  </a:cubicBezTo>
                  <a:cubicBezTo>
                    <a:pt x="0" y="353"/>
                    <a:pt x="123" y="476"/>
                    <a:pt x="276" y="476"/>
                  </a:cubicBezTo>
                  <a:cubicBezTo>
                    <a:pt x="335" y="476"/>
                    <a:pt x="391" y="457"/>
                    <a:pt x="436" y="425"/>
                  </a:cubicBezTo>
                  <a:cubicBezTo>
                    <a:pt x="464" y="382"/>
                    <a:pt x="480" y="331"/>
                    <a:pt x="480" y="276"/>
                  </a:cubicBezTo>
                  <a:cubicBezTo>
                    <a:pt x="480" y="123"/>
                    <a:pt x="356" y="0"/>
                    <a:pt x="2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89156AB-6981-4814-8291-7B09F1860BC9}"/>
              </a:ext>
            </a:extLst>
          </p:cNvPr>
          <p:cNvSpPr txBox="1"/>
          <p:nvPr/>
        </p:nvSpPr>
        <p:spPr>
          <a:xfrm>
            <a:off x="5024969" y="3502880"/>
            <a:ext cx="2205722" cy="34137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000" b="1" dirty="0"/>
              <a:t>Placeholder</a:t>
            </a: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xmlns="" id="{E9B17C8A-9B78-432B-8954-AF1D16404386}"/>
              </a:ext>
            </a:extLst>
          </p:cNvPr>
          <p:cNvSpPr>
            <a:spLocks/>
          </p:cNvSpPr>
          <p:nvPr/>
        </p:nvSpPr>
        <p:spPr bwMode="auto">
          <a:xfrm>
            <a:off x="-9182" y="2572995"/>
            <a:ext cx="7678738" cy="4297362"/>
          </a:xfrm>
          <a:custGeom>
            <a:avLst/>
            <a:gdLst>
              <a:gd name="T0" fmla="*/ 0 w 2502"/>
              <a:gd name="T1" fmla="*/ 0 h 1400"/>
              <a:gd name="T2" fmla="*/ 0 w 2502"/>
              <a:gd name="T3" fmla="*/ 1400 h 1400"/>
              <a:gd name="T4" fmla="*/ 2502 w 2502"/>
              <a:gd name="T5" fmla="*/ 1400 h 1400"/>
              <a:gd name="T6" fmla="*/ 976 w 2502"/>
              <a:gd name="T7" fmla="*/ 746 h 1400"/>
              <a:gd name="T8" fmla="*/ 0 w 2502"/>
              <a:gd name="T9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2" h="1400">
                <a:moveTo>
                  <a:pt x="0" y="0"/>
                </a:moveTo>
                <a:cubicBezTo>
                  <a:pt x="0" y="1400"/>
                  <a:pt x="0" y="1400"/>
                  <a:pt x="0" y="1400"/>
                </a:cubicBezTo>
                <a:cubicBezTo>
                  <a:pt x="2502" y="1400"/>
                  <a:pt x="2502" y="1400"/>
                  <a:pt x="2502" y="1400"/>
                </a:cubicBezTo>
                <a:cubicBezTo>
                  <a:pt x="2502" y="1400"/>
                  <a:pt x="1553" y="1261"/>
                  <a:pt x="976" y="746"/>
                </a:cubicBezTo>
                <a:cubicBezTo>
                  <a:pt x="400" y="232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xmlns="" id="{C1461ADC-16BB-45BE-9C04-F1558D695951}"/>
              </a:ext>
            </a:extLst>
          </p:cNvPr>
          <p:cNvSpPr>
            <a:spLocks/>
          </p:cNvSpPr>
          <p:nvPr/>
        </p:nvSpPr>
        <p:spPr bwMode="auto">
          <a:xfrm>
            <a:off x="-9182" y="1509713"/>
            <a:ext cx="3124200" cy="3470275"/>
          </a:xfrm>
          <a:custGeom>
            <a:avLst/>
            <a:gdLst>
              <a:gd name="T0" fmla="*/ 831 w 1018"/>
              <a:gd name="T1" fmla="*/ 842 h 1130"/>
              <a:gd name="T2" fmla="*/ 235 w 1018"/>
              <a:gd name="T3" fmla="*/ 341 h 1130"/>
              <a:gd name="T4" fmla="*/ 0 w 1018"/>
              <a:gd name="T5" fmla="*/ 0 h 1130"/>
              <a:gd name="T6" fmla="*/ 0 w 1018"/>
              <a:gd name="T7" fmla="*/ 1076 h 1130"/>
              <a:gd name="T8" fmla="*/ 584 w 1018"/>
              <a:gd name="T9" fmla="*/ 1069 h 1130"/>
              <a:gd name="T10" fmla="*/ 831 w 1018"/>
              <a:gd name="T11" fmla="*/ 842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130">
                <a:moveTo>
                  <a:pt x="831" y="842"/>
                </a:moveTo>
                <a:cubicBezTo>
                  <a:pt x="772" y="778"/>
                  <a:pt x="393" y="506"/>
                  <a:pt x="235" y="341"/>
                </a:cubicBezTo>
                <a:cubicBezTo>
                  <a:pt x="138" y="240"/>
                  <a:pt x="54" y="107"/>
                  <a:pt x="0" y="0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92" y="1101"/>
                  <a:pt x="286" y="1130"/>
                  <a:pt x="584" y="1069"/>
                </a:cubicBezTo>
                <a:cubicBezTo>
                  <a:pt x="1018" y="981"/>
                  <a:pt x="889" y="906"/>
                  <a:pt x="831" y="8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xmlns="" id="{12B03B80-2E5D-48C5-80F2-C3935E730501}"/>
              </a:ext>
            </a:extLst>
          </p:cNvPr>
          <p:cNvSpPr>
            <a:spLocks/>
          </p:cNvSpPr>
          <p:nvPr/>
        </p:nvSpPr>
        <p:spPr bwMode="auto">
          <a:xfrm>
            <a:off x="119406" y="4398963"/>
            <a:ext cx="2614613" cy="555625"/>
          </a:xfrm>
          <a:custGeom>
            <a:avLst/>
            <a:gdLst>
              <a:gd name="T0" fmla="*/ 542 w 852"/>
              <a:gd name="T1" fmla="*/ 128 h 181"/>
              <a:gd name="T2" fmla="*/ 852 w 852"/>
              <a:gd name="T3" fmla="*/ 0 h 181"/>
              <a:gd name="T4" fmla="*/ 852 w 852"/>
              <a:gd name="T5" fmla="*/ 0 h 181"/>
              <a:gd name="T6" fmla="*/ 374 w 852"/>
              <a:gd name="T7" fmla="*/ 112 h 181"/>
              <a:gd name="T8" fmla="*/ 0 w 852"/>
              <a:gd name="T9" fmla="*/ 145 h 181"/>
              <a:gd name="T10" fmla="*/ 542 w 852"/>
              <a:gd name="T11" fmla="*/ 12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2" h="181">
                <a:moveTo>
                  <a:pt x="542" y="128"/>
                </a:moveTo>
                <a:cubicBezTo>
                  <a:pt x="769" y="82"/>
                  <a:pt x="842" y="40"/>
                  <a:pt x="852" y="0"/>
                </a:cubicBezTo>
                <a:cubicBezTo>
                  <a:pt x="852" y="0"/>
                  <a:pt x="852" y="0"/>
                  <a:pt x="852" y="0"/>
                </a:cubicBezTo>
                <a:cubicBezTo>
                  <a:pt x="757" y="124"/>
                  <a:pt x="374" y="112"/>
                  <a:pt x="374" y="112"/>
                </a:cubicBezTo>
                <a:cubicBezTo>
                  <a:pt x="210" y="168"/>
                  <a:pt x="67" y="156"/>
                  <a:pt x="0" y="145"/>
                </a:cubicBezTo>
                <a:cubicBezTo>
                  <a:pt x="103" y="166"/>
                  <a:pt x="284" y="181"/>
                  <a:pt x="542" y="1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xmlns="" id="{CE159439-CD45-49DB-9896-47463921C656}"/>
              </a:ext>
            </a:extLst>
          </p:cNvPr>
          <p:cNvSpPr>
            <a:spLocks/>
          </p:cNvSpPr>
          <p:nvPr/>
        </p:nvSpPr>
        <p:spPr bwMode="auto">
          <a:xfrm>
            <a:off x="-9182" y="1141413"/>
            <a:ext cx="917575" cy="1708150"/>
          </a:xfrm>
          <a:custGeom>
            <a:avLst/>
            <a:gdLst>
              <a:gd name="T0" fmla="*/ 152 w 299"/>
              <a:gd name="T1" fmla="*/ 285 h 556"/>
              <a:gd name="T2" fmla="*/ 0 w 299"/>
              <a:gd name="T3" fmla="*/ 0 h 556"/>
              <a:gd name="T4" fmla="*/ 0 w 299"/>
              <a:gd name="T5" fmla="*/ 539 h 556"/>
              <a:gd name="T6" fmla="*/ 108 w 299"/>
              <a:gd name="T7" fmla="*/ 555 h 556"/>
              <a:gd name="T8" fmla="*/ 295 w 299"/>
              <a:gd name="T9" fmla="*/ 455 h 556"/>
              <a:gd name="T10" fmla="*/ 152 w 299"/>
              <a:gd name="T11" fmla="*/ 285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56">
                <a:moveTo>
                  <a:pt x="152" y="285"/>
                </a:moveTo>
                <a:cubicBezTo>
                  <a:pt x="113" y="236"/>
                  <a:pt x="41" y="120"/>
                  <a:pt x="0" y="0"/>
                </a:cubicBezTo>
                <a:cubicBezTo>
                  <a:pt x="0" y="539"/>
                  <a:pt x="0" y="539"/>
                  <a:pt x="0" y="539"/>
                </a:cubicBezTo>
                <a:cubicBezTo>
                  <a:pt x="36" y="549"/>
                  <a:pt x="74" y="556"/>
                  <a:pt x="108" y="555"/>
                </a:cubicBezTo>
                <a:cubicBezTo>
                  <a:pt x="215" y="554"/>
                  <a:pt x="290" y="494"/>
                  <a:pt x="295" y="455"/>
                </a:cubicBezTo>
                <a:cubicBezTo>
                  <a:pt x="299" y="417"/>
                  <a:pt x="204" y="349"/>
                  <a:pt x="152" y="28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xmlns="" id="{6E280336-7E9B-4C5C-B2D7-71B4254CB7C3}"/>
              </a:ext>
            </a:extLst>
          </p:cNvPr>
          <p:cNvSpPr>
            <a:spLocks/>
          </p:cNvSpPr>
          <p:nvPr/>
        </p:nvSpPr>
        <p:spPr bwMode="auto">
          <a:xfrm>
            <a:off x="3175" y="2538413"/>
            <a:ext cx="904875" cy="344487"/>
          </a:xfrm>
          <a:custGeom>
            <a:avLst/>
            <a:gdLst>
              <a:gd name="T0" fmla="*/ 295 w 295"/>
              <a:gd name="T1" fmla="*/ 0 h 112"/>
              <a:gd name="T2" fmla="*/ 191 w 295"/>
              <a:gd name="T3" fmla="*/ 65 h 112"/>
              <a:gd name="T4" fmla="*/ 0 w 295"/>
              <a:gd name="T5" fmla="*/ 84 h 112"/>
              <a:gd name="T6" fmla="*/ 108 w 295"/>
              <a:gd name="T7" fmla="*/ 100 h 112"/>
              <a:gd name="T8" fmla="*/ 295 w 295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12">
                <a:moveTo>
                  <a:pt x="295" y="0"/>
                </a:moveTo>
                <a:cubicBezTo>
                  <a:pt x="271" y="69"/>
                  <a:pt x="191" y="65"/>
                  <a:pt x="191" y="65"/>
                </a:cubicBezTo>
                <a:cubicBezTo>
                  <a:pt x="144" y="112"/>
                  <a:pt x="2" y="85"/>
                  <a:pt x="0" y="84"/>
                </a:cubicBezTo>
                <a:cubicBezTo>
                  <a:pt x="36" y="94"/>
                  <a:pt x="74" y="101"/>
                  <a:pt x="108" y="100"/>
                </a:cubicBezTo>
                <a:cubicBezTo>
                  <a:pt x="215" y="99"/>
                  <a:pt x="290" y="39"/>
                  <a:pt x="2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10DD5D8E-38B9-4F35-B442-84E42876FB47}"/>
              </a:ext>
            </a:extLst>
          </p:cNvPr>
          <p:cNvSpPr txBox="1">
            <a:spLocks/>
          </p:cNvSpPr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>
                <a:solidFill>
                  <a:schemeClr val="bg1"/>
                </a:solidFill>
              </a:rPr>
              <a:t>4-Step Snowball Effect Template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21C96F3-A750-406D-89A5-25952D0BA32B}"/>
              </a:ext>
            </a:extLst>
          </p:cNvPr>
          <p:cNvCxnSpPr>
            <a:cxnSpLocks/>
          </p:cNvCxnSpPr>
          <p:nvPr/>
        </p:nvCxnSpPr>
        <p:spPr>
          <a:xfrm>
            <a:off x="2587810" y="1470411"/>
            <a:ext cx="248189" cy="123836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E560CD01-7FA2-4670-811D-1752B49A1748}"/>
              </a:ext>
            </a:extLst>
          </p:cNvPr>
          <p:cNvCxnSpPr>
            <a:cxnSpLocks/>
          </p:cNvCxnSpPr>
          <p:nvPr/>
        </p:nvCxnSpPr>
        <p:spPr>
          <a:xfrm>
            <a:off x="1696393" y="2443733"/>
            <a:ext cx="211027" cy="23222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4CBE5896-3534-47F6-BE72-AB78DFB29E1F}"/>
              </a:ext>
            </a:extLst>
          </p:cNvPr>
          <p:cNvCxnSpPr>
            <a:cxnSpLocks/>
          </p:cNvCxnSpPr>
          <p:nvPr/>
        </p:nvCxnSpPr>
        <p:spPr>
          <a:xfrm>
            <a:off x="4716872" y="2617299"/>
            <a:ext cx="357693" cy="87432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D0CF1B85-C0ED-46C8-B4BC-9D3994B8DBB5}"/>
              </a:ext>
            </a:extLst>
          </p:cNvPr>
          <p:cNvCxnSpPr>
            <a:cxnSpLocks/>
          </p:cNvCxnSpPr>
          <p:nvPr/>
        </p:nvCxnSpPr>
        <p:spPr>
          <a:xfrm>
            <a:off x="3916087" y="4029837"/>
            <a:ext cx="397566" cy="23853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266A0-793E-49D7-ACAA-EB1655995373}"/>
              </a:ext>
            </a:extLst>
          </p:cNvPr>
          <p:cNvCxnSpPr>
            <a:cxnSpLocks/>
          </p:cNvCxnSpPr>
          <p:nvPr/>
        </p:nvCxnSpPr>
        <p:spPr>
          <a:xfrm>
            <a:off x="7179226" y="5528946"/>
            <a:ext cx="980660" cy="251792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8E7EE1BA-9668-4707-98CC-64AF7CF223F3}"/>
              </a:ext>
            </a:extLst>
          </p:cNvPr>
          <p:cNvCxnSpPr>
            <a:cxnSpLocks/>
          </p:cNvCxnSpPr>
          <p:nvPr/>
        </p:nvCxnSpPr>
        <p:spPr>
          <a:xfrm flipV="1">
            <a:off x="7487478" y="2809461"/>
            <a:ext cx="1113183" cy="9276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D26EB1E5-578E-4F16-ACCB-D466272B596F}"/>
              </a:ext>
            </a:extLst>
          </p:cNvPr>
          <p:cNvCxnSpPr>
            <a:cxnSpLocks/>
          </p:cNvCxnSpPr>
          <p:nvPr/>
        </p:nvCxnSpPr>
        <p:spPr>
          <a:xfrm>
            <a:off x="7792278" y="3617845"/>
            <a:ext cx="251792" cy="2650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4A7C659F-BBB5-4041-9EE3-D9074560A3CF}"/>
              </a:ext>
            </a:extLst>
          </p:cNvPr>
          <p:cNvCxnSpPr>
            <a:cxnSpLocks/>
          </p:cNvCxnSpPr>
          <p:nvPr/>
        </p:nvCxnSpPr>
        <p:spPr>
          <a:xfrm>
            <a:off x="7606748" y="4850297"/>
            <a:ext cx="253201" cy="5487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06727FC-8580-44A7-9996-55CBCEE47C8B}"/>
              </a:ext>
            </a:extLst>
          </p:cNvPr>
          <p:cNvCxnSpPr>
            <a:cxnSpLocks/>
          </p:cNvCxnSpPr>
          <p:nvPr/>
        </p:nvCxnSpPr>
        <p:spPr>
          <a:xfrm>
            <a:off x="4485531" y="3367003"/>
            <a:ext cx="123539" cy="50876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0B75EDC-50B3-4F19-8968-D3AA2D1823EF}"/>
              </a:ext>
            </a:extLst>
          </p:cNvPr>
          <p:cNvSpPr txBox="1"/>
          <p:nvPr/>
        </p:nvSpPr>
        <p:spPr>
          <a:xfrm>
            <a:off x="5125230" y="3968076"/>
            <a:ext cx="2005201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C7755B3-E9B0-4BAA-A903-342CE57665DD}"/>
              </a:ext>
            </a:extLst>
          </p:cNvPr>
          <p:cNvSpPr txBox="1"/>
          <p:nvPr/>
        </p:nvSpPr>
        <p:spPr>
          <a:xfrm>
            <a:off x="8760200" y="4435306"/>
            <a:ext cx="2005201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/>
            </a:gs>
            <a:gs pos="100000">
              <a:schemeClr val="accent5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195AF84-4A9C-4E52-8745-816CDC8F6136}"/>
              </a:ext>
            </a:extLst>
          </p:cNvPr>
          <p:cNvCxnSpPr>
            <a:cxnSpLocks/>
          </p:cNvCxnSpPr>
          <p:nvPr/>
        </p:nvCxnSpPr>
        <p:spPr>
          <a:xfrm>
            <a:off x="5972537" y="2893671"/>
            <a:ext cx="532435" cy="92597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6615306-63AE-41FF-89C3-B62D70C12273}"/>
              </a:ext>
            </a:extLst>
          </p:cNvPr>
          <p:cNvCxnSpPr>
            <a:cxnSpLocks/>
          </p:cNvCxnSpPr>
          <p:nvPr/>
        </p:nvCxnSpPr>
        <p:spPr>
          <a:xfrm>
            <a:off x="2587810" y="1470411"/>
            <a:ext cx="248189" cy="123836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67C37FC-6635-4451-92F2-6BBA29EE84ED}"/>
              </a:ext>
            </a:extLst>
          </p:cNvPr>
          <p:cNvCxnSpPr>
            <a:cxnSpLocks/>
          </p:cNvCxnSpPr>
          <p:nvPr/>
        </p:nvCxnSpPr>
        <p:spPr>
          <a:xfrm>
            <a:off x="1696393" y="2443733"/>
            <a:ext cx="211027" cy="232220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44DC11F-4C38-400F-8823-2ABD4067EF88}"/>
              </a:ext>
            </a:extLst>
          </p:cNvPr>
          <p:cNvCxnSpPr>
            <a:cxnSpLocks/>
          </p:cNvCxnSpPr>
          <p:nvPr/>
        </p:nvCxnSpPr>
        <p:spPr>
          <a:xfrm>
            <a:off x="5858674" y="3822530"/>
            <a:ext cx="163847" cy="66391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6060FA3-F267-4BF8-9B7C-022912773C5B}"/>
              </a:ext>
            </a:extLst>
          </p:cNvPr>
          <p:cNvCxnSpPr>
            <a:cxnSpLocks/>
          </p:cNvCxnSpPr>
          <p:nvPr/>
        </p:nvCxnSpPr>
        <p:spPr>
          <a:xfrm>
            <a:off x="5194465" y="4676775"/>
            <a:ext cx="779505" cy="385539"/>
          </a:xfrm>
          <a:prstGeom prst="line">
            <a:avLst/>
          </a:prstGeom>
          <a:ln w="635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B4F17E6-CC44-46B0-8278-9E9F433CBC7F}"/>
              </a:ext>
            </a:extLst>
          </p:cNvPr>
          <p:cNvGrpSpPr/>
          <p:nvPr/>
        </p:nvGrpSpPr>
        <p:grpSpPr>
          <a:xfrm>
            <a:off x="542024" y="361483"/>
            <a:ext cx="1925671" cy="1928161"/>
            <a:chOff x="1568450" y="1341438"/>
            <a:chExt cx="1227138" cy="12287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BF9FF395-6750-40CD-BD4E-0F5A835F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450" y="1341438"/>
              <a:ext cx="1227138" cy="12287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B1B622D-20A8-4EC7-95CC-E64D3B10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1341438"/>
              <a:ext cx="1066800" cy="1062037"/>
            </a:xfrm>
            <a:custGeom>
              <a:avLst/>
              <a:gdLst>
                <a:gd name="T0" fmla="*/ 148 w 348"/>
                <a:gd name="T1" fmla="*/ 0 h 346"/>
                <a:gd name="T2" fmla="*/ 32 w 348"/>
                <a:gd name="T3" fmla="*/ 38 h 346"/>
                <a:gd name="T4" fmla="*/ 0 w 348"/>
                <a:gd name="T5" fmla="*/ 146 h 346"/>
                <a:gd name="T6" fmla="*/ 200 w 348"/>
                <a:gd name="T7" fmla="*/ 346 h 346"/>
                <a:gd name="T8" fmla="*/ 317 w 348"/>
                <a:gd name="T9" fmla="*/ 308 h 346"/>
                <a:gd name="T10" fmla="*/ 348 w 348"/>
                <a:gd name="T11" fmla="*/ 200 h 346"/>
                <a:gd name="T12" fmla="*/ 148 w 348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346">
                  <a:moveTo>
                    <a:pt x="148" y="0"/>
                  </a:moveTo>
                  <a:cubicBezTo>
                    <a:pt x="105" y="0"/>
                    <a:pt x="65" y="14"/>
                    <a:pt x="32" y="38"/>
                  </a:cubicBezTo>
                  <a:cubicBezTo>
                    <a:pt x="12" y="69"/>
                    <a:pt x="0" y="106"/>
                    <a:pt x="0" y="146"/>
                  </a:cubicBezTo>
                  <a:cubicBezTo>
                    <a:pt x="0" y="256"/>
                    <a:pt x="90" y="346"/>
                    <a:pt x="200" y="346"/>
                  </a:cubicBezTo>
                  <a:cubicBezTo>
                    <a:pt x="244" y="346"/>
                    <a:pt x="284" y="332"/>
                    <a:pt x="317" y="308"/>
                  </a:cubicBezTo>
                  <a:cubicBezTo>
                    <a:pt x="337" y="277"/>
                    <a:pt x="348" y="240"/>
                    <a:pt x="348" y="200"/>
                  </a:cubicBezTo>
                  <a:cubicBezTo>
                    <a:pt x="348" y="90"/>
                    <a:pt x="259" y="0"/>
                    <a:pt x="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E6AD19-8598-4831-9119-A57AA703B074}"/>
              </a:ext>
            </a:extLst>
          </p:cNvPr>
          <p:cNvSpPr txBox="1"/>
          <p:nvPr/>
        </p:nvSpPr>
        <p:spPr>
          <a:xfrm>
            <a:off x="863288" y="1251368"/>
            <a:ext cx="1283143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4D234C1-538E-45BD-9368-98CB47EC7C08}"/>
              </a:ext>
            </a:extLst>
          </p:cNvPr>
          <p:cNvSpPr txBox="1"/>
          <p:nvPr/>
        </p:nvSpPr>
        <p:spPr>
          <a:xfrm>
            <a:off x="1316507" y="476672"/>
            <a:ext cx="376706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  <a:endParaRPr lang="en-I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D7CFF5D-DA7E-41A3-9E52-C46A6BE9503E}"/>
              </a:ext>
            </a:extLst>
          </p:cNvPr>
          <p:cNvGrpSpPr/>
          <p:nvPr/>
        </p:nvGrpSpPr>
        <p:grpSpPr>
          <a:xfrm>
            <a:off x="2231833" y="1678780"/>
            <a:ext cx="2284350" cy="2280066"/>
            <a:chOff x="2673350" y="2247900"/>
            <a:chExt cx="1693863" cy="16906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5F4D80B-CFA4-44F2-BC7B-BFE519F0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50" y="2247900"/>
              <a:ext cx="1693863" cy="16906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3A4DA404-AC4A-48E8-8FB3-44428BE2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2247900"/>
              <a:ext cx="1473200" cy="1460500"/>
            </a:xfrm>
            <a:custGeom>
              <a:avLst/>
              <a:gdLst>
                <a:gd name="T0" fmla="*/ 204 w 480"/>
                <a:gd name="T1" fmla="*/ 0 h 476"/>
                <a:gd name="T2" fmla="*/ 44 w 480"/>
                <a:gd name="T3" fmla="*/ 52 h 476"/>
                <a:gd name="T4" fmla="*/ 0 w 480"/>
                <a:gd name="T5" fmla="*/ 200 h 476"/>
                <a:gd name="T6" fmla="*/ 276 w 480"/>
                <a:gd name="T7" fmla="*/ 476 h 476"/>
                <a:gd name="T8" fmla="*/ 436 w 480"/>
                <a:gd name="T9" fmla="*/ 425 h 476"/>
                <a:gd name="T10" fmla="*/ 480 w 480"/>
                <a:gd name="T11" fmla="*/ 276 h 476"/>
                <a:gd name="T12" fmla="*/ 204 w 480"/>
                <a:gd name="T1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6">
                  <a:moveTo>
                    <a:pt x="204" y="0"/>
                  </a:moveTo>
                  <a:cubicBezTo>
                    <a:pt x="144" y="0"/>
                    <a:pt x="89" y="19"/>
                    <a:pt x="44" y="52"/>
                  </a:cubicBezTo>
                  <a:cubicBezTo>
                    <a:pt x="16" y="94"/>
                    <a:pt x="0" y="146"/>
                    <a:pt x="0" y="200"/>
                  </a:cubicBezTo>
                  <a:cubicBezTo>
                    <a:pt x="0" y="353"/>
                    <a:pt x="123" y="476"/>
                    <a:pt x="276" y="476"/>
                  </a:cubicBezTo>
                  <a:cubicBezTo>
                    <a:pt x="335" y="476"/>
                    <a:pt x="391" y="457"/>
                    <a:pt x="436" y="425"/>
                  </a:cubicBezTo>
                  <a:cubicBezTo>
                    <a:pt x="464" y="382"/>
                    <a:pt x="480" y="331"/>
                    <a:pt x="480" y="276"/>
                  </a:cubicBezTo>
                  <a:cubicBezTo>
                    <a:pt x="480" y="123"/>
                    <a:pt x="356" y="0"/>
                    <a:pt x="2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30405E8-6002-422F-8506-BA2205954FAE}"/>
              </a:ext>
            </a:extLst>
          </p:cNvPr>
          <p:cNvSpPr txBox="1"/>
          <p:nvPr/>
        </p:nvSpPr>
        <p:spPr>
          <a:xfrm>
            <a:off x="2559038" y="2727830"/>
            <a:ext cx="1629941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9725DC-272B-4AE8-A527-37B9268F43FD}"/>
              </a:ext>
            </a:extLst>
          </p:cNvPr>
          <p:cNvGrpSpPr/>
          <p:nvPr/>
        </p:nvGrpSpPr>
        <p:grpSpPr>
          <a:xfrm>
            <a:off x="7964214" y="2668954"/>
            <a:ext cx="3622154" cy="3622154"/>
            <a:chOff x="4213225" y="3195638"/>
            <a:chExt cx="2308225" cy="23082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92A522F-A33F-4181-BD07-403248D2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3195638"/>
              <a:ext cx="2308225" cy="23082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9EDDD1E-F4A0-4982-BD83-BD208C5B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5" y="3195638"/>
              <a:ext cx="2009775" cy="1995487"/>
            </a:xfrm>
            <a:custGeom>
              <a:avLst/>
              <a:gdLst>
                <a:gd name="T0" fmla="*/ 279 w 655"/>
                <a:gd name="T1" fmla="*/ 0 h 650"/>
                <a:gd name="T2" fmla="*/ 60 w 655"/>
                <a:gd name="T3" fmla="*/ 71 h 650"/>
                <a:gd name="T4" fmla="*/ 0 w 655"/>
                <a:gd name="T5" fmla="*/ 274 h 650"/>
                <a:gd name="T6" fmla="*/ 376 w 655"/>
                <a:gd name="T7" fmla="*/ 650 h 650"/>
                <a:gd name="T8" fmla="*/ 595 w 655"/>
                <a:gd name="T9" fmla="*/ 579 h 650"/>
                <a:gd name="T10" fmla="*/ 655 w 655"/>
                <a:gd name="T11" fmla="*/ 376 h 650"/>
                <a:gd name="T12" fmla="*/ 279 w 655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650">
                  <a:moveTo>
                    <a:pt x="279" y="0"/>
                  </a:moveTo>
                  <a:cubicBezTo>
                    <a:pt x="197" y="0"/>
                    <a:pt x="122" y="26"/>
                    <a:pt x="60" y="71"/>
                  </a:cubicBezTo>
                  <a:cubicBezTo>
                    <a:pt x="22" y="129"/>
                    <a:pt x="0" y="199"/>
                    <a:pt x="0" y="274"/>
                  </a:cubicBezTo>
                  <a:cubicBezTo>
                    <a:pt x="0" y="481"/>
                    <a:pt x="169" y="650"/>
                    <a:pt x="376" y="650"/>
                  </a:cubicBezTo>
                  <a:cubicBezTo>
                    <a:pt x="458" y="650"/>
                    <a:pt x="533" y="623"/>
                    <a:pt x="595" y="579"/>
                  </a:cubicBezTo>
                  <a:cubicBezTo>
                    <a:pt x="633" y="521"/>
                    <a:pt x="655" y="451"/>
                    <a:pt x="655" y="376"/>
                  </a:cubicBezTo>
                  <a:cubicBezTo>
                    <a:pt x="655" y="169"/>
                    <a:pt x="486" y="0"/>
                    <a:pt x="2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88DACAC-4F0F-447E-BCAB-2ECE8A0F96F0}"/>
              </a:ext>
            </a:extLst>
          </p:cNvPr>
          <p:cNvGrpSpPr/>
          <p:nvPr/>
        </p:nvGrpSpPr>
        <p:grpSpPr>
          <a:xfrm>
            <a:off x="4582178" y="2601794"/>
            <a:ext cx="3091304" cy="2942672"/>
            <a:chOff x="2673350" y="2247900"/>
            <a:chExt cx="1693863" cy="16906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A49F2B28-8E4C-47E6-ACDE-8D3F8F3B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50" y="2247900"/>
              <a:ext cx="1693863" cy="16906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1CA2FD2D-2395-4B0E-9436-787A39F95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013" y="2247900"/>
              <a:ext cx="1473200" cy="1460500"/>
            </a:xfrm>
            <a:custGeom>
              <a:avLst/>
              <a:gdLst>
                <a:gd name="T0" fmla="*/ 204 w 480"/>
                <a:gd name="T1" fmla="*/ 0 h 476"/>
                <a:gd name="T2" fmla="*/ 44 w 480"/>
                <a:gd name="T3" fmla="*/ 52 h 476"/>
                <a:gd name="T4" fmla="*/ 0 w 480"/>
                <a:gd name="T5" fmla="*/ 200 h 476"/>
                <a:gd name="T6" fmla="*/ 276 w 480"/>
                <a:gd name="T7" fmla="*/ 476 h 476"/>
                <a:gd name="T8" fmla="*/ 436 w 480"/>
                <a:gd name="T9" fmla="*/ 425 h 476"/>
                <a:gd name="T10" fmla="*/ 480 w 480"/>
                <a:gd name="T11" fmla="*/ 276 h 476"/>
                <a:gd name="T12" fmla="*/ 204 w 480"/>
                <a:gd name="T13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6">
                  <a:moveTo>
                    <a:pt x="204" y="0"/>
                  </a:moveTo>
                  <a:cubicBezTo>
                    <a:pt x="144" y="0"/>
                    <a:pt x="89" y="19"/>
                    <a:pt x="44" y="52"/>
                  </a:cubicBezTo>
                  <a:cubicBezTo>
                    <a:pt x="16" y="94"/>
                    <a:pt x="0" y="146"/>
                    <a:pt x="0" y="200"/>
                  </a:cubicBezTo>
                  <a:cubicBezTo>
                    <a:pt x="0" y="353"/>
                    <a:pt x="123" y="476"/>
                    <a:pt x="276" y="476"/>
                  </a:cubicBezTo>
                  <a:cubicBezTo>
                    <a:pt x="335" y="476"/>
                    <a:pt x="391" y="457"/>
                    <a:pt x="436" y="425"/>
                  </a:cubicBezTo>
                  <a:cubicBezTo>
                    <a:pt x="464" y="382"/>
                    <a:pt x="480" y="331"/>
                    <a:pt x="480" y="276"/>
                  </a:cubicBezTo>
                  <a:cubicBezTo>
                    <a:pt x="480" y="123"/>
                    <a:pt x="356" y="0"/>
                    <a:pt x="2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FA1E679-74F2-416E-8282-4BD43C90D122}"/>
              </a:ext>
            </a:extLst>
          </p:cNvPr>
          <p:cNvSpPr txBox="1"/>
          <p:nvPr/>
        </p:nvSpPr>
        <p:spPr>
          <a:xfrm>
            <a:off x="5125230" y="3968076"/>
            <a:ext cx="2005201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76E440E-5662-42E4-9715-DC150DD4DA43}"/>
              </a:ext>
            </a:extLst>
          </p:cNvPr>
          <p:cNvCxnSpPr>
            <a:cxnSpLocks/>
          </p:cNvCxnSpPr>
          <p:nvPr/>
        </p:nvCxnSpPr>
        <p:spPr>
          <a:xfrm>
            <a:off x="4716872" y="2617299"/>
            <a:ext cx="357693" cy="87432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36BBC0E-3193-4FA4-A1AD-DD10B48E40BD}"/>
              </a:ext>
            </a:extLst>
          </p:cNvPr>
          <p:cNvCxnSpPr>
            <a:cxnSpLocks/>
          </p:cNvCxnSpPr>
          <p:nvPr/>
        </p:nvCxnSpPr>
        <p:spPr>
          <a:xfrm>
            <a:off x="3916087" y="4029837"/>
            <a:ext cx="397566" cy="238539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26FAAF3-83A8-446F-836D-BF652FAD1F65}"/>
              </a:ext>
            </a:extLst>
          </p:cNvPr>
          <p:cNvCxnSpPr>
            <a:cxnSpLocks/>
          </p:cNvCxnSpPr>
          <p:nvPr/>
        </p:nvCxnSpPr>
        <p:spPr>
          <a:xfrm>
            <a:off x="7179226" y="5528946"/>
            <a:ext cx="980660" cy="251792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2F91139-47B1-4CA5-89CF-AC151CB74674}"/>
              </a:ext>
            </a:extLst>
          </p:cNvPr>
          <p:cNvCxnSpPr>
            <a:cxnSpLocks/>
          </p:cNvCxnSpPr>
          <p:nvPr/>
        </p:nvCxnSpPr>
        <p:spPr>
          <a:xfrm flipV="1">
            <a:off x="7487478" y="2809461"/>
            <a:ext cx="1113183" cy="9276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9D93617A-F36C-48A1-9097-11E62C516541}"/>
              </a:ext>
            </a:extLst>
          </p:cNvPr>
          <p:cNvCxnSpPr>
            <a:cxnSpLocks/>
          </p:cNvCxnSpPr>
          <p:nvPr/>
        </p:nvCxnSpPr>
        <p:spPr>
          <a:xfrm>
            <a:off x="7792278" y="3617845"/>
            <a:ext cx="251792" cy="26503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DD9C0DE-BD93-43E7-94C3-A54D0B8B3567}"/>
              </a:ext>
            </a:extLst>
          </p:cNvPr>
          <p:cNvCxnSpPr>
            <a:cxnSpLocks/>
          </p:cNvCxnSpPr>
          <p:nvPr/>
        </p:nvCxnSpPr>
        <p:spPr>
          <a:xfrm>
            <a:off x="7606748" y="4850297"/>
            <a:ext cx="253201" cy="54875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FB76E10-85F3-47F6-BBAE-CBDF5A27DCE9}"/>
              </a:ext>
            </a:extLst>
          </p:cNvPr>
          <p:cNvCxnSpPr>
            <a:cxnSpLocks/>
          </p:cNvCxnSpPr>
          <p:nvPr/>
        </p:nvCxnSpPr>
        <p:spPr>
          <a:xfrm>
            <a:off x="4485531" y="3367003"/>
            <a:ext cx="123539" cy="50876"/>
          </a:xfrm>
          <a:prstGeom prst="line">
            <a:avLst/>
          </a:prstGeom>
          <a:ln w="635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3">
            <a:extLst>
              <a:ext uri="{FF2B5EF4-FFF2-40B4-BE49-F238E27FC236}">
                <a16:creationId xmlns:a16="http://schemas.microsoft.com/office/drawing/2014/main" xmlns="" id="{E9B17C8A-9B78-432B-8954-AF1D16404386}"/>
              </a:ext>
            </a:extLst>
          </p:cNvPr>
          <p:cNvSpPr>
            <a:spLocks/>
          </p:cNvSpPr>
          <p:nvPr/>
        </p:nvSpPr>
        <p:spPr bwMode="auto">
          <a:xfrm>
            <a:off x="-9182" y="2572995"/>
            <a:ext cx="7678738" cy="4297362"/>
          </a:xfrm>
          <a:custGeom>
            <a:avLst/>
            <a:gdLst>
              <a:gd name="T0" fmla="*/ 0 w 2502"/>
              <a:gd name="T1" fmla="*/ 0 h 1400"/>
              <a:gd name="T2" fmla="*/ 0 w 2502"/>
              <a:gd name="T3" fmla="*/ 1400 h 1400"/>
              <a:gd name="T4" fmla="*/ 2502 w 2502"/>
              <a:gd name="T5" fmla="*/ 1400 h 1400"/>
              <a:gd name="T6" fmla="*/ 976 w 2502"/>
              <a:gd name="T7" fmla="*/ 746 h 1400"/>
              <a:gd name="T8" fmla="*/ 0 w 2502"/>
              <a:gd name="T9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2" h="1400">
                <a:moveTo>
                  <a:pt x="0" y="0"/>
                </a:moveTo>
                <a:cubicBezTo>
                  <a:pt x="0" y="1400"/>
                  <a:pt x="0" y="1400"/>
                  <a:pt x="0" y="1400"/>
                </a:cubicBezTo>
                <a:cubicBezTo>
                  <a:pt x="2502" y="1400"/>
                  <a:pt x="2502" y="1400"/>
                  <a:pt x="2502" y="1400"/>
                </a:cubicBezTo>
                <a:cubicBezTo>
                  <a:pt x="2502" y="1400"/>
                  <a:pt x="1553" y="1261"/>
                  <a:pt x="976" y="746"/>
                </a:cubicBezTo>
                <a:cubicBezTo>
                  <a:pt x="400" y="232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xmlns="" id="{C1461ADC-16BB-45BE-9C04-F1558D695951}"/>
              </a:ext>
            </a:extLst>
          </p:cNvPr>
          <p:cNvSpPr>
            <a:spLocks/>
          </p:cNvSpPr>
          <p:nvPr/>
        </p:nvSpPr>
        <p:spPr bwMode="auto">
          <a:xfrm>
            <a:off x="-9182" y="1509713"/>
            <a:ext cx="3124200" cy="3470275"/>
          </a:xfrm>
          <a:custGeom>
            <a:avLst/>
            <a:gdLst>
              <a:gd name="T0" fmla="*/ 831 w 1018"/>
              <a:gd name="T1" fmla="*/ 842 h 1130"/>
              <a:gd name="T2" fmla="*/ 235 w 1018"/>
              <a:gd name="T3" fmla="*/ 341 h 1130"/>
              <a:gd name="T4" fmla="*/ 0 w 1018"/>
              <a:gd name="T5" fmla="*/ 0 h 1130"/>
              <a:gd name="T6" fmla="*/ 0 w 1018"/>
              <a:gd name="T7" fmla="*/ 1076 h 1130"/>
              <a:gd name="T8" fmla="*/ 584 w 1018"/>
              <a:gd name="T9" fmla="*/ 1069 h 1130"/>
              <a:gd name="T10" fmla="*/ 831 w 1018"/>
              <a:gd name="T11" fmla="*/ 842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130">
                <a:moveTo>
                  <a:pt x="831" y="842"/>
                </a:moveTo>
                <a:cubicBezTo>
                  <a:pt x="772" y="778"/>
                  <a:pt x="393" y="506"/>
                  <a:pt x="235" y="341"/>
                </a:cubicBezTo>
                <a:cubicBezTo>
                  <a:pt x="138" y="240"/>
                  <a:pt x="54" y="107"/>
                  <a:pt x="0" y="0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92" y="1101"/>
                  <a:pt x="286" y="1130"/>
                  <a:pt x="584" y="1069"/>
                </a:cubicBezTo>
                <a:cubicBezTo>
                  <a:pt x="1018" y="981"/>
                  <a:pt x="889" y="906"/>
                  <a:pt x="831" y="84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xmlns="" id="{12B03B80-2E5D-48C5-80F2-C3935E730501}"/>
              </a:ext>
            </a:extLst>
          </p:cNvPr>
          <p:cNvSpPr>
            <a:spLocks/>
          </p:cNvSpPr>
          <p:nvPr/>
        </p:nvSpPr>
        <p:spPr bwMode="auto">
          <a:xfrm>
            <a:off x="119406" y="4398963"/>
            <a:ext cx="2614613" cy="555625"/>
          </a:xfrm>
          <a:custGeom>
            <a:avLst/>
            <a:gdLst>
              <a:gd name="T0" fmla="*/ 542 w 852"/>
              <a:gd name="T1" fmla="*/ 128 h 181"/>
              <a:gd name="T2" fmla="*/ 852 w 852"/>
              <a:gd name="T3" fmla="*/ 0 h 181"/>
              <a:gd name="T4" fmla="*/ 852 w 852"/>
              <a:gd name="T5" fmla="*/ 0 h 181"/>
              <a:gd name="T6" fmla="*/ 374 w 852"/>
              <a:gd name="T7" fmla="*/ 112 h 181"/>
              <a:gd name="T8" fmla="*/ 0 w 852"/>
              <a:gd name="T9" fmla="*/ 145 h 181"/>
              <a:gd name="T10" fmla="*/ 542 w 852"/>
              <a:gd name="T11" fmla="*/ 128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2" h="181">
                <a:moveTo>
                  <a:pt x="542" y="128"/>
                </a:moveTo>
                <a:cubicBezTo>
                  <a:pt x="769" y="82"/>
                  <a:pt x="842" y="40"/>
                  <a:pt x="852" y="0"/>
                </a:cubicBezTo>
                <a:cubicBezTo>
                  <a:pt x="852" y="0"/>
                  <a:pt x="852" y="0"/>
                  <a:pt x="852" y="0"/>
                </a:cubicBezTo>
                <a:cubicBezTo>
                  <a:pt x="757" y="124"/>
                  <a:pt x="374" y="112"/>
                  <a:pt x="374" y="112"/>
                </a:cubicBezTo>
                <a:cubicBezTo>
                  <a:pt x="210" y="168"/>
                  <a:pt x="67" y="156"/>
                  <a:pt x="0" y="145"/>
                </a:cubicBezTo>
                <a:cubicBezTo>
                  <a:pt x="103" y="166"/>
                  <a:pt x="284" y="181"/>
                  <a:pt x="542" y="1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xmlns="" id="{CE159439-CD45-49DB-9896-47463921C656}"/>
              </a:ext>
            </a:extLst>
          </p:cNvPr>
          <p:cNvSpPr>
            <a:spLocks/>
          </p:cNvSpPr>
          <p:nvPr/>
        </p:nvSpPr>
        <p:spPr bwMode="auto">
          <a:xfrm>
            <a:off x="-9182" y="1141413"/>
            <a:ext cx="917575" cy="1708150"/>
          </a:xfrm>
          <a:custGeom>
            <a:avLst/>
            <a:gdLst>
              <a:gd name="T0" fmla="*/ 152 w 299"/>
              <a:gd name="T1" fmla="*/ 285 h 556"/>
              <a:gd name="T2" fmla="*/ 0 w 299"/>
              <a:gd name="T3" fmla="*/ 0 h 556"/>
              <a:gd name="T4" fmla="*/ 0 w 299"/>
              <a:gd name="T5" fmla="*/ 539 h 556"/>
              <a:gd name="T6" fmla="*/ 108 w 299"/>
              <a:gd name="T7" fmla="*/ 555 h 556"/>
              <a:gd name="T8" fmla="*/ 295 w 299"/>
              <a:gd name="T9" fmla="*/ 455 h 556"/>
              <a:gd name="T10" fmla="*/ 152 w 299"/>
              <a:gd name="T11" fmla="*/ 285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556">
                <a:moveTo>
                  <a:pt x="152" y="285"/>
                </a:moveTo>
                <a:cubicBezTo>
                  <a:pt x="113" y="236"/>
                  <a:pt x="41" y="120"/>
                  <a:pt x="0" y="0"/>
                </a:cubicBezTo>
                <a:cubicBezTo>
                  <a:pt x="0" y="539"/>
                  <a:pt x="0" y="539"/>
                  <a:pt x="0" y="539"/>
                </a:cubicBezTo>
                <a:cubicBezTo>
                  <a:pt x="36" y="549"/>
                  <a:pt x="74" y="556"/>
                  <a:pt x="108" y="555"/>
                </a:cubicBezTo>
                <a:cubicBezTo>
                  <a:pt x="215" y="554"/>
                  <a:pt x="290" y="494"/>
                  <a:pt x="295" y="455"/>
                </a:cubicBezTo>
                <a:cubicBezTo>
                  <a:pt x="299" y="417"/>
                  <a:pt x="204" y="349"/>
                  <a:pt x="152" y="28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xmlns="" id="{6E280336-7E9B-4C5C-B2D7-71B4254CB7C3}"/>
              </a:ext>
            </a:extLst>
          </p:cNvPr>
          <p:cNvSpPr>
            <a:spLocks/>
          </p:cNvSpPr>
          <p:nvPr/>
        </p:nvSpPr>
        <p:spPr bwMode="auto">
          <a:xfrm>
            <a:off x="3175" y="2538413"/>
            <a:ext cx="904875" cy="344487"/>
          </a:xfrm>
          <a:custGeom>
            <a:avLst/>
            <a:gdLst>
              <a:gd name="T0" fmla="*/ 295 w 295"/>
              <a:gd name="T1" fmla="*/ 0 h 112"/>
              <a:gd name="T2" fmla="*/ 191 w 295"/>
              <a:gd name="T3" fmla="*/ 65 h 112"/>
              <a:gd name="T4" fmla="*/ 0 w 295"/>
              <a:gd name="T5" fmla="*/ 84 h 112"/>
              <a:gd name="T6" fmla="*/ 108 w 295"/>
              <a:gd name="T7" fmla="*/ 100 h 112"/>
              <a:gd name="T8" fmla="*/ 295 w 295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12">
                <a:moveTo>
                  <a:pt x="295" y="0"/>
                </a:moveTo>
                <a:cubicBezTo>
                  <a:pt x="271" y="69"/>
                  <a:pt x="191" y="65"/>
                  <a:pt x="191" y="65"/>
                </a:cubicBezTo>
                <a:cubicBezTo>
                  <a:pt x="144" y="112"/>
                  <a:pt x="2" y="85"/>
                  <a:pt x="0" y="84"/>
                </a:cubicBezTo>
                <a:cubicBezTo>
                  <a:pt x="36" y="94"/>
                  <a:pt x="74" y="101"/>
                  <a:pt x="108" y="100"/>
                </a:cubicBezTo>
                <a:cubicBezTo>
                  <a:pt x="215" y="99"/>
                  <a:pt x="290" y="39"/>
                  <a:pt x="2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10DD5D8E-38B9-4F35-B442-84E42876FB47}"/>
              </a:ext>
            </a:extLst>
          </p:cNvPr>
          <p:cNvSpPr txBox="1">
            <a:spLocks/>
          </p:cNvSpPr>
          <p:nvPr/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>
                <a:solidFill>
                  <a:schemeClr val="bg1"/>
                </a:solidFill>
              </a:rPr>
              <a:t>4-Step Snowball Effect Template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BED1F44-9153-45F9-84A8-4D5C20A02693}"/>
              </a:ext>
            </a:extLst>
          </p:cNvPr>
          <p:cNvSpPr txBox="1"/>
          <p:nvPr/>
        </p:nvSpPr>
        <p:spPr>
          <a:xfrm>
            <a:off x="2900232" y="1949159"/>
            <a:ext cx="977083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IN"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en-I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6524E0F-185A-4724-B432-F3429A726C62}"/>
              </a:ext>
            </a:extLst>
          </p:cNvPr>
          <p:cNvSpPr txBox="1"/>
          <p:nvPr/>
        </p:nvSpPr>
        <p:spPr>
          <a:xfrm>
            <a:off x="5639288" y="3115910"/>
            <a:ext cx="977083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IN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n-IN" sz="6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F6BB50A-A7FC-4DA3-B91F-5694A37EE526}"/>
              </a:ext>
            </a:extLst>
          </p:cNvPr>
          <p:cNvSpPr txBox="1"/>
          <p:nvPr/>
        </p:nvSpPr>
        <p:spPr>
          <a:xfrm>
            <a:off x="8760200" y="3316903"/>
            <a:ext cx="1904058" cy="109048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IN" sz="96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4</a:t>
            </a:r>
            <a:endParaRPr lang="en-IN" sz="96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C030551-58EC-47D4-B2C4-9EEF6C6EE453}"/>
              </a:ext>
            </a:extLst>
          </p:cNvPr>
          <p:cNvSpPr txBox="1"/>
          <p:nvPr/>
        </p:nvSpPr>
        <p:spPr>
          <a:xfrm>
            <a:off x="8760200" y="4435306"/>
            <a:ext cx="2005201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51613" y="870960"/>
            <a:ext cx="3699402" cy="2290982"/>
            <a:chOff x="-9182" y="361483"/>
            <a:chExt cx="11595550" cy="65088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7195AF84-4A9C-4E52-8745-816CDC8F6136}"/>
                </a:ext>
              </a:extLst>
            </p:cNvPr>
            <p:cNvCxnSpPr>
              <a:cxnSpLocks/>
            </p:cNvCxnSpPr>
            <p:nvPr/>
          </p:nvCxnSpPr>
          <p:spPr>
            <a:xfrm>
              <a:off x="5972537" y="2893671"/>
              <a:ext cx="532435" cy="92597"/>
            </a:xfrm>
            <a:prstGeom prst="line">
              <a:avLst/>
            </a:prstGeom>
            <a:noFill/>
            <a:ln w="63500" cap="rnd" cmpd="sng" algn="ctr">
              <a:solidFill>
                <a:srgbClr val="A5A5A5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E44DC11F-4C38-400F-8823-2ABD4067EF88}"/>
                </a:ext>
              </a:extLst>
            </p:cNvPr>
            <p:cNvCxnSpPr>
              <a:cxnSpLocks/>
            </p:cNvCxnSpPr>
            <p:nvPr/>
          </p:nvCxnSpPr>
          <p:spPr>
            <a:xfrm>
              <a:off x="5858674" y="3822530"/>
              <a:ext cx="163847" cy="66391"/>
            </a:xfrm>
            <a:prstGeom prst="line">
              <a:avLst/>
            </a:prstGeom>
            <a:noFill/>
            <a:ln w="63500" cap="rnd" cmpd="sng" algn="ctr">
              <a:solidFill>
                <a:srgbClr val="A5A5A5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96060FA3-F267-4BF8-9B7C-022912773C5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465" y="4676775"/>
              <a:ext cx="779505" cy="385539"/>
            </a:xfrm>
            <a:prstGeom prst="line">
              <a:avLst/>
            </a:prstGeom>
            <a:noFill/>
            <a:ln w="63500" cap="rnd" cmpd="sng" algn="ctr">
              <a:solidFill>
                <a:srgbClr val="A5A5A5">
                  <a:lumMod val="75000"/>
                </a:srgbClr>
              </a:solidFill>
              <a:prstDash val="solid"/>
            </a:ln>
            <a:effectLst/>
          </p:spPr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CD9B3902-0E30-4077-947E-5FF15A3641CB}"/>
                </a:ext>
              </a:extLst>
            </p:cNvPr>
            <p:cNvGrpSpPr/>
            <p:nvPr/>
          </p:nvGrpSpPr>
          <p:grpSpPr>
            <a:xfrm>
              <a:off x="542024" y="361483"/>
              <a:ext cx="1925671" cy="1928161"/>
              <a:chOff x="1178190" y="689592"/>
              <a:chExt cx="1925671" cy="1928161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1B4F17E6-CC44-46B0-8278-9E9F433CBC7F}"/>
                  </a:ext>
                </a:extLst>
              </p:cNvPr>
              <p:cNvGrpSpPr/>
              <p:nvPr/>
            </p:nvGrpSpPr>
            <p:grpSpPr>
              <a:xfrm>
                <a:off x="1178190" y="689592"/>
                <a:ext cx="1925671" cy="1928161"/>
                <a:chOff x="1568450" y="1341438"/>
                <a:chExt cx="1227138" cy="1228725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xmlns="" id="{BF9FF395-6750-40CD-BD4E-0F5A835FD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450" y="1341438"/>
                  <a:ext cx="1227138" cy="1228725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xmlns="" id="{8B1B622D-20A8-4EC7-95CC-E64D3B107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788" y="1341438"/>
                  <a:ext cx="1066800" cy="1062037"/>
                </a:xfrm>
                <a:custGeom>
                  <a:avLst/>
                  <a:gdLst>
                    <a:gd name="T0" fmla="*/ 148 w 348"/>
                    <a:gd name="T1" fmla="*/ 0 h 346"/>
                    <a:gd name="T2" fmla="*/ 32 w 348"/>
                    <a:gd name="T3" fmla="*/ 38 h 346"/>
                    <a:gd name="T4" fmla="*/ 0 w 348"/>
                    <a:gd name="T5" fmla="*/ 146 h 346"/>
                    <a:gd name="T6" fmla="*/ 200 w 348"/>
                    <a:gd name="T7" fmla="*/ 346 h 346"/>
                    <a:gd name="T8" fmla="*/ 317 w 348"/>
                    <a:gd name="T9" fmla="*/ 308 h 346"/>
                    <a:gd name="T10" fmla="*/ 348 w 348"/>
                    <a:gd name="T11" fmla="*/ 200 h 346"/>
                    <a:gd name="T12" fmla="*/ 148 w 348"/>
                    <a:gd name="T13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" h="346">
                      <a:moveTo>
                        <a:pt x="148" y="0"/>
                      </a:moveTo>
                      <a:cubicBezTo>
                        <a:pt x="105" y="0"/>
                        <a:pt x="65" y="14"/>
                        <a:pt x="32" y="38"/>
                      </a:cubicBezTo>
                      <a:cubicBezTo>
                        <a:pt x="12" y="69"/>
                        <a:pt x="0" y="106"/>
                        <a:pt x="0" y="146"/>
                      </a:cubicBezTo>
                      <a:cubicBezTo>
                        <a:pt x="0" y="256"/>
                        <a:pt x="90" y="346"/>
                        <a:pt x="200" y="346"/>
                      </a:cubicBezTo>
                      <a:cubicBezTo>
                        <a:pt x="244" y="346"/>
                        <a:pt x="284" y="332"/>
                        <a:pt x="317" y="308"/>
                      </a:cubicBezTo>
                      <a:cubicBezTo>
                        <a:pt x="337" y="277"/>
                        <a:pt x="348" y="240"/>
                        <a:pt x="348" y="200"/>
                      </a:cubicBezTo>
                      <a:cubicBezTo>
                        <a:pt x="348" y="90"/>
                        <a:pt x="259" y="0"/>
                        <a:pt x="148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E5E6AD19-8598-4831-9119-A57AA703B074}"/>
                  </a:ext>
                </a:extLst>
              </p:cNvPr>
              <p:cNvSpPr txBox="1"/>
              <p:nvPr/>
            </p:nvSpPr>
            <p:spPr>
              <a:xfrm>
                <a:off x="1499457" y="1579477"/>
                <a:ext cx="1283144" cy="601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ea typeface="Calibri Light" charset="0"/>
                    <a:cs typeface="Segoe UI" panose="020B0502040204020203" pitchFamily="34" charset="0"/>
                  </a:rPr>
                  <a:t>Insert your desired text here.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84D234C1-538E-45BD-9368-98CB47EC7C08}"/>
                  </a:ext>
                </a:extLst>
              </p:cNvPr>
              <p:cNvSpPr txBox="1"/>
              <p:nvPr/>
            </p:nvSpPr>
            <p:spPr>
              <a:xfrm>
                <a:off x="1289076" y="1174622"/>
                <a:ext cx="1703890" cy="3008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Placeholder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CD7CFF5D-DA7E-41A3-9E52-C46A6BE9503E}"/>
                </a:ext>
              </a:extLst>
            </p:cNvPr>
            <p:cNvGrpSpPr/>
            <p:nvPr/>
          </p:nvGrpSpPr>
          <p:grpSpPr>
            <a:xfrm>
              <a:off x="2231833" y="1678780"/>
              <a:ext cx="2284350" cy="2280066"/>
              <a:chOff x="2673350" y="2247900"/>
              <a:chExt cx="1693863" cy="169068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95F4D80B-CFA4-44F2-BC7B-BFE519F0A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350" y="2247900"/>
                <a:ext cx="1693863" cy="169068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xmlns="" id="{3A4DA404-AC4A-48E8-8FB3-44428BE2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013" y="2247900"/>
                <a:ext cx="1473200" cy="1460500"/>
              </a:xfrm>
              <a:custGeom>
                <a:avLst/>
                <a:gdLst>
                  <a:gd name="T0" fmla="*/ 204 w 480"/>
                  <a:gd name="T1" fmla="*/ 0 h 476"/>
                  <a:gd name="T2" fmla="*/ 44 w 480"/>
                  <a:gd name="T3" fmla="*/ 52 h 476"/>
                  <a:gd name="T4" fmla="*/ 0 w 480"/>
                  <a:gd name="T5" fmla="*/ 200 h 476"/>
                  <a:gd name="T6" fmla="*/ 276 w 480"/>
                  <a:gd name="T7" fmla="*/ 476 h 476"/>
                  <a:gd name="T8" fmla="*/ 436 w 480"/>
                  <a:gd name="T9" fmla="*/ 425 h 476"/>
                  <a:gd name="T10" fmla="*/ 480 w 480"/>
                  <a:gd name="T11" fmla="*/ 276 h 476"/>
                  <a:gd name="T12" fmla="*/ 204 w 480"/>
                  <a:gd name="T13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476">
                    <a:moveTo>
                      <a:pt x="204" y="0"/>
                    </a:moveTo>
                    <a:cubicBezTo>
                      <a:pt x="144" y="0"/>
                      <a:pt x="89" y="19"/>
                      <a:pt x="44" y="52"/>
                    </a:cubicBezTo>
                    <a:cubicBezTo>
                      <a:pt x="16" y="94"/>
                      <a:pt x="0" y="146"/>
                      <a:pt x="0" y="200"/>
                    </a:cubicBezTo>
                    <a:cubicBezTo>
                      <a:pt x="0" y="353"/>
                      <a:pt x="123" y="476"/>
                      <a:pt x="276" y="476"/>
                    </a:cubicBezTo>
                    <a:cubicBezTo>
                      <a:pt x="335" y="476"/>
                      <a:pt x="391" y="457"/>
                      <a:pt x="436" y="425"/>
                    </a:cubicBezTo>
                    <a:cubicBezTo>
                      <a:pt x="464" y="382"/>
                      <a:pt x="480" y="331"/>
                      <a:pt x="480" y="276"/>
                    </a:cubicBezTo>
                    <a:cubicBezTo>
                      <a:pt x="480" y="123"/>
                      <a:pt x="356" y="0"/>
                      <a:pt x="204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30405E8-6002-422F-8506-BA2205954FAE}"/>
                </a:ext>
              </a:extLst>
            </p:cNvPr>
            <p:cNvSpPr txBox="1"/>
            <p:nvPr/>
          </p:nvSpPr>
          <p:spPr>
            <a:xfrm>
              <a:off x="2559037" y="2727831"/>
              <a:ext cx="1629943" cy="6016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</a:t>
              </a:r>
              <a:endParaRPr lang="en-US" sz="400" dirty="0">
                <a:solidFill>
                  <a:prstClr val="black">
                    <a:lumMod val="75000"/>
                    <a:lumOff val="2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D93AF6DB-7DDD-4582-82DB-3C930E649DDC}"/>
                </a:ext>
              </a:extLst>
            </p:cNvPr>
            <p:cNvSpPr txBox="1"/>
            <p:nvPr/>
          </p:nvSpPr>
          <p:spPr>
            <a:xfrm>
              <a:off x="2559037" y="2108902"/>
              <a:ext cx="1629943" cy="7019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Placeholder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829725DC-272B-4AE8-A527-37B9268F43FD}"/>
                </a:ext>
              </a:extLst>
            </p:cNvPr>
            <p:cNvGrpSpPr/>
            <p:nvPr/>
          </p:nvGrpSpPr>
          <p:grpSpPr>
            <a:xfrm>
              <a:off x="7964214" y="2668954"/>
              <a:ext cx="3622154" cy="3622154"/>
              <a:chOff x="4213225" y="3195638"/>
              <a:chExt cx="2308225" cy="230822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A92A522F-A33F-4181-BD07-403248D23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225" y="3195638"/>
                <a:ext cx="2308225" cy="2308225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xmlns="" id="{39EDDD1E-F4A0-4982-BD83-BD208C5B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675" y="3195638"/>
                <a:ext cx="2009775" cy="1995487"/>
              </a:xfrm>
              <a:custGeom>
                <a:avLst/>
                <a:gdLst>
                  <a:gd name="T0" fmla="*/ 279 w 655"/>
                  <a:gd name="T1" fmla="*/ 0 h 650"/>
                  <a:gd name="T2" fmla="*/ 60 w 655"/>
                  <a:gd name="T3" fmla="*/ 71 h 650"/>
                  <a:gd name="T4" fmla="*/ 0 w 655"/>
                  <a:gd name="T5" fmla="*/ 274 h 650"/>
                  <a:gd name="T6" fmla="*/ 376 w 655"/>
                  <a:gd name="T7" fmla="*/ 650 h 650"/>
                  <a:gd name="T8" fmla="*/ 595 w 655"/>
                  <a:gd name="T9" fmla="*/ 579 h 650"/>
                  <a:gd name="T10" fmla="*/ 655 w 655"/>
                  <a:gd name="T11" fmla="*/ 376 h 650"/>
                  <a:gd name="T12" fmla="*/ 279 w 655"/>
                  <a:gd name="T13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5" h="650">
                    <a:moveTo>
                      <a:pt x="279" y="0"/>
                    </a:moveTo>
                    <a:cubicBezTo>
                      <a:pt x="197" y="0"/>
                      <a:pt x="122" y="26"/>
                      <a:pt x="60" y="71"/>
                    </a:cubicBezTo>
                    <a:cubicBezTo>
                      <a:pt x="22" y="129"/>
                      <a:pt x="0" y="199"/>
                      <a:pt x="0" y="274"/>
                    </a:cubicBezTo>
                    <a:cubicBezTo>
                      <a:pt x="0" y="481"/>
                      <a:pt x="169" y="650"/>
                      <a:pt x="376" y="650"/>
                    </a:cubicBezTo>
                    <a:cubicBezTo>
                      <a:pt x="458" y="650"/>
                      <a:pt x="533" y="623"/>
                      <a:pt x="595" y="579"/>
                    </a:cubicBezTo>
                    <a:cubicBezTo>
                      <a:pt x="633" y="521"/>
                      <a:pt x="655" y="451"/>
                      <a:pt x="655" y="376"/>
                    </a:cubicBezTo>
                    <a:cubicBezTo>
                      <a:pt x="655" y="169"/>
                      <a:pt x="486" y="0"/>
                      <a:pt x="27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8A394473-9EFD-4EC6-B085-C89BAC6A6B73}"/>
                </a:ext>
              </a:extLst>
            </p:cNvPr>
            <p:cNvSpPr txBox="1"/>
            <p:nvPr/>
          </p:nvSpPr>
          <p:spPr>
            <a:xfrm>
              <a:off x="8545531" y="3956638"/>
              <a:ext cx="2459519" cy="300831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Placeholder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688DACAC-4F0F-447E-BCAB-2ECE8A0F96F0}"/>
                </a:ext>
              </a:extLst>
            </p:cNvPr>
            <p:cNvGrpSpPr/>
            <p:nvPr/>
          </p:nvGrpSpPr>
          <p:grpSpPr>
            <a:xfrm>
              <a:off x="4582178" y="2601794"/>
              <a:ext cx="3091304" cy="2942672"/>
              <a:chOff x="2673350" y="2247900"/>
              <a:chExt cx="1693863" cy="169068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49F2B28-8E4C-47E6-ACDE-8D3F8F3B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350" y="2247900"/>
                <a:ext cx="1693863" cy="1690687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1CA2FD2D-2395-4B0E-9436-787A39F95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013" y="2247900"/>
                <a:ext cx="1473200" cy="1460500"/>
              </a:xfrm>
              <a:custGeom>
                <a:avLst/>
                <a:gdLst>
                  <a:gd name="T0" fmla="*/ 204 w 480"/>
                  <a:gd name="T1" fmla="*/ 0 h 476"/>
                  <a:gd name="T2" fmla="*/ 44 w 480"/>
                  <a:gd name="T3" fmla="*/ 52 h 476"/>
                  <a:gd name="T4" fmla="*/ 0 w 480"/>
                  <a:gd name="T5" fmla="*/ 200 h 476"/>
                  <a:gd name="T6" fmla="*/ 276 w 480"/>
                  <a:gd name="T7" fmla="*/ 476 h 476"/>
                  <a:gd name="T8" fmla="*/ 436 w 480"/>
                  <a:gd name="T9" fmla="*/ 425 h 476"/>
                  <a:gd name="T10" fmla="*/ 480 w 480"/>
                  <a:gd name="T11" fmla="*/ 276 h 476"/>
                  <a:gd name="T12" fmla="*/ 204 w 480"/>
                  <a:gd name="T13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0" h="476">
                    <a:moveTo>
                      <a:pt x="204" y="0"/>
                    </a:moveTo>
                    <a:cubicBezTo>
                      <a:pt x="144" y="0"/>
                      <a:pt x="89" y="19"/>
                      <a:pt x="44" y="52"/>
                    </a:cubicBezTo>
                    <a:cubicBezTo>
                      <a:pt x="16" y="94"/>
                      <a:pt x="0" y="146"/>
                      <a:pt x="0" y="200"/>
                    </a:cubicBezTo>
                    <a:cubicBezTo>
                      <a:pt x="0" y="353"/>
                      <a:pt x="123" y="476"/>
                      <a:pt x="276" y="476"/>
                    </a:cubicBezTo>
                    <a:cubicBezTo>
                      <a:pt x="335" y="476"/>
                      <a:pt x="391" y="457"/>
                      <a:pt x="436" y="425"/>
                    </a:cubicBezTo>
                    <a:cubicBezTo>
                      <a:pt x="464" y="382"/>
                      <a:pt x="480" y="331"/>
                      <a:pt x="480" y="276"/>
                    </a:cubicBezTo>
                    <a:cubicBezTo>
                      <a:pt x="480" y="123"/>
                      <a:pt x="356" y="0"/>
                      <a:pt x="204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A89156AB-6981-4814-8291-7B09F1860BC9}"/>
                </a:ext>
              </a:extLst>
            </p:cNvPr>
            <p:cNvSpPr txBox="1"/>
            <p:nvPr/>
          </p:nvSpPr>
          <p:spPr>
            <a:xfrm>
              <a:off x="5024969" y="3498073"/>
              <a:ext cx="2205722" cy="3509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Placeholder</a:t>
              </a: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E9B17C8A-9B78-432B-8954-AF1D16404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82" y="2572995"/>
              <a:ext cx="7678738" cy="4297362"/>
            </a:xfrm>
            <a:custGeom>
              <a:avLst/>
              <a:gdLst>
                <a:gd name="T0" fmla="*/ 0 w 2502"/>
                <a:gd name="T1" fmla="*/ 0 h 1400"/>
                <a:gd name="T2" fmla="*/ 0 w 2502"/>
                <a:gd name="T3" fmla="*/ 1400 h 1400"/>
                <a:gd name="T4" fmla="*/ 2502 w 2502"/>
                <a:gd name="T5" fmla="*/ 1400 h 1400"/>
                <a:gd name="T6" fmla="*/ 976 w 2502"/>
                <a:gd name="T7" fmla="*/ 746 h 1400"/>
                <a:gd name="T8" fmla="*/ 0 w 2502"/>
                <a:gd name="T9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2" h="1400">
                  <a:moveTo>
                    <a:pt x="0" y="0"/>
                  </a:moveTo>
                  <a:cubicBezTo>
                    <a:pt x="0" y="1400"/>
                    <a:pt x="0" y="1400"/>
                    <a:pt x="0" y="1400"/>
                  </a:cubicBezTo>
                  <a:cubicBezTo>
                    <a:pt x="2502" y="1400"/>
                    <a:pt x="2502" y="1400"/>
                    <a:pt x="2502" y="1400"/>
                  </a:cubicBezTo>
                  <a:cubicBezTo>
                    <a:pt x="2502" y="1400"/>
                    <a:pt x="1553" y="1261"/>
                    <a:pt x="976" y="746"/>
                  </a:cubicBezTo>
                  <a:cubicBezTo>
                    <a:pt x="400" y="232"/>
                    <a:pt x="0" y="0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C1461ADC-16BB-45BE-9C04-F1558D69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82" y="1509713"/>
              <a:ext cx="3124200" cy="3470275"/>
            </a:xfrm>
            <a:custGeom>
              <a:avLst/>
              <a:gdLst>
                <a:gd name="T0" fmla="*/ 831 w 1018"/>
                <a:gd name="T1" fmla="*/ 842 h 1130"/>
                <a:gd name="T2" fmla="*/ 235 w 1018"/>
                <a:gd name="T3" fmla="*/ 341 h 1130"/>
                <a:gd name="T4" fmla="*/ 0 w 1018"/>
                <a:gd name="T5" fmla="*/ 0 h 1130"/>
                <a:gd name="T6" fmla="*/ 0 w 1018"/>
                <a:gd name="T7" fmla="*/ 1076 h 1130"/>
                <a:gd name="T8" fmla="*/ 584 w 1018"/>
                <a:gd name="T9" fmla="*/ 1069 h 1130"/>
                <a:gd name="T10" fmla="*/ 831 w 1018"/>
                <a:gd name="T11" fmla="*/ 842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8" h="1130">
                  <a:moveTo>
                    <a:pt x="831" y="842"/>
                  </a:moveTo>
                  <a:cubicBezTo>
                    <a:pt x="772" y="778"/>
                    <a:pt x="393" y="506"/>
                    <a:pt x="235" y="341"/>
                  </a:cubicBezTo>
                  <a:cubicBezTo>
                    <a:pt x="138" y="240"/>
                    <a:pt x="54" y="107"/>
                    <a:pt x="0" y="0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92" y="1101"/>
                    <a:pt x="286" y="1130"/>
                    <a:pt x="584" y="1069"/>
                  </a:cubicBezTo>
                  <a:cubicBezTo>
                    <a:pt x="1018" y="981"/>
                    <a:pt x="889" y="906"/>
                    <a:pt x="831" y="84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12B03B80-2E5D-48C5-80F2-C3935E730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06" y="4398963"/>
              <a:ext cx="2614613" cy="555625"/>
            </a:xfrm>
            <a:custGeom>
              <a:avLst/>
              <a:gdLst>
                <a:gd name="T0" fmla="*/ 542 w 852"/>
                <a:gd name="T1" fmla="*/ 128 h 181"/>
                <a:gd name="T2" fmla="*/ 852 w 852"/>
                <a:gd name="T3" fmla="*/ 0 h 181"/>
                <a:gd name="T4" fmla="*/ 852 w 852"/>
                <a:gd name="T5" fmla="*/ 0 h 181"/>
                <a:gd name="T6" fmla="*/ 374 w 852"/>
                <a:gd name="T7" fmla="*/ 112 h 181"/>
                <a:gd name="T8" fmla="*/ 0 w 852"/>
                <a:gd name="T9" fmla="*/ 145 h 181"/>
                <a:gd name="T10" fmla="*/ 542 w 852"/>
                <a:gd name="T11" fmla="*/ 1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181">
                  <a:moveTo>
                    <a:pt x="542" y="128"/>
                  </a:moveTo>
                  <a:cubicBezTo>
                    <a:pt x="769" y="82"/>
                    <a:pt x="842" y="40"/>
                    <a:pt x="852" y="0"/>
                  </a:cubicBezTo>
                  <a:cubicBezTo>
                    <a:pt x="852" y="0"/>
                    <a:pt x="852" y="0"/>
                    <a:pt x="852" y="0"/>
                  </a:cubicBezTo>
                  <a:cubicBezTo>
                    <a:pt x="757" y="124"/>
                    <a:pt x="374" y="112"/>
                    <a:pt x="374" y="112"/>
                  </a:cubicBezTo>
                  <a:cubicBezTo>
                    <a:pt x="210" y="168"/>
                    <a:pt x="67" y="156"/>
                    <a:pt x="0" y="145"/>
                  </a:cubicBezTo>
                  <a:cubicBezTo>
                    <a:pt x="103" y="166"/>
                    <a:pt x="284" y="181"/>
                    <a:pt x="542" y="128"/>
                  </a:cubicBezTo>
                  <a:close/>
                </a:path>
              </a:pathLst>
            </a:custGeom>
            <a:solidFill>
              <a:srgbClr val="A5A5A5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xmlns="" id="{CE159439-CD45-49DB-9896-47463921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82" y="1141413"/>
              <a:ext cx="917575" cy="1708150"/>
            </a:xfrm>
            <a:custGeom>
              <a:avLst/>
              <a:gdLst>
                <a:gd name="T0" fmla="*/ 152 w 299"/>
                <a:gd name="T1" fmla="*/ 285 h 556"/>
                <a:gd name="T2" fmla="*/ 0 w 299"/>
                <a:gd name="T3" fmla="*/ 0 h 556"/>
                <a:gd name="T4" fmla="*/ 0 w 299"/>
                <a:gd name="T5" fmla="*/ 539 h 556"/>
                <a:gd name="T6" fmla="*/ 108 w 299"/>
                <a:gd name="T7" fmla="*/ 555 h 556"/>
                <a:gd name="T8" fmla="*/ 295 w 299"/>
                <a:gd name="T9" fmla="*/ 455 h 556"/>
                <a:gd name="T10" fmla="*/ 152 w 299"/>
                <a:gd name="T11" fmla="*/ 28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556">
                  <a:moveTo>
                    <a:pt x="152" y="285"/>
                  </a:moveTo>
                  <a:cubicBezTo>
                    <a:pt x="113" y="236"/>
                    <a:pt x="41" y="120"/>
                    <a:pt x="0" y="0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36" y="549"/>
                    <a:pt x="74" y="556"/>
                    <a:pt x="108" y="555"/>
                  </a:cubicBezTo>
                  <a:cubicBezTo>
                    <a:pt x="215" y="554"/>
                    <a:pt x="290" y="494"/>
                    <a:pt x="295" y="455"/>
                  </a:cubicBezTo>
                  <a:cubicBezTo>
                    <a:pt x="299" y="417"/>
                    <a:pt x="204" y="349"/>
                    <a:pt x="152" y="285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6E280336-7E9B-4C5C-B2D7-71B4254CB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538413"/>
              <a:ext cx="904875" cy="344487"/>
            </a:xfrm>
            <a:custGeom>
              <a:avLst/>
              <a:gdLst>
                <a:gd name="T0" fmla="*/ 295 w 295"/>
                <a:gd name="T1" fmla="*/ 0 h 112"/>
                <a:gd name="T2" fmla="*/ 191 w 295"/>
                <a:gd name="T3" fmla="*/ 65 h 112"/>
                <a:gd name="T4" fmla="*/ 0 w 295"/>
                <a:gd name="T5" fmla="*/ 84 h 112"/>
                <a:gd name="T6" fmla="*/ 108 w 295"/>
                <a:gd name="T7" fmla="*/ 100 h 112"/>
                <a:gd name="T8" fmla="*/ 295 w 295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12">
                  <a:moveTo>
                    <a:pt x="295" y="0"/>
                  </a:moveTo>
                  <a:cubicBezTo>
                    <a:pt x="271" y="69"/>
                    <a:pt x="191" y="65"/>
                    <a:pt x="191" y="65"/>
                  </a:cubicBezTo>
                  <a:cubicBezTo>
                    <a:pt x="144" y="112"/>
                    <a:pt x="2" y="85"/>
                    <a:pt x="0" y="84"/>
                  </a:cubicBezTo>
                  <a:cubicBezTo>
                    <a:pt x="36" y="94"/>
                    <a:pt x="74" y="101"/>
                    <a:pt x="108" y="100"/>
                  </a:cubicBezTo>
                  <a:cubicBezTo>
                    <a:pt x="215" y="99"/>
                    <a:pt x="290" y="39"/>
                    <a:pt x="295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B21C96F3-A750-406D-89A5-25952D0BA32B}"/>
                </a:ext>
              </a:extLst>
            </p:cNvPr>
            <p:cNvCxnSpPr>
              <a:cxnSpLocks/>
            </p:cNvCxnSpPr>
            <p:nvPr/>
          </p:nvCxnSpPr>
          <p:spPr>
            <a:xfrm>
              <a:off x="2587810" y="1470411"/>
              <a:ext cx="248189" cy="123836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E560CD01-7FA2-4670-811D-1752B49A1748}"/>
                </a:ext>
              </a:extLst>
            </p:cNvPr>
            <p:cNvCxnSpPr>
              <a:cxnSpLocks/>
            </p:cNvCxnSpPr>
            <p:nvPr/>
          </p:nvCxnSpPr>
          <p:spPr>
            <a:xfrm>
              <a:off x="1696393" y="2443733"/>
              <a:ext cx="211027" cy="232220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4CBE5896-3534-47F6-BE72-AB78DFB29E1F}"/>
                </a:ext>
              </a:extLst>
            </p:cNvPr>
            <p:cNvCxnSpPr>
              <a:cxnSpLocks/>
            </p:cNvCxnSpPr>
            <p:nvPr/>
          </p:nvCxnSpPr>
          <p:spPr>
            <a:xfrm>
              <a:off x="4716872" y="2617299"/>
              <a:ext cx="357693" cy="87432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D0CF1B85-C0ED-46C8-B4BC-9D3994B8DBB5}"/>
                </a:ext>
              </a:extLst>
            </p:cNvPr>
            <p:cNvCxnSpPr>
              <a:cxnSpLocks/>
            </p:cNvCxnSpPr>
            <p:nvPr/>
          </p:nvCxnSpPr>
          <p:spPr>
            <a:xfrm>
              <a:off x="3916087" y="4029837"/>
              <a:ext cx="397566" cy="238539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BB9266A0-793E-49D7-ACAA-EB1655995373}"/>
                </a:ext>
              </a:extLst>
            </p:cNvPr>
            <p:cNvCxnSpPr>
              <a:cxnSpLocks/>
            </p:cNvCxnSpPr>
            <p:nvPr/>
          </p:nvCxnSpPr>
          <p:spPr>
            <a:xfrm>
              <a:off x="7179226" y="5528946"/>
              <a:ext cx="980660" cy="251792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8E7EE1BA-9668-4707-98CC-64AF7CF22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478" y="2809461"/>
              <a:ext cx="1113183" cy="92765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D26EB1E5-578E-4F16-ACCB-D466272B596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78" y="3617845"/>
              <a:ext cx="251792" cy="26503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A7C659F-BBB5-4041-9EE3-D9074560A3CF}"/>
                </a:ext>
              </a:extLst>
            </p:cNvPr>
            <p:cNvCxnSpPr>
              <a:cxnSpLocks/>
            </p:cNvCxnSpPr>
            <p:nvPr/>
          </p:nvCxnSpPr>
          <p:spPr>
            <a:xfrm>
              <a:off x="7606748" y="4850297"/>
              <a:ext cx="253201" cy="54875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D06727FC-8580-44A7-9996-55CBCEE47C8B}"/>
                </a:ext>
              </a:extLst>
            </p:cNvPr>
            <p:cNvCxnSpPr>
              <a:cxnSpLocks/>
            </p:cNvCxnSpPr>
            <p:nvPr/>
          </p:nvCxnSpPr>
          <p:spPr>
            <a:xfrm>
              <a:off x="4485531" y="3367003"/>
              <a:ext cx="123539" cy="50876"/>
            </a:xfrm>
            <a:prstGeom prst="line">
              <a:avLst/>
            </a:prstGeom>
            <a:noFill/>
            <a:ln w="63500" cap="rnd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10B75EDC-50B3-4F19-8968-D3AA2D1823EF}"/>
                </a:ext>
              </a:extLst>
            </p:cNvPr>
            <p:cNvSpPr txBox="1"/>
            <p:nvPr/>
          </p:nvSpPr>
          <p:spPr>
            <a:xfrm>
              <a:off x="5125230" y="3968077"/>
              <a:ext cx="2005200" cy="75207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</a:t>
              </a:r>
              <a:r>
                <a:rPr lang="en-US" sz="500" kern="0">
                  <a:solidFill>
                    <a:prstClr val="black">
                      <a:lumMod val="75000"/>
                      <a:lumOff val="2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text here.</a:t>
              </a:r>
              <a:endParaRPr lang="en-US" sz="500" dirty="0">
                <a:solidFill>
                  <a:prstClr val="black">
                    <a:lumMod val="75000"/>
                    <a:lumOff val="2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9C7755B3-E9B0-4BAA-A903-342CE57665DD}"/>
                </a:ext>
              </a:extLst>
            </p:cNvPr>
            <p:cNvSpPr txBox="1"/>
            <p:nvPr/>
          </p:nvSpPr>
          <p:spPr>
            <a:xfrm>
              <a:off x="8760200" y="4435305"/>
              <a:ext cx="2005200" cy="75207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</a:t>
              </a:r>
              <a:r>
                <a:rPr lang="en-US" sz="500" kern="0">
                  <a:solidFill>
                    <a:prstClr val="black">
                      <a:lumMod val="75000"/>
                      <a:lumOff val="2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text here.</a:t>
              </a:r>
              <a:endParaRPr lang="en-US" sz="500" dirty="0">
                <a:solidFill>
                  <a:prstClr val="black">
                    <a:lumMod val="75000"/>
                    <a:lumOff val="2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8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C2CE"/>
      </a:accent1>
      <a:accent2>
        <a:srgbClr val="019BE0"/>
      </a:accent2>
      <a:accent3>
        <a:srgbClr val="4CC59C"/>
      </a:accent3>
      <a:accent4>
        <a:srgbClr val="376092"/>
      </a:accent4>
      <a:accent5>
        <a:srgbClr val="17375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248</Words>
  <Application>Microsoft Office PowerPoint</Application>
  <PresentationFormat>Custom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Century Gothic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Snowball Effect PowerPoint Diagram</dc:title>
  <dc:creator>Julian</dc:creator>
  <cp:lastModifiedBy>Fatima Hafeez</cp:lastModifiedBy>
  <cp:revision>108</cp:revision>
  <dcterms:created xsi:type="dcterms:W3CDTF">2013-09-12T13:05:01Z</dcterms:created>
  <dcterms:modified xsi:type="dcterms:W3CDTF">2021-03-19T19:01:10Z</dcterms:modified>
</cp:coreProperties>
</file>