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DED1"/>
    <a:srgbClr val="4682B4"/>
    <a:srgbClr val="6F9DD5"/>
    <a:srgbClr val="DD67BB"/>
    <a:srgbClr val="82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E8F448-C51A-43FD-9511-CE9BE927916A}" type="slidenum">
              <a:rPr lang="en-IN" smtClean="0"/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E8F448-C51A-43FD-9511-CE9BE927916A}" type="slidenum">
              <a:rPr lang="en-IN" smtClean="0"/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60B1E4A-F795-4135-8B53-D0B43698F5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E8F448-C51A-43FD-9511-CE9BE927916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3948" y="2074606"/>
            <a:ext cx="972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  <a:endParaRPr lang="en-IN" sz="4000" b="1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490" y="3274141"/>
            <a:ext cx="919316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Title of the Project		  :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Movie Recommendation System 								    </a:t>
            </a: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using Data science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b="1"/>
              <a:t>Presented By			  :</a:t>
            </a:r>
            <a:r>
              <a:rPr lang="en-IN" altLang="en-US" sz="2400" b="1"/>
              <a:t> </a:t>
            </a: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T. Raja Poojitha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b="1"/>
              <a:t>Under the guidance of </a:t>
            </a:r>
            <a:r>
              <a:rPr lang="en-IN" altLang="en-US" sz="2400" b="1"/>
              <a:t> </a:t>
            </a:r>
            <a:r>
              <a:rPr lang="en-US" sz="2400" b="1"/>
              <a:t>: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 A. Tirupataiah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Associate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Professo</a:t>
            </a: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I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9715" y="727587"/>
            <a:ext cx="859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Item-Based Collaborative Filtering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2989" y="1957313"/>
            <a:ext cx="4526022" cy="3898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4141"/>
          <a:stretch>
            <a:fillRect/>
          </a:stretch>
        </p:blipFill>
        <p:spPr>
          <a:xfrm>
            <a:off x="863095" y="1236638"/>
            <a:ext cx="4023538" cy="5129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3265" y="491613"/>
            <a:ext cx="707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Total views of the top films: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696497"/>
            <a:ext cx="4100051" cy="1465006"/>
          </a:xfrm>
          <a:prstGeom prst="rect">
            <a:avLst/>
          </a:prstGeom>
          <a:solidFill>
            <a:srgbClr val="4682B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E3DED1"/>
                </a:solidFill>
                <a:effectLst/>
                <a:latin typeface="-apple-system"/>
              </a:rPr>
              <a:t>From the visualisation, it could be observed that 'Pulp Fiction' is the most watched film followed by 'Forrest Gump'.</a:t>
            </a:r>
            <a:endParaRPr lang="en-IN">
              <a:solidFill>
                <a:srgbClr val="E3DED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034116" y="3129116"/>
            <a:ext cx="2438400" cy="420329"/>
          </a:xfrm>
          <a:prstGeom prst="rightArrow">
            <a:avLst>
              <a:gd name="adj1" fmla="val 45321"/>
              <a:gd name="adj2" fmla="val 19502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264" y="1209367"/>
            <a:ext cx="3283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Key Benefits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264" y="2782530"/>
            <a:ext cx="6361471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Provides relevant content to user.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It saves time and money.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It increases customer engagement.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Specially designed for binge watchers.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748" y="934065"/>
            <a:ext cx="3018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309" y="1809136"/>
            <a:ext cx="10235382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In this project, to improve the accuracy, quality and scalability of movie recommendation system.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A Hybrid approach by unifying content based filtering and collaborative filtering using Singualr Value Decomposition (SVD) as a classifier.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The Proposed system will recommends good movies according to user’s choice.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Bring interests and make users happy.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1638" y="2644170"/>
            <a:ext cx="710872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IN" sz="9600" b="1">
                <a:ln>
                  <a:solidFill>
                    <a:schemeClr val="accent2">
                      <a:lumMod val="50000"/>
                    </a:schemeClr>
                  </a:solidFill>
                </a:ln>
                <a:blipFill>
                  <a:blip r:embed="rId1"/>
                  <a:tile tx="0" ty="0" sx="100000" sy="100000" flip="none" algn="tl"/>
                </a:blipFill>
                <a:effectLst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en-IN" sz="9600" b="1">
              <a:ln>
                <a:solidFill>
                  <a:schemeClr val="accent2">
                    <a:lumMod val="50000"/>
                  </a:schemeClr>
                </a:solidFill>
              </a:ln>
              <a:blipFill>
                <a:blip r:embed="rId1"/>
                <a:tile tx="0" ty="0" sx="100000" sy="100000" flip="none" algn="tl"/>
              </a:blip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09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48" y="1435508"/>
            <a:ext cx="10028903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Aim: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To build a movie recommendation system based on ‘Kaggle’ dataset using Data science.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	We wish to integrate the aspects of personalization of user with the overall features 	of movie such as genre, popularity etc.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	The goal of the project is to recommend a movie to the user on the bases of 	rating,genre using cosine similarity.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	Providing related content out of relevant and irrelevant collection of items to users 	of online service providers.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064" y="1425677"/>
            <a:ext cx="10323871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A recommendation system is a model used for information filtering where it tries to predict the preferences of a user and provide suggests based on these preferences.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Movie Recommendation Systems helps us to search our preffered movies among all of these different types of movies and hence reduce the trouble of spending a lot of searching our favourable movies.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Recommendation systems have several benefits, the important being customer satisfaction and revenue.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64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OBJECTIVE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870" y="1681316"/>
            <a:ext cx="9832258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The goal of our project is to develop a movie recommendation system for binge watchers to help and recommend them good quality of movies. 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The Objectives are: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Improving the Accuracy of the recommendation system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Improve the quality of the movie Recommendation syatem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Improve the Scalability.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Enhancing the user experience.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160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TECHNOLOGIES USED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6467" y="2094272"/>
            <a:ext cx="8219065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Programming Languages: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Python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Libraries and Frameworks: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Numpy, Pandas, Scikit-learn, Matplotlib, Seaborn 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Tools: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Jupyter Notebook, Google colab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5729" y="776748"/>
            <a:ext cx="876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Types of Recommendation System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387" y="1917291"/>
            <a:ext cx="10127226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The recommendation syatem maily classified into two types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Content-Based Filtering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Collaborative Based Filtering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sz="2400"/>
          </a:p>
          <a:p>
            <a:pPr>
              <a:lnSpc>
                <a:spcPct val="150000"/>
              </a:lnSpc>
            </a:pPr>
            <a:r>
              <a:rPr lang="en-IN" sz="2400" b="1">
                <a:solidFill>
                  <a:schemeClr val="accent2">
                    <a:lumMod val="50000"/>
                  </a:schemeClr>
                </a:solidFill>
              </a:rPr>
              <a:t>Content-Based Filtering</a:t>
            </a:r>
            <a:endParaRPr lang="en-IN" sz="24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Content-based filtering is a recommadation system that suggests items to users based on their preferences and past behavior.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947" y="2213458"/>
            <a:ext cx="6865822" cy="3769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026" y="875071"/>
            <a:ext cx="611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Content-Based Filtering: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453" y="647950"/>
            <a:ext cx="11071122" cy="556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>
                <a:solidFill>
                  <a:schemeClr val="accent2">
                    <a:lumMod val="50000"/>
                  </a:schemeClr>
                </a:solidFill>
              </a:rPr>
              <a:t>Collabarative-Based Filtering:</a:t>
            </a:r>
            <a:endParaRPr lang="en-IN" sz="2400" b="1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Collaborative filtering is a recommendation system that makes suggestions based on the preferences and behaviors of multiple users.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There are two main types of collaborative filtering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>
                <a:solidFill>
                  <a:schemeClr val="accent2">
                    <a:lumMod val="50000"/>
                  </a:schemeClr>
                </a:solidFill>
              </a:rPr>
              <a:t>User-User:- </a:t>
            </a: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User-user collaborative filtering identifies similar users based on their past with items and recommends items that those similar users have interacted with.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>
                <a:solidFill>
                  <a:schemeClr val="accent2">
                    <a:lumMod val="50000"/>
                  </a:schemeClr>
                </a:solidFill>
              </a:rPr>
              <a:t>Item-item:- </a:t>
            </a:r>
            <a:r>
              <a:rPr lang="en-IN" sz="2400">
                <a:solidFill>
                  <a:schemeClr val="bg2">
                    <a:lumMod val="25000"/>
                  </a:schemeClr>
                </a:solidFill>
              </a:rPr>
              <a:t>Item-item collaborative filtering identifies similar items based on their interactions with users and recommends those items to a user who has interacted with similar items in the past.</a:t>
            </a:r>
            <a:endParaRPr lang="en-I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614" y="698091"/>
            <a:ext cx="8498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User-Based Collaborative Filtering</a:t>
            </a:r>
            <a:endParaRPr lang="en-IN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677" y="1845159"/>
            <a:ext cx="5306646" cy="43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airplane"/>
      </p:transition>
    </mc:Choice>
    <mc:Fallback>
      <p:transition spd="slow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3246</Words>
  <Application>WPS Presentation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Garamond</vt:lpstr>
      <vt:lpstr>Times New Roman</vt:lpstr>
      <vt:lpstr>-apple-system</vt:lpstr>
      <vt:lpstr>Segoe Print</vt:lpstr>
      <vt:lpstr>Microsoft YaHei</vt:lpstr>
      <vt:lpstr>Arial Unicode MS</vt:lpstr>
      <vt:lpstr>Calibri</vt:lpstr>
      <vt:lpstr>Savon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Immadisetty</dc:creator>
  <cp:lastModifiedBy>196786285882</cp:lastModifiedBy>
  <cp:revision>3</cp:revision>
  <dcterms:created xsi:type="dcterms:W3CDTF">2024-12-29T05:01:00Z</dcterms:created>
  <dcterms:modified xsi:type="dcterms:W3CDTF">2024-12-30T03:53:43Z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0526F1152C6141A180F02953EE16D831_12</vt:lpwstr>
  </property>
  <property fmtid="{D5CDD505-2E9C-101B-9397-08002B2CF9AE}" pid="3" name="KSOProductBuildVer">
    <vt:lpwstr>1033-12.2.0.19307</vt:lpwstr>
  </property>
</Properties>
</file>