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6A71178-46E8-4CDA-8800-617041D0ACF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703668A-5681-4B4E-BB4B-08F40B67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763E-5C60-4F94-8574-BC1B69B8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97" y="4322693"/>
            <a:ext cx="6422005" cy="20955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Red </a:t>
            </a:r>
            <a:r>
              <a:rPr lang="en-US" sz="4800" b="1" dirty="0" err="1">
                <a:ln/>
                <a:solidFill>
                  <a:schemeClr val="accent4"/>
                </a:solidFill>
              </a:rPr>
              <a:t>Pandamanium</a:t>
            </a:r>
            <a:r>
              <a:rPr lang="en-US" sz="4800" b="1" dirty="0">
                <a:ln/>
                <a:solidFill>
                  <a:schemeClr val="accent4"/>
                </a:solidFill>
              </a:rPr>
              <a:t>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4F4A1-27C8-49F6-9215-DE79BD59795D}"/>
              </a:ext>
            </a:extLst>
          </p:cNvPr>
          <p:cNvSpPr txBox="1"/>
          <p:nvPr/>
        </p:nvSpPr>
        <p:spPr>
          <a:xfrm>
            <a:off x="6573079" y="6418193"/>
            <a:ext cx="267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Marcela Estrada</a:t>
            </a:r>
          </a:p>
        </p:txBody>
      </p:sp>
    </p:spTree>
    <p:extLst>
      <p:ext uri="{BB962C8B-B14F-4D97-AF65-F5344CB8AC3E}">
        <p14:creationId xmlns:p14="http://schemas.microsoft.com/office/powerpoint/2010/main" val="171929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E350BE-33AF-478E-A08D-818B47C05D8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462671" y="2302291"/>
            <a:ext cx="0" cy="11764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8AFD3-C3AD-451C-8E86-2C6D1E0529A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462671" y="4207565"/>
            <a:ext cx="0" cy="4411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D8E30B4-18F0-4ADD-A4F5-E868B34940D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 flipV="1">
            <a:off x="7012472" y="3171824"/>
            <a:ext cx="354496" cy="968239"/>
          </a:xfrm>
          <a:prstGeom prst="bentConnector4">
            <a:avLst>
              <a:gd name="adj1" fmla="val -64486"/>
              <a:gd name="adj2" fmla="val 102651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C15C552-5877-43F4-AB3A-FBBEB2C7EEAD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rot="5400000" flipH="1" flipV="1">
            <a:off x="5305012" y="2636355"/>
            <a:ext cx="12700" cy="1684683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4193D5-96D0-4AEF-B412-7203977D87F4}"/>
              </a:ext>
            </a:extLst>
          </p:cNvPr>
          <p:cNvSpPr/>
          <p:nvPr/>
        </p:nvSpPr>
        <p:spPr>
          <a:xfrm>
            <a:off x="3389245" y="1573421"/>
            <a:ext cx="2146852" cy="72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Home (index)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5E013-7DC7-4A9F-8899-D14DFF6AB64F}"/>
              </a:ext>
            </a:extLst>
          </p:cNvPr>
          <p:cNvSpPr/>
          <p:nvPr/>
        </p:nvSpPr>
        <p:spPr>
          <a:xfrm>
            <a:off x="1873527" y="4648749"/>
            <a:ext cx="1417982" cy="72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Threats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2A36D5-BC1E-45B9-8149-EBE86E27B89F}"/>
              </a:ext>
            </a:extLst>
          </p:cNvPr>
          <p:cNvSpPr/>
          <p:nvPr/>
        </p:nvSpPr>
        <p:spPr>
          <a:xfrm>
            <a:off x="7051816" y="3478695"/>
            <a:ext cx="1244046" cy="72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95553-F0F2-46F6-B17F-1DB0717A9021}"/>
              </a:ext>
            </a:extLst>
          </p:cNvPr>
          <p:cNvSpPr/>
          <p:nvPr/>
        </p:nvSpPr>
        <p:spPr>
          <a:xfrm>
            <a:off x="5438363" y="3478695"/>
            <a:ext cx="1417983" cy="72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4DF4C-1164-4C5F-8B67-725FEF993B47}"/>
              </a:ext>
            </a:extLst>
          </p:cNvPr>
          <p:cNvSpPr/>
          <p:nvPr/>
        </p:nvSpPr>
        <p:spPr>
          <a:xfrm>
            <a:off x="3753680" y="4648749"/>
            <a:ext cx="1417982" cy="72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Adopt!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F5F21E-B14D-4D0C-9EAF-CF0A64894041}"/>
              </a:ext>
            </a:extLst>
          </p:cNvPr>
          <p:cNvSpPr txBox="1"/>
          <p:nvPr/>
        </p:nvSpPr>
        <p:spPr>
          <a:xfrm>
            <a:off x="1665357" y="768054"/>
            <a:ext cx="56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SITE MAP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7414611-198A-4EA3-AF89-9A848F158A9D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3522595" y="2538619"/>
            <a:ext cx="12700" cy="1880153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2753B2-9F62-42F9-9C72-51C67941094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82518" y="4207565"/>
            <a:ext cx="0" cy="4411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33C301A-7139-4954-8A57-707E33FB8AB0}"/>
              </a:ext>
            </a:extLst>
          </p:cNvPr>
          <p:cNvSpPr/>
          <p:nvPr/>
        </p:nvSpPr>
        <p:spPr>
          <a:xfrm>
            <a:off x="3682450" y="3478695"/>
            <a:ext cx="1560442" cy="72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How to Help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628DC-C2BC-43B7-837B-58910FCBD448}"/>
              </a:ext>
            </a:extLst>
          </p:cNvPr>
          <p:cNvSpPr/>
          <p:nvPr/>
        </p:nvSpPr>
        <p:spPr>
          <a:xfrm>
            <a:off x="1873527" y="3478695"/>
            <a:ext cx="1417982" cy="72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17768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5A460B-D6DA-44E9-8124-B84689AE6039}"/>
              </a:ext>
            </a:extLst>
          </p:cNvPr>
          <p:cNvSpPr/>
          <p:nvPr/>
        </p:nvSpPr>
        <p:spPr>
          <a:xfrm>
            <a:off x="1749286" y="6056245"/>
            <a:ext cx="5897218" cy="755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06630-55BD-42DE-AC92-DF618574ACFF}"/>
              </a:ext>
            </a:extLst>
          </p:cNvPr>
          <p:cNvSpPr/>
          <p:nvPr/>
        </p:nvSpPr>
        <p:spPr>
          <a:xfrm>
            <a:off x="1749286" y="570070"/>
            <a:ext cx="5897218" cy="755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title + logo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98DE73-D6F2-4407-849E-869F16E9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57786"/>
              </p:ext>
            </p:extLst>
          </p:nvPr>
        </p:nvGraphicFramePr>
        <p:xfrm>
          <a:off x="1643269" y="2831108"/>
          <a:ext cx="6096000" cy="64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14">
                  <a:extLst>
                    <a:ext uri="{9D8B030D-6E8A-4147-A177-3AD203B41FA5}">
                      <a16:colId xmlns:a16="http://schemas.microsoft.com/office/drawing/2014/main" val="3859301357"/>
                    </a:ext>
                  </a:extLst>
                </a:gridCol>
                <a:gridCol w="887895">
                  <a:extLst>
                    <a:ext uri="{9D8B030D-6E8A-4147-A177-3AD203B41FA5}">
                      <a16:colId xmlns:a16="http://schemas.microsoft.com/office/drawing/2014/main" val="1292480019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3750475232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037584257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4187478393"/>
                    </a:ext>
                  </a:extLst>
                </a:gridCol>
              </a:tblGrid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to help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About us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28249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2389840-1272-40AF-A8A1-A0FFBAEAA522}"/>
              </a:ext>
            </a:extLst>
          </p:cNvPr>
          <p:cNvSpPr/>
          <p:nvPr/>
        </p:nvSpPr>
        <p:spPr>
          <a:xfrm>
            <a:off x="1742660" y="1391703"/>
            <a:ext cx="5897218" cy="13252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AD9DE-CBB4-4FC1-9E16-B2D9710D34A0}"/>
              </a:ext>
            </a:extLst>
          </p:cNvPr>
          <p:cNvSpPr/>
          <p:nvPr/>
        </p:nvSpPr>
        <p:spPr>
          <a:xfrm>
            <a:off x="1749286" y="3220278"/>
            <a:ext cx="5897218" cy="27697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E765-AB85-4EAD-8B35-AFFEF4C43F8A}"/>
              </a:ext>
            </a:extLst>
          </p:cNvPr>
          <p:cNvSpPr txBox="1"/>
          <p:nvPr/>
        </p:nvSpPr>
        <p:spPr>
          <a:xfrm>
            <a:off x="1794011" y="-48282"/>
            <a:ext cx="56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046468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40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Red Pandamanium Website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Marcela Estrada</dc:creator>
  <cp:lastModifiedBy>Marcela Estrada</cp:lastModifiedBy>
  <cp:revision>7</cp:revision>
  <dcterms:created xsi:type="dcterms:W3CDTF">2018-04-05T17:34:38Z</dcterms:created>
  <dcterms:modified xsi:type="dcterms:W3CDTF">2018-04-05T18:32:04Z</dcterms:modified>
</cp:coreProperties>
</file>