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E7A21-8FCB-414F-8C42-65663CA07913}" v="19" dt="2021-11-29T01:29:5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4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3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9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9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3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1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theidearoom.net/simple-sewing-projects-kids/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0246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udio waveform abstract on neon colors">
            <a:extLst>
              <a:ext uri="{FF2B5EF4-FFF2-40B4-BE49-F238E27FC236}">
                <a16:creationId xmlns:a16="http://schemas.microsoft.com/office/drawing/2014/main" id="{B50FD3C1-059B-4405-962F-75072BC62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655" r="-1" b="-1"/>
          <a:stretch/>
        </p:blipFill>
        <p:spPr>
          <a:xfrm>
            <a:off x="20" y="10"/>
            <a:ext cx="6095980" cy="6856614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ED91914-FC67-4564-A22B-275F6AFB9A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2481" r="18173" b="-1"/>
          <a:stretch/>
        </p:blipFill>
        <p:spPr>
          <a:xfrm>
            <a:off x="6096000" y="8858"/>
            <a:ext cx="6096000" cy="6856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DFC3C-4623-4A79-A549-A409933E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0"/>
            <a:ext cx="7530685" cy="525418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Therapeutic Warming Beans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CD839-28F2-4968-BE54-256EC817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b="1">
                <a:solidFill>
                  <a:srgbClr val="FFFFFF"/>
                </a:solidFill>
              </a:rPr>
              <a:t>Helps alleviate pain and inflammation with various size warming beans to contour your body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45033-464B-4AA5-B4E9-E444A296E889}"/>
              </a:ext>
            </a:extLst>
          </p:cNvPr>
          <p:cNvSpPr txBox="1"/>
          <p:nvPr/>
        </p:nvSpPr>
        <p:spPr>
          <a:xfrm>
            <a:off x="9400851" y="6665427"/>
            <a:ext cx="279114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theidearoom.net/simple-sewing-projects-ki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2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2CE6-4867-4C72-9E08-A0AFBE69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#2</a:t>
            </a:r>
          </a:p>
        </p:txBody>
      </p:sp>
      <p:pic>
        <p:nvPicPr>
          <p:cNvPr id="6" name="Content Placeholder 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1C8D3A-5179-4B07-9C8D-B140F4029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52915"/>
            <a:ext cx="4653250" cy="2743200"/>
          </a:xfrm>
        </p:spPr>
      </p:pic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5FCE74-2908-4439-BFE5-43FFB250E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814287"/>
            <a:ext cx="3541485" cy="4049484"/>
          </a:xfrm>
        </p:spPr>
      </p:pic>
    </p:spTree>
    <p:extLst>
      <p:ext uri="{BB962C8B-B14F-4D97-AF65-F5344CB8AC3E}">
        <p14:creationId xmlns:p14="http://schemas.microsoft.com/office/powerpoint/2010/main" val="3903878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627-17E3-48A6-91F1-F9D17B7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447"/>
            <a:ext cx="10515600" cy="1325563"/>
          </a:xfrm>
        </p:spPr>
        <p:txBody>
          <a:bodyPr/>
          <a:lstStyle/>
          <a:p>
            <a:r>
              <a:rPr lang="en-US" dirty="0"/>
              <a:t>Stored Procedure #1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D8F6E9-3DC4-4D9C-A73B-80BAFEA91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2" y="2206171"/>
            <a:ext cx="3948326" cy="3410858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A6C61AE-014D-4B69-BC6F-6DF7F382ED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0400"/>
            <a:ext cx="5007869" cy="3962400"/>
          </a:xfrm>
        </p:spPr>
      </p:pic>
    </p:spTree>
    <p:extLst>
      <p:ext uri="{BB962C8B-B14F-4D97-AF65-F5344CB8AC3E}">
        <p14:creationId xmlns:p14="http://schemas.microsoft.com/office/powerpoint/2010/main" val="338404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5C74-63C3-42C8-B0F4-3DD63B6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#2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F8DB6A-159C-438A-BE0A-E9342CA2BB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344"/>
            <a:ext cx="5475514" cy="4325256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4E0764F-A667-465B-B9D1-ECE371E5B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94" y="3280229"/>
            <a:ext cx="4525006" cy="1040871"/>
          </a:xfrm>
        </p:spPr>
      </p:pic>
    </p:spTree>
    <p:extLst>
      <p:ext uri="{BB962C8B-B14F-4D97-AF65-F5344CB8AC3E}">
        <p14:creationId xmlns:p14="http://schemas.microsoft.com/office/powerpoint/2010/main" val="23269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58C0-5EED-4637-8927-9F1B58C1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5E20A-855C-4482-8AC5-5C0C8C129D7C}"/>
              </a:ext>
            </a:extLst>
          </p:cNvPr>
          <p:cNvSpPr txBox="1"/>
          <p:nvPr/>
        </p:nvSpPr>
        <p:spPr>
          <a:xfrm>
            <a:off x="7093952" y="4075527"/>
            <a:ext cx="394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SQL code was designed to trigger an ‘insert’ when new customers are input into the </a:t>
            </a:r>
            <a:r>
              <a:rPr lang="en-US" dirty="0" err="1">
                <a:solidFill>
                  <a:schemeClr val="bg1"/>
                </a:solidFill>
              </a:rPr>
              <a:t>CustomerLogs</a:t>
            </a:r>
            <a:r>
              <a:rPr lang="en-US" dirty="0">
                <a:solidFill>
                  <a:schemeClr val="bg1"/>
                </a:solidFill>
              </a:rPr>
              <a:t> table. After a new customer is added, the message ‘Inserted’ appears in the table.</a:t>
            </a:r>
          </a:p>
        </p:txBody>
      </p:sp>
      <p:pic>
        <p:nvPicPr>
          <p:cNvPr id="19" name="Content Placeholder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8E10F8-9BDF-4AE5-8D9F-8E9AB3DC9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1952136"/>
            <a:ext cx="5181600" cy="4246783"/>
          </a:xfrm>
        </p:spPr>
      </p:pic>
      <p:pic>
        <p:nvPicPr>
          <p:cNvPr id="21" name="Content Placeholder 20" descr="Table&#10;&#10;Description automatically generated">
            <a:extLst>
              <a:ext uri="{FF2B5EF4-FFF2-40B4-BE49-F238E27FC236}">
                <a16:creationId xmlns:a16="http://schemas.microsoft.com/office/drawing/2014/main" id="{7CFAE4B6-68C7-49DF-927F-CF293F6E5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78" y="1952136"/>
            <a:ext cx="2766951" cy="1381966"/>
          </a:xfrm>
        </p:spPr>
      </p:pic>
    </p:spTree>
    <p:extLst>
      <p:ext uri="{BB962C8B-B14F-4D97-AF65-F5344CB8AC3E}">
        <p14:creationId xmlns:p14="http://schemas.microsoft.com/office/powerpoint/2010/main" val="266734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98D5-111F-4DCE-83BC-2E498A64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83"/>
            <a:ext cx="10515600" cy="1325563"/>
          </a:xfrm>
        </p:spPr>
        <p:txBody>
          <a:bodyPr/>
          <a:lstStyle/>
          <a:p>
            <a:r>
              <a:rPr lang="en-US" dirty="0"/>
              <a:t>Trigger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396E-66AB-4F59-9DE5-AE150CDB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02857"/>
            <a:ext cx="5181600" cy="2191657"/>
          </a:xfrm>
        </p:spPr>
        <p:txBody>
          <a:bodyPr/>
          <a:lstStyle/>
          <a:p>
            <a:r>
              <a:rPr lang="en-US" dirty="0"/>
              <a:t>This SQL code was created to delete the Customer from the system after the trigger is initiated.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A2C4CEBF-59E8-4283-8B82-7BA0B265F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46514"/>
            <a:ext cx="4286486" cy="4049485"/>
          </a:xfrm>
        </p:spPr>
      </p:pic>
    </p:spTree>
    <p:extLst>
      <p:ext uri="{BB962C8B-B14F-4D97-AF65-F5344CB8AC3E}">
        <p14:creationId xmlns:p14="http://schemas.microsoft.com/office/powerpoint/2010/main" val="252682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821E-7AB5-4CCE-9668-2C77C72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FBC4-D29C-4C9D-A858-36FD5178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37800" cy="4351338"/>
          </a:xfrm>
        </p:spPr>
        <p:txBody>
          <a:bodyPr/>
          <a:lstStyle/>
          <a:p>
            <a:r>
              <a:rPr lang="en-US" dirty="0"/>
              <a:t>I enjoyed working on this project. I created </a:t>
            </a:r>
            <a:r>
              <a:rPr lang="en-US" dirty="0" err="1"/>
              <a:t>myFictionalBusiness</a:t>
            </a:r>
            <a:r>
              <a:rPr lang="en-US" dirty="0"/>
              <a:t> to showcase a potential business of therapeutic warming beans in the future. I have been making them myself for years, as well as making them for friends and family.  Setting the business was probably the easy part since I already had an idea. I enjoyed developing different SQL code to go along with my business to showcase what I have learned so far.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7E32-447D-40C2-8B89-769EB580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0" y="1825625"/>
            <a:ext cx="146462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6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C38-A0B9-4B6A-9140-62813579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problems with…..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433-9363-42F1-A10E-DFD51D49B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Creating SQL code for </a:t>
            </a:r>
            <a:r>
              <a:rPr lang="en-US" dirty="0" err="1"/>
              <a:t>myFictionalBusiness</a:t>
            </a:r>
            <a:r>
              <a:rPr lang="en-US" dirty="0"/>
              <a:t> was challenging at times. I did struggle with sub queries and triggers. Sub queries were a hard concept to initially grasp for me. I didn’t fully understand why I would develop it and what the use was for it. It took a few tries, but I believe I understand it better. Triggers were also hard to understand. I understood why you would develop a trigger, but the construction of one is tedious. I developed over 5 triggers, and every time I would get to adding information and it would throw an error, and I would have to start all over. I will definitely need more practice with triggers in the future.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4CC3E-27A9-4B0A-8910-10B1A229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0" y="1825625"/>
            <a:ext cx="183408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0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AF22-115E-4413-94C6-76DFBA4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EFDF-300E-42A7-98B4-103C7781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45651" cy="4351338"/>
          </a:xfrm>
        </p:spPr>
        <p:txBody>
          <a:bodyPr/>
          <a:lstStyle/>
          <a:p>
            <a:r>
              <a:rPr lang="en-US" dirty="0"/>
              <a:t>Coming into this class, I had a brief introduction with SQL For a few weeks in CIT100. In this project I have learned how to construct basic queries, select statements, UPDATE, CREATE, EXECUTE, joins, views, sub queries, functions, and triggers. I have learned so much throughout this class and this project. It has given me the basic understanding of SQL to apply it to future endeavors.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0CDB9-9F09-4F8A-86E0-C79098996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192000" y="1691323"/>
            <a:ext cx="4571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A23D-D71A-4242-9AB5-8F70D9D4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would like to include in future releases…..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87CC-7FF8-47D2-A380-109DFF4C8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6829" cy="4351338"/>
          </a:xfrm>
        </p:spPr>
        <p:txBody>
          <a:bodyPr/>
          <a:lstStyle/>
          <a:p>
            <a:r>
              <a:rPr lang="en-US" dirty="0"/>
              <a:t>In the future, I would like to add to </a:t>
            </a:r>
            <a:r>
              <a:rPr lang="en-US" dirty="0" err="1"/>
              <a:t>myFictionalBusiness</a:t>
            </a:r>
            <a:r>
              <a:rPr lang="en-US" dirty="0"/>
              <a:t> more tables and more specific queries to break down the information for marketing purposes. I would like to see what type of audience would be purchasing the product so I could expand more options for purchases. I would also like to add a query to look at the purchases and see which products sell the most and what makes the most profit. I could develop a trigger to store that information into a table called profit.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625C-B575-4E39-9C2E-351FE8E2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192000" y="1691323"/>
            <a:ext cx="4318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2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5E6-CF3B-4D74-BF83-95C6D478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Database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1142A7-87A4-4454-8941-687B15404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1451430"/>
            <a:ext cx="8636000" cy="5254170"/>
          </a:xfrm>
        </p:spPr>
      </p:pic>
    </p:spTree>
    <p:extLst>
      <p:ext uri="{BB962C8B-B14F-4D97-AF65-F5344CB8AC3E}">
        <p14:creationId xmlns:p14="http://schemas.microsoft.com/office/powerpoint/2010/main" val="2268937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6363-76F8-405D-B561-2AE66CD0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3C7A37E-93D1-4856-8391-CF3A648374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2278743"/>
            <a:ext cx="4132684" cy="2422736"/>
          </a:xfrm>
        </p:spPr>
      </p:pic>
      <p:pic>
        <p:nvPicPr>
          <p:cNvPr id="8" name="Content Placeholder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97F4E2F-D2EA-4ED2-94B0-10EDDD62C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30" y="1797451"/>
            <a:ext cx="6332442" cy="3385319"/>
          </a:xfrm>
        </p:spPr>
      </p:pic>
    </p:spTree>
    <p:extLst>
      <p:ext uri="{BB962C8B-B14F-4D97-AF65-F5344CB8AC3E}">
        <p14:creationId xmlns:p14="http://schemas.microsoft.com/office/powerpoint/2010/main" val="1776088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D995-66FA-4AC6-BCA0-05BCD04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F1328EA-2FAE-4134-B325-FE930F559A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228"/>
            <a:ext cx="3824459" cy="2808777"/>
          </a:xfrm>
        </p:spPr>
      </p:pic>
      <p:pic>
        <p:nvPicPr>
          <p:cNvPr id="8" name="Content Placeholder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1F41ABF-A7EE-4E35-8997-7DCE9F98E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1763894"/>
            <a:ext cx="5979886" cy="3860800"/>
          </a:xfrm>
        </p:spPr>
      </p:pic>
    </p:spTree>
    <p:extLst>
      <p:ext uri="{BB962C8B-B14F-4D97-AF65-F5344CB8AC3E}">
        <p14:creationId xmlns:p14="http://schemas.microsoft.com/office/powerpoint/2010/main" val="197678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87D-03A3-49F4-A7F2-9CBB8652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AB948C5-CC46-4109-AF60-E5AF30AE30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8" y="2361235"/>
            <a:ext cx="3434410" cy="2240218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395F47-06F1-4200-8065-3DF6F7D88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0294"/>
            <a:ext cx="4379089" cy="3125164"/>
          </a:xfrm>
        </p:spPr>
      </p:pic>
    </p:spTree>
    <p:extLst>
      <p:ext uri="{BB962C8B-B14F-4D97-AF65-F5344CB8AC3E}">
        <p14:creationId xmlns:p14="http://schemas.microsoft.com/office/powerpoint/2010/main" val="1091370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438-3ABD-4ED3-8EB9-5771BBE2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ZipCode</a:t>
            </a:r>
            <a:endParaRPr lang="en-US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212FE8-8411-4A53-9C52-2A45E43427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4229"/>
            <a:ext cx="3922486" cy="3247029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1DA7939A-DAFD-469D-9591-D15E984DB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64" y="1903413"/>
            <a:ext cx="4912935" cy="3969827"/>
          </a:xfrm>
        </p:spPr>
      </p:pic>
    </p:spTree>
    <p:extLst>
      <p:ext uri="{BB962C8B-B14F-4D97-AF65-F5344CB8AC3E}">
        <p14:creationId xmlns:p14="http://schemas.microsoft.com/office/powerpoint/2010/main" val="358259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B753-A746-4EB1-9679-E7E67CD1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2A000CA-2C9E-4996-8AB2-B8FA37F5B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1" y="2743200"/>
            <a:ext cx="4320907" cy="2143424"/>
          </a:xfrm>
        </p:spPr>
      </p:pic>
      <p:pic>
        <p:nvPicPr>
          <p:cNvPr id="8" name="Content Placeholder 7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82DD3155-D0AB-4504-AF1E-81928BB2C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6" y="1833490"/>
            <a:ext cx="6366030" cy="3860800"/>
          </a:xfrm>
        </p:spPr>
      </p:pic>
    </p:spTree>
    <p:extLst>
      <p:ext uri="{BB962C8B-B14F-4D97-AF65-F5344CB8AC3E}">
        <p14:creationId xmlns:p14="http://schemas.microsoft.com/office/powerpoint/2010/main" val="707653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C1EC-5C43-46A9-B152-9538E93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Details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BFA5BB2-41CD-4C6B-A349-10D540D6DB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" y="2523464"/>
            <a:ext cx="4461821" cy="2179165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9B8FF8F-D9FB-4240-9687-682367931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7" y="1524000"/>
            <a:ext cx="5910493" cy="4659086"/>
          </a:xfrm>
        </p:spPr>
      </p:pic>
    </p:spTree>
    <p:extLst>
      <p:ext uri="{BB962C8B-B14F-4D97-AF65-F5344CB8AC3E}">
        <p14:creationId xmlns:p14="http://schemas.microsoft.com/office/powerpoint/2010/main" val="4188151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891-2D2F-44E4-96DD-9603C472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Query #1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DA15F74-0850-411A-85D4-686A0B020A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3257"/>
            <a:ext cx="3629170" cy="2136722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96E6543-988D-44AC-83C8-9203D695D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7" y="2119086"/>
            <a:ext cx="3237285" cy="2515709"/>
          </a:xfrm>
        </p:spPr>
      </p:pic>
    </p:spTree>
    <p:extLst>
      <p:ext uri="{BB962C8B-B14F-4D97-AF65-F5344CB8AC3E}">
        <p14:creationId xmlns:p14="http://schemas.microsoft.com/office/powerpoint/2010/main" val="3474196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0" advTm="3000">
        <p159:morph option="byObject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526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AvenirNext LT Pro Medium</vt:lpstr>
      <vt:lpstr>BlockprintVTI</vt:lpstr>
      <vt:lpstr>Therapeutic Warming Beans      </vt:lpstr>
      <vt:lpstr>   Database Diagram</vt:lpstr>
      <vt:lpstr>Customers Table</vt:lpstr>
      <vt:lpstr>Inventory</vt:lpstr>
      <vt:lpstr>Retailers</vt:lpstr>
      <vt:lpstr>ZipCode</vt:lpstr>
      <vt:lpstr>Orders</vt:lpstr>
      <vt:lpstr>Order Details</vt:lpstr>
      <vt:lpstr>Summary Query #1</vt:lpstr>
      <vt:lpstr>Summary Query #2</vt:lpstr>
      <vt:lpstr>Stored Procedure #1</vt:lpstr>
      <vt:lpstr>Stored Procedure #2</vt:lpstr>
      <vt:lpstr>Trigger #1</vt:lpstr>
      <vt:lpstr>Trigger #2</vt:lpstr>
      <vt:lpstr>What went well……</vt:lpstr>
      <vt:lpstr>What I had problems with…..</vt:lpstr>
      <vt:lpstr>What I learned…..</vt:lpstr>
      <vt:lpstr>What I would like to include in future releases…..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Warming Beans</dc:title>
  <dc:creator>michelle beckett</dc:creator>
  <cp:lastModifiedBy>michelle beckett</cp:lastModifiedBy>
  <cp:revision>2</cp:revision>
  <dcterms:created xsi:type="dcterms:W3CDTF">2021-10-13T02:56:36Z</dcterms:created>
  <dcterms:modified xsi:type="dcterms:W3CDTF">2021-11-29T02:24:27Z</dcterms:modified>
</cp:coreProperties>
</file>