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3E7A21-8FCB-414F-8C42-65663CA07913}" v="19" dt="2021-11-29T01:29:58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le beckett" userId="b80925f7-f396-4135-b339-d0b322d644f1" providerId="ADAL" clId="{0C3E7A21-8FCB-414F-8C42-65663CA07913}"/>
    <pc:docChg chg="undo custSel addSld delSld modSld sldOrd modMainMaster">
      <pc:chgData name="michelle beckett" userId="b80925f7-f396-4135-b339-d0b322d644f1" providerId="ADAL" clId="{0C3E7A21-8FCB-414F-8C42-65663CA07913}" dt="2021-11-29T01:31:39.049" v="4043" actId="14100"/>
      <pc:docMkLst>
        <pc:docMk/>
      </pc:docMkLst>
      <pc:sldChg chg="modTransition">
        <pc:chgData name="michelle beckett" userId="b80925f7-f396-4135-b339-d0b322d644f1" providerId="ADAL" clId="{0C3E7A21-8FCB-414F-8C42-65663CA07913}" dt="2021-11-28T03:42:19.144" v="3573"/>
        <pc:sldMkLst>
          <pc:docMk/>
          <pc:sldMk cId="2833328242" sldId="256"/>
        </pc:sldMkLst>
      </pc:sldChg>
      <pc:sldChg chg="modTransition">
        <pc:chgData name="michelle beckett" userId="b80925f7-f396-4135-b339-d0b322d644f1" providerId="ADAL" clId="{0C3E7A21-8FCB-414F-8C42-65663CA07913}" dt="2021-11-28T03:42:19.144" v="3573"/>
        <pc:sldMkLst>
          <pc:docMk/>
          <pc:sldMk cId="2268937202" sldId="257"/>
        </pc:sldMkLst>
      </pc:sldChg>
      <pc:sldChg chg="modTransition">
        <pc:chgData name="michelle beckett" userId="b80925f7-f396-4135-b339-d0b322d644f1" providerId="ADAL" clId="{0C3E7A21-8FCB-414F-8C42-65663CA07913}" dt="2021-11-28T03:42:19.144" v="3573"/>
        <pc:sldMkLst>
          <pc:docMk/>
          <pc:sldMk cId="1776088854" sldId="258"/>
        </pc:sldMkLst>
      </pc:sldChg>
      <pc:sldChg chg="modTransition">
        <pc:chgData name="michelle beckett" userId="b80925f7-f396-4135-b339-d0b322d644f1" providerId="ADAL" clId="{0C3E7A21-8FCB-414F-8C42-65663CA07913}" dt="2021-11-28T03:42:19.144" v="3573"/>
        <pc:sldMkLst>
          <pc:docMk/>
          <pc:sldMk cId="1976787144" sldId="259"/>
        </pc:sldMkLst>
      </pc:sldChg>
      <pc:sldChg chg="modTransition">
        <pc:chgData name="michelle beckett" userId="b80925f7-f396-4135-b339-d0b322d644f1" providerId="ADAL" clId="{0C3E7A21-8FCB-414F-8C42-65663CA07913}" dt="2021-11-28T03:42:19.144" v="3573"/>
        <pc:sldMkLst>
          <pc:docMk/>
          <pc:sldMk cId="1091370315" sldId="260"/>
        </pc:sldMkLst>
      </pc:sldChg>
      <pc:sldChg chg="modTransition">
        <pc:chgData name="michelle beckett" userId="b80925f7-f396-4135-b339-d0b322d644f1" providerId="ADAL" clId="{0C3E7A21-8FCB-414F-8C42-65663CA07913}" dt="2021-11-28T03:42:19.144" v="3573"/>
        <pc:sldMkLst>
          <pc:docMk/>
          <pc:sldMk cId="3582597346" sldId="261"/>
        </pc:sldMkLst>
      </pc:sldChg>
      <pc:sldChg chg="modTransition">
        <pc:chgData name="michelle beckett" userId="b80925f7-f396-4135-b339-d0b322d644f1" providerId="ADAL" clId="{0C3E7A21-8FCB-414F-8C42-65663CA07913}" dt="2021-11-28T03:42:19.144" v="3573"/>
        <pc:sldMkLst>
          <pc:docMk/>
          <pc:sldMk cId="707653390" sldId="262"/>
        </pc:sldMkLst>
      </pc:sldChg>
      <pc:sldChg chg="modTransition">
        <pc:chgData name="michelle beckett" userId="b80925f7-f396-4135-b339-d0b322d644f1" providerId="ADAL" clId="{0C3E7A21-8FCB-414F-8C42-65663CA07913}" dt="2021-11-28T03:42:19.144" v="3573"/>
        <pc:sldMkLst>
          <pc:docMk/>
          <pc:sldMk cId="4188151653" sldId="263"/>
        </pc:sldMkLst>
      </pc:sldChg>
      <pc:sldChg chg="new del">
        <pc:chgData name="michelle beckett" userId="b80925f7-f396-4135-b339-d0b322d644f1" providerId="ADAL" clId="{0C3E7A21-8FCB-414F-8C42-65663CA07913}" dt="2021-11-27T20:34:33.994" v="1" actId="680"/>
        <pc:sldMkLst>
          <pc:docMk/>
          <pc:sldMk cId="1637516943" sldId="264"/>
        </pc:sldMkLst>
      </pc:sldChg>
      <pc:sldChg chg="addSp delSp modSp new mod modTransition">
        <pc:chgData name="michelle beckett" userId="b80925f7-f396-4135-b339-d0b322d644f1" providerId="ADAL" clId="{0C3E7A21-8FCB-414F-8C42-65663CA07913}" dt="2021-11-28T03:42:19.144" v="3573"/>
        <pc:sldMkLst>
          <pc:docMk/>
          <pc:sldMk cId="3474196806" sldId="264"/>
        </pc:sldMkLst>
        <pc:spChg chg="mod">
          <ac:chgData name="michelle beckett" userId="b80925f7-f396-4135-b339-d0b322d644f1" providerId="ADAL" clId="{0C3E7A21-8FCB-414F-8C42-65663CA07913}" dt="2021-11-27T21:12:39.383" v="36" actId="20577"/>
          <ac:spMkLst>
            <pc:docMk/>
            <pc:sldMk cId="3474196806" sldId="264"/>
            <ac:spMk id="2" creationId="{35229891-2D2F-44E4-96DD-9603C4725E5C}"/>
          </ac:spMkLst>
        </pc:spChg>
        <pc:spChg chg="del">
          <ac:chgData name="michelle beckett" userId="b80925f7-f396-4135-b339-d0b322d644f1" providerId="ADAL" clId="{0C3E7A21-8FCB-414F-8C42-65663CA07913}" dt="2021-11-27T21:13:18.162" v="37" actId="931"/>
          <ac:spMkLst>
            <pc:docMk/>
            <pc:sldMk cId="3474196806" sldId="264"/>
            <ac:spMk id="3" creationId="{A76B69CD-920F-4C67-AFDE-40604E56E2AA}"/>
          </ac:spMkLst>
        </pc:spChg>
        <pc:spChg chg="del">
          <ac:chgData name="michelle beckett" userId="b80925f7-f396-4135-b339-d0b322d644f1" providerId="ADAL" clId="{0C3E7A21-8FCB-414F-8C42-65663CA07913}" dt="2021-11-27T21:13:32.549" v="40" actId="931"/>
          <ac:spMkLst>
            <pc:docMk/>
            <pc:sldMk cId="3474196806" sldId="264"/>
            <ac:spMk id="4" creationId="{28FC1C68-B982-4EB0-9513-F2D02FCDA4AE}"/>
          </ac:spMkLst>
        </pc:spChg>
        <pc:picChg chg="add mod">
          <ac:chgData name="michelle beckett" userId="b80925f7-f396-4135-b339-d0b322d644f1" providerId="ADAL" clId="{0C3E7A21-8FCB-414F-8C42-65663CA07913}" dt="2021-11-27T21:13:41.784" v="44" actId="14100"/>
          <ac:picMkLst>
            <pc:docMk/>
            <pc:sldMk cId="3474196806" sldId="264"/>
            <ac:picMk id="6" creationId="{8DA15F74-0850-411A-85D4-686A0B020AF7}"/>
          </ac:picMkLst>
        </pc:picChg>
        <pc:picChg chg="add mod">
          <ac:chgData name="michelle beckett" userId="b80925f7-f396-4135-b339-d0b322d644f1" providerId="ADAL" clId="{0C3E7A21-8FCB-414F-8C42-65663CA07913}" dt="2021-11-27T21:14:04.993" v="49" actId="14100"/>
          <ac:picMkLst>
            <pc:docMk/>
            <pc:sldMk cId="3474196806" sldId="264"/>
            <ac:picMk id="8" creationId="{396E6543-988D-44AC-83C8-9203D695D8D9}"/>
          </ac:picMkLst>
        </pc:picChg>
      </pc:sldChg>
      <pc:sldChg chg="addSp delSp modSp new mod modTransition">
        <pc:chgData name="michelle beckett" userId="b80925f7-f396-4135-b339-d0b322d644f1" providerId="ADAL" clId="{0C3E7A21-8FCB-414F-8C42-65663CA07913}" dt="2021-11-28T03:42:19.144" v="3573"/>
        <pc:sldMkLst>
          <pc:docMk/>
          <pc:sldMk cId="3903878254" sldId="265"/>
        </pc:sldMkLst>
        <pc:spChg chg="mod">
          <ac:chgData name="michelle beckett" userId="b80925f7-f396-4135-b339-d0b322d644f1" providerId="ADAL" clId="{0C3E7A21-8FCB-414F-8C42-65663CA07913}" dt="2021-11-27T21:14:28.894" v="66" actId="20577"/>
          <ac:spMkLst>
            <pc:docMk/>
            <pc:sldMk cId="3903878254" sldId="265"/>
            <ac:spMk id="2" creationId="{18C22CE6-4867-4C72-9E08-A0AFBE6918D4}"/>
          </ac:spMkLst>
        </pc:spChg>
        <pc:spChg chg="del">
          <ac:chgData name="michelle beckett" userId="b80925f7-f396-4135-b339-d0b322d644f1" providerId="ADAL" clId="{0C3E7A21-8FCB-414F-8C42-65663CA07913}" dt="2021-11-27T21:14:49.894" v="67" actId="931"/>
          <ac:spMkLst>
            <pc:docMk/>
            <pc:sldMk cId="3903878254" sldId="265"/>
            <ac:spMk id="3" creationId="{1F933310-FCED-4AA1-98BC-52BC49758069}"/>
          </ac:spMkLst>
        </pc:spChg>
        <pc:spChg chg="del">
          <ac:chgData name="michelle beckett" userId="b80925f7-f396-4135-b339-d0b322d644f1" providerId="ADAL" clId="{0C3E7A21-8FCB-414F-8C42-65663CA07913}" dt="2021-11-27T21:15:22.159" v="74" actId="931"/>
          <ac:spMkLst>
            <pc:docMk/>
            <pc:sldMk cId="3903878254" sldId="265"/>
            <ac:spMk id="4" creationId="{5DB7152F-5459-4A62-B14A-CE5A75777B85}"/>
          </ac:spMkLst>
        </pc:spChg>
        <pc:picChg chg="add mod">
          <ac:chgData name="michelle beckett" userId="b80925f7-f396-4135-b339-d0b322d644f1" providerId="ADAL" clId="{0C3E7A21-8FCB-414F-8C42-65663CA07913}" dt="2021-11-27T21:15:08.418" v="73" actId="14100"/>
          <ac:picMkLst>
            <pc:docMk/>
            <pc:sldMk cId="3903878254" sldId="265"/>
            <ac:picMk id="6" creationId="{1D1C8D3A-5179-4B07-9C8D-B140F4029650}"/>
          </ac:picMkLst>
        </pc:picChg>
        <pc:picChg chg="add mod">
          <ac:chgData name="michelle beckett" userId="b80925f7-f396-4135-b339-d0b322d644f1" providerId="ADAL" clId="{0C3E7A21-8FCB-414F-8C42-65663CA07913}" dt="2021-11-27T21:15:37.772" v="81" actId="14100"/>
          <ac:picMkLst>
            <pc:docMk/>
            <pc:sldMk cId="3903878254" sldId="265"/>
            <ac:picMk id="8" creationId="{B55FCE74-2908-4439-BFE5-43FFB250E078}"/>
          </ac:picMkLst>
        </pc:picChg>
      </pc:sldChg>
      <pc:sldChg chg="addSp delSp modSp new mod modTransition">
        <pc:chgData name="michelle beckett" userId="b80925f7-f396-4135-b339-d0b322d644f1" providerId="ADAL" clId="{0C3E7A21-8FCB-414F-8C42-65663CA07913}" dt="2021-11-28T03:42:19.144" v="3573"/>
        <pc:sldMkLst>
          <pc:docMk/>
          <pc:sldMk cId="3384043840" sldId="266"/>
        </pc:sldMkLst>
        <pc:spChg chg="mod">
          <ac:chgData name="michelle beckett" userId="b80925f7-f396-4135-b339-d0b322d644f1" providerId="ADAL" clId="{0C3E7A21-8FCB-414F-8C42-65663CA07913}" dt="2021-11-27T21:20:36.769" v="119" actId="1076"/>
          <ac:spMkLst>
            <pc:docMk/>
            <pc:sldMk cId="3384043840" sldId="266"/>
            <ac:spMk id="2" creationId="{FE38F627-17E3-48A6-91F1-F9D17B730027}"/>
          </ac:spMkLst>
        </pc:spChg>
        <pc:spChg chg="del">
          <ac:chgData name="michelle beckett" userId="b80925f7-f396-4135-b339-d0b322d644f1" providerId="ADAL" clId="{0C3E7A21-8FCB-414F-8C42-65663CA07913}" dt="2021-11-27T21:18:16.702" v="104" actId="931"/>
          <ac:spMkLst>
            <pc:docMk/>
            <pc:sldMk cId="3384043840" sldId="266"/>
            <ac:spMk id="3" creationId="{2F3AC25B-14DC-4ACA-87BA-B0D4C4A4A9C3}"/>
          </ac:spMkLst>
        </pc:spChg>
        <pc:spChg chg="del">
          <ac:chgData name="michelle beckett" userId="b80925f7-f396-4135-b339-d0b322d644f1" providerId="ADAL" clId="{0C3E7A21-8FCB-414F-8C42-65663CA07913}" dt="2021-11-27T21:18:32.337" v="107" actId="931"/>
          <ac:spMkLst>
            <pc:docMk/>
            <pc:sldMk cId="3384043840" sldId="266"/>
            <ac:spMk id="4" creationId="{7EE05953-1425-4E23-9C4F-EF67E32F84CD}"/>
          </ac:spMkLst>
        </pc:spChg>
        <pc:picChg chg="add mod">
          <ac:chgData name="michelle beckett" userId="b80925f7-f396-4135-b339-d0b322d644f1" providerId="ADAL" clId="{0C3E7A21-8FCB-414F-8C42-65663CA07913}" dt="2021-11-27T21:21:01.559" v="123" actId="14100"/>
          <ac:picMkLst>
            <pc:docMk/>
            <pc:sldMk cId="3384043840" sldId="266"/>
            <ac:picMk id="6" creationId="{DCD8F6E9-3DC4-4D9C-A73B-80BAFEA91848}"/>
          </ac:picMkLst>
        </pc:picChg>
        <pc:picChg chg="add mod">
          <ac:chgData name="michelle beckett" userId="b80925f7-f396-4135-b339-d0b322d644f1" providerId="ADAL" clId="{0C3E7A21-8FCB-414F-8C42-65663CA07913}" dt="2021-11-27T21:20:54.743" v="122" actId="1076"/>
          <ac:picMkLst>
            <pc:docMk/>
            <pc:sldMk cId="3384043840" sldId="266"/>
            <ac:picMk id="8" creationId="{7A6C61AE-014D-4B69-BC6F-6DF7F382ED1A}"/>
          </ac:picMkLst>
        </pc:picChg>
      </pc:sldChg>
      <pc:sldChg chg="addSp delSp modSp new mod modTransition">
        <pc:chgData name="michelle beckett" userId="b80925f7-f396-4135-b339-d0b322d644f1" providerId="ADAL" clId="{0C3E7A21-8FCB-414F-8C42-65663CA07913}" dt="2021-11-28T03:42:19.144" v="3573"/>
        <pc:sldMkLst>
          <pc:docMk/>
          <pc:sldMk cId="232690376" sldId="267"/>
        </pc:sldMkLst>
        <pc:spChg chg="mod">
          <ac:chgData name="michelle beckett" userId="b80925f7-f396-4135-b339-d0b322d644f1" providerId="ADAL" clId="{0C3E7A21-8FCB-414F-8C42-65663CA07913}" dt="2021-11-27T21:21:23.044" v="143" actId="20577"/>
          <ac:spMkLst>
            <pc:docMk/>
            <pc:sldMk cId="232690376" sldId="267"/>
            <ac:spMk id="2" creationId="{7BAA5C74-63C3-42C8-B0F4-3DD63B6818AB}"/>
          </ac:spMkLst>
        </pc:spChg>
        <pc:spChg chg="del">
          <ac:chgData name="michelle beckett" userId="b80925f7-f396-4135-b339-d0b322d644f1" providerId="ADAL" clId="{0C3E7A21-8FCB-414F-8C42-65663CA07913}" dt="2021-11-27T21:21:32.246" v="144" actId="931"/>
          <ac:spMkLst>
            <pc:docMk/>
            <pc:sldMk cId="232690376" sldId="267"/>
            <ac:spMk id="3" creationId="{AC85A19C-F0D3-43F4-A459-4B8FFECBD1A0}"/>
          </ac:spMkLst>
        </pc:spChg>
        <pc:spChg chg="del">
          <ac:chgData name="michelle beckett" userId="b80925f7-f396-4135-b339-d0b322d644f1" providerId="ADAL" clId="{0C3E7A21-8FCB-414F-8C42-65663CA07913}" dt="2021-11-27T21:21:46.828" v="147" actId="931"/>
          <ac:spMkLst>
            <pc:docMk/>
            <pc:sldMk cId="232690376" sldId="267"/>
            <ac:spMk id="4" creationId="{00712501-0776-498D-9A91-C62F525C5CE6}"/>
          </ac:spMkLst>
        </pc:spChg>
        <pc:picChg chg="add mod">
          <ac:chgData name="michelle beckett" userId="b80925f7-f396-4135-b339-d0b322d644f1" providerId="ADAL" clId="{0C3E7A21-8FCB-414F-8C42-65663CA07913}" dt="2021-11-27T21:25:15.683" v="155" actId="14100"/>
          <ac:picMkLst>
            <pc:docMk/>
            <pc:sldMk cId="232690376" sldId="267"/>
            <ac:picMk id="6" creationId="{F1F8DB6A-159C-438A-BE0A-E9342CA2BB40}"/>
          </ac:picMkLst>
        </pc:picChg>
        <pc:picChg chg="add mod">
          <ac:chgData name="michelle beckett" userId="b80925f7-f396-4135-b339-d0b322d644f1" providerId="ADAL" clId="{0C3E7A21-8FCB-414F-8C42-65663CA07913}" dt="2021-11-27T21:25:09.345" v="154" actId="1076"/>
          <ac:picMkLst>
            <pc:docMk/>
            <pc:sldMk cId="232690376" sldId="267"/>
            <ac:picMk id="8" creationId="{74E0764F-A667-465B-B9D1-ECE371E5B1E7}"/>
          </ac:picMkLst>
        </pc:picChg>
      </pc:sldChg>
      <pc:sldChg chg="addSp delSp modSp new mod modTransition">
        <pc:chgData name="michelle beckett" userId="b80925f7-f396-4135-b339-d0b322d644f1" providerId="ADAL" clId="{0C3E7A21-8FCB-414F-8C42-65663CA07913}" dt="2021-11-29T01:31:39.049" v="4043" actId="14100"/>
        <pc:sldMkLst>
          <pc:docMk/>
          <pc:sldMk cId="2526825635" sldId="268"/>
        </pc:sldMkLst>
        <pc:spChg chg="mod">
          <ac:chgData name="michelle beckett" userId="b80925f7-f396-4135-b339-d0b322d644f1" providerId="ADAL" clId="{0C3E7A21-8FCB-414F-8C42-65663CA07913}" dt="2021-11-28T02:44:08.126" v="639" actId="1076"/>
          <ac:spMkLst>
            <pc:docMk/>
            <pc:sldMk cId="2526825635" sldId="268"/>
            <ac:spMk id="2" creationId="{852598D5-111F-4DCE-83BC-2E498A64B3EA}"/>
          </ac:spMkLst>
        </pc:spChg>
        <pc:spChg chg="del">
          <ac:chgData name="michelle beckett" userId="b80925f7-f396-4135-b339-d0b322d644f1" providerId="ADAL" clId="{0C3E7A21-8FCB-414F-8C42-65663CA07913}" dt="2021-11-27T21:26:15.781" v="167" actId="931"/>
          <ac:spMkLst>
            <pc:docMk/>
            <pc:sldMk cId="2526825635" sldId="268"/>
            <ac:spMk id="3" creationId="{09318546-DFCB-47D7-A818-1F96519F0621}"/>
          </ac:spMkLst>
        </pc:spChg>
        <pc:spChg chg="mod">
          <ac:chgData name="michelle beckett" userId="b80925f7-f396-4135-b339-d0b322d644f1" providerId="ADAL" clId="{0C3E7A21-8FCB-414F-8C42-65663CA07913}" dt="2021-11-29T01:31:39.049" v="4043" actId="14100"/>
          <ac:spMkLst>
            <pc:docMk/>
            <pc:sldMk cId="2526825635" sldId="268"/>
            <ac:spMk id="4" creationId="{F983396E-66AB-4F59-9DE5-AE150CDBDD6A}"/>
          </ac:spMkLst>
        </pc:spChg>
        <pc:spChg chg="add del mod">
          <ac:chgData name="michelle beckett" userId="b80925f7-f396-4135-b339-d0b322d644f1" providerId="ADAL" clId="{0C3E7A21-8FCB-414F-8C42-65663CA07913}" dt="2021-11-28T02:54:02.195" v="660" actId="931"/>
          <ac:spMkLst>
            <pc:docMk/>
            <pc:sldMk cId="2526825635" sldId="268"/>
            <ac:spMk id="8" creationId="{77F6A639-074A-472A-97A3-C70E4752A772}"/>
          </ac:spMkLst>
        </pc:spChg>
        <pc:spChg chg="add del mod">
          <ac:chgData name="michelle beckett" userId="b80925f7-f396-4135-b339-d0b322d644f1" providerId="ADAL" clId="{0C3E7A21-8FCB-414F-8C42-65663CA07913}" dt="2021-11-29T01:29:58.409" v="3960" actId="931"/>
          <ac:spMkLst>
            <pc:docMk/>
            <pc:sldMk cId="2526825635" sldId="268"/>
            <ac:spMk id="12" creationId="{500CD4C5-D799-440E-AA46-FEDAB39BDBAE}"/>
          </ac:spMkLst>
        </pc:spChg>
        <pc:picChg chg="add del mod">
          <ac:chgData name="michelle beckett" userId="b80925f7-f396-4135-b339-d0b322d644f1" providerId="ADAL" clId="{0C3E7A21-8FCB-414F-8C42-65663CA07913}" dt="2021-11-28T02:44:21.227" v="641" actId="21"/>
          <ac:picMkLst>
            <pc:docMk/>
            <pc:sldMk cId="2526825635" sldId="268"/>
            <ac:picMk id="6" creationId="{871FAB81-DC3B-4D29-B6B5-8FF9C2824DEB}"/>
          </ac:picMkLst>
        </pc:picChg>
        <pc:picChg chg="add del mod">
          <ac:chgData name="michelle beckett" userId="b80925f7-f396-4135-b339-d0b322d644f1" providerId="ADAL" clId="{0C3E7A21-8FCB-414F-8C42-65663CA07913}" dt="2021-11-29T01:29:44.121" v="3959" actId="21"/>
          <ac:picMkLst>
            <pc:docMk/>
            <pc:sldMk cId="2526825635" sldId="268"/>
            <ac:picMk id="10" creationId="{C0239FEC-A054-484C-91AB-3DD0C75C1DA5}"/>
          </ac:picMkLst>
        </pc:picChg>
        <pc:picChg chg="add mod">
          <ac:chgData name="michelle beckett" userId="b80925f7-f396-4135-b339-d0b322d644f1" providerId="ADAL" clId="{0C3E7A21-8FCB-414F-8C42-65663CA07913}" dt="2021-11-29T01:30:08.925" v="3965" actId="14100"/>
          <ac:picMkLst>
            <pc:docMk/>
            <pc:sldMk cId="2526825635" sldId="268"/>
            <ac:picMk id="14" creationId="{A2C4CEBF-59E8-4283-8B82-7BA0B265FC7A}"/>
          </ac:picMkLst>
        </pc:picChg>
      </pc:sldChg>
      <pc:sldChg chg="addSp delSp modSp new mod ord modTransition">
        <pc:chgData name="michelle beckett" userId="b80925f7-f396-4135-b339-d0b322d644f1" providerId="ADAL" clId="{0C3E7A21-8FCB-414F-8C42-65663CA07913}" dt="2021-11-29T01:29:33.064" v="3958" actId="1076"/>
        <pc:sldMkLst>
          <pc:docMk/>
          <pc:sldMk cId="2667347969" sldId="269"/>
        </pc:sldMkLst>
        <pc:spChg chg="mod">
          <ac:chgData name="michelle beckett" userId="b80925f7-f396-4135-b339-d0b322d644f1" providerId="ADAL" clId="{0C3E7A21-8FCB-414F-8C42-65663CA07913}" dt="2021-11-28T02:43:44.419" v="636" actId="20577"/>
          <ac:spMkLst>
            <pc:docMk/>
            <pc:sldMk cId="2667347969" sldId="269"/>
            <ac:spMk id="2" creationId="{00DE58C0-5EED-4637-8927-9F1B58C128B5}"/>
          </ac:spMkLst>
        </pc:spChg>
        <pc:spChg chg="del">
          <ac:chgData name="michelle beckett" userId="b80925f7-f396-4135-b339-d0b322d644f1" providerId="ADAL" clId="{0C3E7A21-8FCB-414F-8C42-65663CA07913}" dt="2021-11-27T21:26:47.173" v="182" actId="931"/>
          <ac:spMkLst>
            <pc:docMk/>
            <pc:sldMk cId="2667347969" sldId="269"/>
            <ac:spMk id="3" creationId="{75D30869-B365-4DA2-A116-09081261EAC6}"/>
          </ac:spMkLst>
        </pc:spChg>
        <pc:spChg chg="del">
          <ac:chgData name="michelle beckett" userId="b80925f7-f396-4135-b339-d0b322d644f1" providerId="ADAL" clId="{0C3E7A21-8FCB-414F-8C42-65663CA07913}" dt="2021-11-27T21:27:12.607" v="187" actId="931"/>
          <ac:spMkLst>
            <pc:docMk/>
            <pc:sldMk cId="2667347969" sldId="269"/>
            <ac:spMk id="4" creationId="{D3E0587F-508C-42E0-99C9-C4D47C5B24DA}"/>
          </ac:spMkLst>
        </pc:spChg>
        <pc:spChg chg="add mod">
          <ac:chgData name="michelle beckett" userId="b80925f7-f396-4135-b339-d0b322d644f1" providerId="ADAL" clId="{0C3E7A21-8FCB-414F-8C42-65663CA07913}" dt="2021-11-29T01:29:33.064" v="3958" actId="1076"/>
          <ac:spMkLst>
            <pc:docMk/>
            <pc:sldMk cId="2667347969" sldId="269"/>
            <ac:spMk id="9" creationId="{BBC5E20A-855C-4482-8AC5-5C0C8C129D7C}"/>
          </ac:spMkLst>
        </pc:spChg>
        <pc:spChg chg="add del mod">
          <ac:chgData name="michelle beckett" userId="b80925f7-f396-4135-b339-d0b322d644f1" providerId="ADAL" clId="{0C3E7A21-8FCB-414F-8C42-65663CA07913}" dt="2021-11-28T02:50:01.946" v="644" actId="931"/>
          <ac:spMkLst>
            <pc:docMk/>
            <pc:sldMk cId="2667347969" sldId="269"/>
            <ac:spMk id="11" creationId="{697F3DE8-E8A1-4E9D-A06A-3422850E5901}"/>
          </ac:spMkLst>
        </pc:spChg>
        <pc:spChg chg="add del mod">
          <ac:chgData name="michelle beckett" userId="b80925f7-f396-4135-b339-d0b322d644f1" providerId="ADAL" clId="{0C3E7A21-8FCB-414F-8C42-65663CA07913}" dt="2021-11-29T01:22:14.155" v="3588" actId="931"/>
          <ac:spMkLst>
            <pc:docMk/>
            <pc:sldMk cId="2667347969" sldId="269"/>
            <ac:spMk id="15" creationId="{97BE7FB1-A858-43A4-9CDC-740315AA8857}"/>
          </ac:spMkLst>
        </pc:spChg>
        <pc:spChg chg="add del mod">
          <ac:chgData name="michelle beckett" userId="b80925f7-f396-4135-b339-d0b322d644f1" providerId="ADAL" clId="{0C3E7A21-8FCB-414F-8C42-65663CA07913}" dt="2021-11-29T01:22:27.038" v="3591" actId="931"/>
          <ac:spMkLst>
            <pc:docMk/>
            <pc:sldMk cId="2667347969" sldId="269"/>
            <ac:spMk id="17" creationId="{AF853B63-194E-42E3-B383-8D01ED03EAEA}"/>
          </ac:spMkLst>
        </pc:spChg>
        <pc:picChg chg="add del mod">
          <ac:chgData name="michelle beckett" userId="b80925f7-f396-4135-b339-d0b322d644f1" providerId="ADAL" clId="{0C3E7A21-8FCB-414F-8C42-65663CA07913}" dt="2021-11-29T01:21:55.075" v="3586" actId="21"/>
          <ac:picMkLst>
            <pc:docMk/>
            <pc:sldMk cId="2667347969" sldId="269"/>
            <ac:picMk id="6" creationId="{42CE7428-12EA-4B06-98CC-400346A524B0}"/>
          </ac:picMkLst>
        </pc:picChg>
        <pc:picChg chg="add del mod">
          <ac:chgData name="michelle beckett" userId="b80925f7-f396-4135-b339-d0b322d644f1" providerId="ADAL" clId="{0C3E7A21-8FCB-414F-8C42-65663CA07913}" dt="2021-11-28T02:44:31.349" v="642" actId="21"/>
          <ac:picMkLst>
            <pc:docMk/>
            <pc:sldMk cId="2667347969" sldId="269"/>
            <ac:picMk id="8" creationId="{75BA0024-6C9A-4F58-B29F-5A17FA473266}"/>
          </ac:picMkLst>
        </pc:picChg>
        <pc:picChg chg="add del mod">
          <ac:chgData name="michelle beckett" userId="b80925f7-f396-4135-b339-d0b322d644f1" providerId="ADAL" clId="{0C3E7A21-8FCB-414F-8C42-65663CA07913}" dt="2021-11-29T01:21:59.288" v="3587" actId="21"/>
          <ac:picMkLst>
            <pc:docMk/>
            <pc:sldMk cId="2667347969" sldId="269"/>
            <ac:picMk id="13" creationId="{310C0768-8326-461C-95D4-C89F1625EB7F}"/>
          </ac:picMkLst>
        </pc:picChg>
        <pc:picChg chg="add mod">
          <ac:chgData name="michelle beckett" userId="b80925f7-f396-4135-b339-d0b322d644f1" providerId="ADAL" clId="{0C3E7A21-8FCB-414F-8C42-65663CA07913}" dt="2021-11-29T01:22:39.801" v="3595" actId="14100"/>
          <ac:picMkLst>
            <pc:docMk/>
            <pc:sldMk cId="2667347969" sldId="269"/>
            <ac:picMk id="19" creationId="{218E10F8-9BDF-4AE5-8D9F-8E9AB3DC952F}"/>
          </ac:picMkLst>
        </pc:picChg>
        <pc:picChg chg="add mod">
          <ac:chgData name="michelle beckett" userId="b80925f7-f396-4135-b339-d0b322d644f1" providerId="ADAL" clId="{0C3E7A21-8FCB-414F-8C42-65663CA07913}" dt="2021-11-29T01:22:55.641" v="3600" actId="1076"/>
          <ac:picMkLst>
            <pc:docMk/>
            <pc:sldMk cId="2667347969" sldId="269"/>
            <ac:picMk id="21" creationId="{7CFAE4B6-68C7-49DF-927F-CF293F6E5C70}"/>
          </ac:picMkLst>
        </pc:picChg>
      </pc:sldChg>
      <pc:sldChg chg="modSp new mod modTransition">
        <pc:chgData name="michelle beckett" userId="b80925f7-f396-4135-b339-d0b322d644f1" providerId="ADAL" clId="{0C3E7A21-8FCB-414F-8C42-65663CA07913}" dt="2021-11-28T03:51:15.642" v="3581" actId="14100"/>
        <pc:sldMkLst>
          <pc:docMk/>
          <pc:sldMk cId="4121226979" sldId="270"/>
        </pc:sldMkLst>
        <pc:spChg chg="mod">
          <ac:chgData name="michelle beckett" userId="b80925f7-f396-4135-b339-d0b322d644f1" providerId="ADAL" clId="{0C3E7A21-8FCB-414F-8C42-65663CA07913}" dt="2021-11-27T21:34:37.551" v="522" actId="5793"/>
          <ac:spMkLst>
            <pc:docMk/>
            <pc:sldMk cId="4121226979" sldId="270"/>
            <ac:spMk id="2" creationId="{3D38821E-7AB5-4CCE-9668-2C77C72B4745}"/>
          </ac:spMkLst>
        </pc:spChg>
        <pc:spChg chg="mod">
          <ac:chgData name="michelle beckett" userId="b80925f7-f396-4135-b339-d0b322d644f1" providerId="ADAL" clId="{0C3E7A21-8FCB-414F-8C42-65663CA07913}" dt="2021-11-28T03:01:55.622" v="1358" actId="20577"/>
          <ac:spMkLst>
            <pc:docMk/>
            <pc:sldMk cId="4121226979" sldId="270"/>
            <ac:spMk id="3" creationId="{F49FFBC4-D29C-4C9D-A858-36FD51781096}"/>
          </ac:spMkLst>
        </pc:spChg>
        <pc:spChg chg="mod">
          <ac:chgData name="michelle beckett" userId="b80925f7-f396-4135-b339-d0b322d644f1" providerId="ADAL" clId="{0C3E7A21-8FCB-414F-8C42-65663CA07913}" dt="2021-11-28T03:51:15.642" v="3581" actId="14100"/>
          <ac:spMkLst>
            <pc:docMk/>
            <pc:sldMk cId="4121226979" sldId="270"/>
            <ac:spMk id="4" creationId="{96587E32-447D-40C2-8B89-769EB58028C8}"/>
          </ac:spMkLst>
        </pc:spChg>
      </pc:sldChg>
      <pc:sldChg chg="modSp new mod modTransition">
        <pc:chgData name="michelle beckett" userId="b80925f7-f396-4135-b339-d0b322d644f1" providerId="ADAL" clId="{0C3E7A21-8FCB-414F-8C42-65663CA07913}" dt="2021-11-28T03:50:53.610" v="3579" actId="1076"/>
        <pc:sldMkLst>
          <pc:docMk/>
          <pc:sldMk cId="1750202671" sldId="271"/>
        </pc:sldMkLst>
        <pc:spChg chg="mod">
          <ac:chgData name="michelle beckett" userId="b80925f7-f396-4135-b339-d0b322d644f1" providerId="ADAL" clId="{0C3E7A21-8FCB-414F-8C42-65663CA07913}" dt="2021-11-27T21:35:02.279" v="553" actId="20577"/>
          <ac:spMkLst>
            <pc:docMk/>
            <pc:sldMk cId="1750202671" sldId="271"/>
            <ac:spMk id="2" creationId="{2510EC38-A0B9-4B6A-9140-62813579D397}"/>
          </ac:spMkLst>
        </pc:spChg>
        <pc:spChg chg="mod">
          <ac:chgData name="michelle beckett" userId="b80925f7-f396-4135-b339-d0b322d644f1" providerId="ADAL" clId="{0C3E7A21-8FCB-414F-8C42-65663CA07913}" dt="2021-11-28T03:50:45.051" v="3577" actId="1076"/>
          <ac:spMkLst>
            <pc:docMk/>
            <pc:sldMk cId="1750202671" sldId="271"/>
            <ac:spMk id="3" creationId="{F6133433-9363-42F1-A10E-DFD51D49B774}"/>
          </ac:spMkLst>
        </pc:spChg>
        <pc:spChg chg="mod">
          <ac:chgData name="michelle beckett" userId="b80925f7-f396-4135-b339-d0b322d644f1" providerId="ADAL" clId="{0C3E7A21-8FCB-414F-8C42-65663CA07913}" dt="2021-11-28T03:50:53.610" v="3579" actId="1076"/>
          <ac:spMkLst>
            <pc:docMk/>
            <pc:sldMk cId="1750202671" sldId="271"/>
            <ac:spMk id="4" creationId="{1954CC3E-27A9-4B0A-8910-10B1A229AF27}"/>
          </ac:spMkLst>
        </pc:spChg>
      </pc:sldChg>
      <pc:sldChg chg="addSp delSp modSp new mod modTransition">
        <pc:chgData name="michelle beckett" userId="b80925f7-f396-4135-b339-d0b322d644f1" providerId="ADAL" clId="{0C3E7A21-8FCB-414F-8C42-65663CA07913}" dt="2021-11-28T03:50:37.374" v="3576" actId="1076"/>
        <pc:sldMkLst>
          <pc:docMk/>
          <pc:sldMk cId="855943066" sldId="272"/>
        </pc:sldMkLst>
        <pc:spChg chg="mod">
          <ac:chgData name="michelle beckett" userId="b80925f7-f396-4135-b339-d0b322d644f1" providerId="ADAL" clId="{0C3E7A21-8FCB-414F-8C42-65663CA07913}" dt="2021-11-27T21:35:24.940" v="574" actId="20577"/>
          <ac:spMkLst>
            <pc:docMk/>
            <pc:sldMk cId="855943066" sldId="272"/>
            <ac:spMk id="2" creationId="{0BEDAF22-115E-4413-94C6-76DFBA405F18}"/>
          </ac:spMkLst>
        </pc:spChg>
        <pc:spChg chg="mod">
          <ac:chgData name="michelle beckett" userId="b80925f7-f396-4135-b339-d0b322d644f1" providerId="ADAL" clId="{0C3E7A21-8FCB-414F-8C42-65663CA07913}" dt="2021-11-28T03:30:44.169" v="2876" actId="5793"/>
          <ac:spMkLst>
            <pc:docMk/>
            <pc:sldMk cId="855943066" sldId="272"/>
            <ac:spMk id="3" creationId="{253CEFDF-300E-42A7-98B4-103C778187E0}"/>
          </ac:spMkLst>
        </pc:spChg>
        <pc:spChg chg="del mod">
          <ac:chgData name="michelle beckett" userId="b80925f7-f396-4135-b339-d0b322d644f1" providerId="ADAL" clId="{0C3E7A21-8FCB-414F-8C42-65663CA07913}" dt="2021-11-28T03:39:14.797" v="3572" actId="21"/>
          <ac:spMkLst>
            <pc:docMk/>
            <pc:sldMk cId="855943066" sldId="272"/>
            <ac:spMk id="4" creationId="{1E5E3C73-FE64-4B7E-9B1B-4D21155BBC85}"/>
          </ac:spMkLst>
        </pc:spChg>
        <pc:spChg chg="add mod">
          <ac:chgData name="michelle beckett" userId="b80925f7-f396-4135-b339-d0b322d644f1" providerId="ADAL" clId="{0C3E7A21-8FCB-414F-8C42-65663CA07913}" dt="2021-11-28T03:50:37.374" v="3576" actId="1076"/>
          <ac:spMkLst>
            <pc:docMk/>
            <pc:sldMk cId="855943066" sldId="272"/>
            <ac:spMk id="6" creationId="{2E30CDB9-9F09-4F8A-86E0-C79098996143}"/>
          </ac:spMkLst>
        </pc:spChg>
      </pc:sldChg>
      <pc:sldChg chg="modSp new mod modTransition">
        <pc:chgData name="michelle beckett" userId="b80925f7-f396-4135-b339-d0b322d644f1" providerId="ADAL" clId="{0C3E7A21-8FCB-414F-8C42-65663CA07913}" dt="2021-11-28T03:50:12.219" v="3574" actId="1076"/>
        <pc:sldMkLst>
          <pc:docMk/>
          <pc:sldMk cId="3370527332" sldId="273"/>
        </pc:sldMkLst>
        <pc:spChg chg="mod">
          <ac:chgData name="michelle beckett" userId="b80925f7-f396-4135-b339-d0b322d644f1" providerId="ADAL" clId="{0C3E7A21-8FCB-414F-8C42-65663CA07913}" dt="2021-11-27T21:36:04.136" v="631" actId="20577"/>
          <ac:spMkLst>
            <pc:docMk/>
            <pc:sldMk cId="3370527332" sldId="273"/>
            <ac:spMk id="2" creationId="{C147A23D-D71A-4242-9AB5-8F70D9D4E4EF}"/>
          </ac:spMkLst>
        </pc:spChg>
        <pc:spChg chg="mod">
          <ac:chgData name="michelle beckett" userId="b80925f7-f396-4135-b339-d0b322d644f1" providerId="ADAL" clId="{0C3E7A21-8FCB-414F-8C42-65663CA07913}" dt="2021-11-28T03:38:26.201" v="3568" actId="20577"/>
          <ac:spMkLst>
            <pc:docMk/>
            <pc:sldMk cId="3370527332" sldId="273"/>
            <ac:spMk id="3" creationId="{212787CC-7FF8-47D2-A380-109DFF4C858F}"/>
          </ac:spMkLst>
        </pc:spChg>
        <pc:spChg chg="mod">
          <ac:chgData name="michelle beckett" userId="b80925f7-f396-4135-b339-d0b322d644f1" providerId="ADAL" clId="{0C3E7A21-8FCB-414F-8C42-65663CA07913}" dt="2021-11-28T03:50:12.219" v="3574" actId="1076"/>
          <ac:spMkLst>
            <pc:docMk/>
            <pc:sldMk cId="3370527332" sldId="273"/>
            <ac:spMk id="4" creationId="{9EF4625C-B575-4E39-9C2E-351FE8E2D9DB}"/>
          </ac:spMkLst>
        </pc:spChg>
      </pc:sldChg>
      <pc:sldMasterChg chg="modTransition modSldLayout">
        <pc:chgData name="michelle beckett" userId="b80925f7-f396-4135-b339-d0b322d644f1" providerId="ADAL" clId="{0C3E7A21-8FCB-414F-8C42-65663CA07913}" dt="2021-11-28T03:42:19.144" v="3573"/>
        <pc:sldMasterMkLst>
          <pc:docMk/>
          <pc:sldMasterMk cId="1870564674" sldId="2147483747"/>
        </pc:sldMasterMkLst>
        <pc:sldLayoutChg chg="modTransition">
          <pc:chgData name="michelle beckett" userId="b80925f7-f396-4135-b339-d0b322d644f1" providerId="ADAL" clId="{0C3E7A21-8FCB-414F-8C42-65663CA07913}" dt="2021-11-28T03:42:19.144" v="3573"/>
          <pc:sldLayoutMkLst>
            <pc:docMk/>
            <pc:sldMasterMk cId="1870564674" sldId="2147483747"/>
            <pc:sldLayoutMk cId="3392663183" sldId="2147483736"/>
          </pc:sldLayoutMkLst>
        </pc:sldLayoutChg>
        <pc:sldLayoutChg chg="modTransition">
          <pc:chgData name="michelle beckett" userId="b80925f7-f396-4135-b339-d0b322d644f1" providerId="ADAL" clId="{0C3E7A21-8FCB-414F-8C42-65663CA07913}" dt="2021-11-28T03:42:19.144" v="3573"/>
          <pc:sldLayoutMkLst>
            <pc:docMk/>
            <pc:sldMasterMk cId="1870564674" sldId="2147483747"/>
            <pc:sldLayoutMk cId="3167639205" sldId="2147483737"/>
          </pc:sldLayoutMkLst>
        </pc:sldLayoutChg>
        <pc:sldLayoutChg chg="modTransition">
          <pc:chgData name="michelle beckett" userId="b80925f7-f396-4135-b339-d0b322d644f1" providerId="ADAL" clId="{0C3E7A21-8FCB-414F-8C42-65663CA07913}" dt="2021-11-28T03:42:19.144" v="3573"/>
          <pc:sldLayoutMkLst>
            <pc:docMk/>
            <pc:sldMasterMk cId="1870564674" sldId="2147483747"/>
            <pc:sldLayoutMk cId="2584647130" sldId="2147483738"/>
          </pc:sldLayoutMkLst>
        </pc:sldLayoutChg>
        <pc:sldLayoutChg chg="modTransition">
          <pc:chgData name="michelle beckett" userId="b80925f7-f396-4135-b339-d0b322d644f1" providerId="ADAL" clId="{0C3E7A21-8FCB-414F-8C42-65663CA07913}" dt="2021-11-28T03:42:19.144" v="3573"/>
          <pc:sldLayoutMkLst>
            <pc:docMk/>
            <pc:sldMasterMk cId="1870564674" sldId="2147483747"/>
            <pc:sldLayoutMk cId="2660103501" sldId="2147483739"/>
          </pc:sldLayoutMkLst>
        </pc:sldLayoutChg>
        <pc:sldLayoutChg chg="modTransition">
          <pc:chgData name="michelle beckett" userId="b80925f7-f396-4135-b339-d0b322d644f1" providerId="ADAL" clId="{0C3E7A21-8FCB-414F-8C42-65663CA07913}" dt="2021-11-28T03:42:19.144" v="3573"/>
          <pc:sldLayoutMkLst>
            <pc:docMk/>
            <pc:sldMasterMk cId="1870564674" sldId="2147483747"/>
            <pc:sldLayoutMk cId="840513122" sldId="2147483740"/>
          </pc:sldLayoutMkLst>
        </pc:sldLayoutChg>
        <pc:sldLayoutChg chg="modTransition">
          <pc:chgData name="michelle beckett" userId="b80925f7-f396-4135-b339-d0b322d644f1" providerId="ADAL" clId="{0C3E7A21-8FCB-414F-8C42-65663CA07913}" dt="2021-11-28T03:42:19.144" v="3573"/>
          <pc:sldLayoutMkLst>
            <pc:docMk/>
            <pc:sldMasterMk cId="1870564674" sldId="2147483747"/>
            <pc:sldLayoutMk cId="687868608" sldId="2147483741"/>
          </pc:sldLayoutMkLst>
        </pc:sldLayoutChg>
        <pc:sldLayoutChg chg="modTransition">
          <pc:chgData name="michelle beckett" userId="b80925f7-f396-4135-b339-d0b322d644f1" providerId="ADAL" clId="{0C3E7A21-8FCB-414F-8C42-65663CA07913}" dt="2021-11-28T03:42:19.144" v="3573"/>
          <pc:sldLayoutMkLst>
            <pc:docMk/>
            <pc:sldMasterMk cId="1870564674" sldId="2147483747"/>
            <pc:sldLayoutMk cId="2689117539" sldId="2147483742"/>
          </pc:sldLayoutMkLst>
        </pc:sldLayoutChg>
        <pc:sldLayoutChg chg="modTransition">
          <pc:chgData name="michelle beckett" userId="b80925f7-f396-4135-b339-d0b322d644f1" providerId="ADAL" clId="{0C3E7A21-8FCB-414F-8C42-65663CA07913}" dt="2021-11-28T03:42:19.144" v="3573"/>
          <pc:sldLayoutMkLst>
            <pc:docMk/>
            <pc:sldMasterMk cId="1870564674" sldId="2147483747"/>
            <pc:sldLayoutMk cId="1641534758" sldId="2147483743"/>
          </pc:sldLayoutMkLst>
        </pc:sldLayoutChg>
        <pc:sldLayoutChg chg="modTransition">
          <pc:chgData name="michelle beckett" userId="b80925f7-f396-4135-b339-d0b322d644f1" providerId="ADAL" clId="{0C3E7A21-8FCB-414F-8C42-65663CA07913}" dt="2021-11-28T03:42:19.144" v="3573"/>
          <pc:sldLayoutMkLst>
            <pc:docMk/>
            <pc:sldMasterMk cId="1870564674" sldId="2147483747"/>
            <pc:sldLayoutMk cId="3812921382" sldId="2147483744"/>
          </pc:sldLayoutMkLst>
        </pc:sldLayoutChg>
        <pc:sldLayoutChg chg="modTransition">
          <pc:chgData name="michelle beckett" userId="b80925f7-f396-4135-b339-d0b322d644f1" providerId="ADAL" clId="{0C3E7A21-8FCB-414F-8C42-65663CA07913}" dt="2021-11-28T03:42:19.144" v="3573"/>
          <pc:sldLayoutMkLst>
            <pc:docMk/>
            <pc:sldMasterMk cId="1870564674" sldId="2147483747"/>
            <pc:sldLayoutMk cId="991265929" sldId="2147483745"/>
          </pc:sldLayoutMkLst>
        </pc:sldLayoutChg>
        <pc:sldLayoutChg chg="modTransition">
          <pc:chgData name="michelle beckett" userId="b80925f7-f396-4135-b339-d0b322d644f1" providerId="ADAL" clId="{0C3E7A21-8FCB-414F-8C42-65663CA07913}" dt="2021-11-28T03:42:19.144" v="3573"/>
          <pc:sldLayoutMkLst>
            <pc:docMk/>
            <pc:sldMasterMk cId="1870564674" sldId="2147483747"/>
            <pc:sldLayoutMk cId="2977549304" sldId="2147483746"/>
          </pc:sldLayoutMkLst>
        </pc:sldLayoutChg>
      </pc:sldMasterChg>
    </pc:docChg>
  </pc:docChgLst>
  <pc:docChgLst>
    <pc:chgData name="michelle beckett" userId="b80925f7-f396-4135-b339-d0b322d644f1" providerId="ADAL" clId="{4938F5D9-5D43-4B85-A7BC-1A3FF0DB7E55}"/>
    <pc:docChg chg="modSld modMainMaster">
      <pc:chgData name="michelle beckett" userId="b80925f7-f396-4135-b339-d0b322d644f1" providerId="ADAL" clId="{4938F5D9-5D43-4B85-A7BC-1A3FF0DB7E55}" dt="2021-10-13T04:07:12.791" v="89"/>
      <pc:docMkLst>
        <pc:docMk/>
      </pc:docMkLst>
      <pc:sldChg chg="modTransition">
        <pc:chgData name="michelle beckett" userId="b80925f7-f396-4135-b339-d0b322d644f1" providerId="ADAL" clId="{4938F5D9-5D43-4B85-A7BC-1A3FF0DB7E55}" dt="2021-10-13T04:07:12.791" v="89"/>
        <pc:sldMkLst>
          <pc:docMk/>
          <pc:sldMk cId="2833328242" sldId="256"/>
        </pc:sldMkLst>
      </pc:sldChg>
      <pc:sldChg chg="modTransition">
        <pc:chgData name="michelle beckett" userId="b80925f7-f396-4135-b339-d0b322d644f1" providerId="ADAL" clId="{4938F5D9-5D43-4B85-A7BC-1A3FF0DB7E55}" dt="2021-10-13T04:07:12.791" v="89"/>
        <pc:sldMkLst>
          <pc:docMk/>
          <pc:sldMk cId="2268937202" sldId="257"/>
        </pc:sldMkLst>
      </pc:sldChg>
      <pc:sldChg chg="modTransition">
        <pc:chgData name="michelle beckett" userId="b80925f7-f396-4135-b339-d0b322d644f1" providerId="ADAL" clId="{4938F5D9-5D43-4B85-A7BC-1A3FF0DB7E55}" dt="2021-10-13T04:07:12.791" v="89"/>
        <pc:sldMkLst>
          <pc:docMk/>
          <pc:sldMk cId="1776088854" sldId="258"/>
        </pc:sldMkLst>
      </pc:sldChg>
      <pc:sldChg chg="modTransition">
        <pc:chgData name="michelle beckett" userId="b80925f7-f396-4135-b339-d0b322d644f1" providerId="ADAL" clId="{4938F5D9-5D43-4B85-A7BC-1A3FF0DB7E55}" dt="2021-10-13T04:07:12.791" v="89"/>
        <pc:sldMkLst>
          <pc:docMk/>
          <pc:sldMk cId="1976787144" sldId="259"/>
        </pc:sldMkLst>
      </pc:sldChg>
      <pc:sldChg chg="modTransition">
        <pc:chgData name="michelle beckett" userId="b80925f7-f396-4135-b339-d0b322d644f1" providerId="ADAL" clId="{4938F5D9-5D43-4B85-A7BC-1A3FF0DB7E55}" dt="2021-10-13T04:07:12.791" v="89"/>
        <pc:sldMkLst>
          <pc:docMk/>
          <pc:sldMk cId="1091370315" sldId="260"/>
        </pc:sldMkLst>
      </pc:sldChg>
      <pc:sldChg chg="modTransition">
        <pc:chgData name="michelle beckett" userId="b80925f7-f396-4135-b339-d0b322d644f1" providerId="ADAL" clId="{4938F5D9-5D43-4B85-A7BC-1A3FF0DB7E55}" dt="2021-10-13T04:07:12.791" v="89"/>
        <pc:sldMkLst>
          <pc:docMk/>
          <pc:sldMk cId="3582597346" sldId="261"/>
        </pc:sldMkLst>
      </pc:sldChg>
      <pc:sldChg chg="modTransition">
        <pc:chgData name="michelle beckett" userId="b80925f7-f396-4135-b339-d0b322d644f1" providerId="ADAL" clId="{4938F5D9-5D43-4B85-A7BC-1A3FF0DB7E55}" dt="2021-10-13T04:07:12.791" v="89"/>
        <pc:sldMkLst>
          <pc:docMk/>
          <pc:sldMk cId="707653390" sldId="262"/>
        </pc:sldMkLst>
      </pc:sldChg>
      <pc:sldChg chg="modTransition">
        <pc:chgData name="michelle beckett" userId="b80925f7-f396-4135-b339-d0b322d644f1" providerId="ADAL" clId="{4938F5D9-5D43-4B85-A7BC-1A3FF0DB7E55}" dt="2021-10-13T04:07:12.791" v="89"/>
        <pc:sldMkLst>
          <pc:docMk/>
          <pc:sldMk cId="4188151653" sldId="263"/>
        </pc:sldMkLst>
      </pc:sldChg>
      <pc:sldMasterChg chg="modTransition modSldLayout">
        <pc:chgData name="michelle beckett" userId="b80925f7-f396-4135-b339-d0b322d644f1" providerId="ADAL" clId="{4938F5D9-5D43-4B85-A7BC-1A3FF0DB7E55}" dt="2021-10-13T04:07:12.791" v="89"/>
        <pc:sldMasterMkLst>
          <pc:docMk/>
          <pc:sldMasterMk cId="1870564674" sldId="2147483747"/>
        </pc:sldMasterMkLst>
        <pc:sldLayoutChg chg="modTransition">
          <pc:chgData name="michelle beckett" userId="b80925f7-f396-4135-b339-d0b322d644f1" providerId="ADAL" clId="{4938F5D9-5D43-4B85-A7BC-1A3FF0DB7E55}" dt="2021-10-13T04:07:12.791" v="89"/>
          <pc:sldLayoutMkLst>
            <pc:docMk/>
            <pc:sldMasterMk cId="1870564674" sldId="2147483747"/>
            <pc:sldLayoutMk cId="3392663183" sldId="2147483736"/>
          </pc:sldLayoutMkLst>
        </pc:sldLayoutChg>
        <pc:sldLayoutChg chg="modTransition">
          <pc:chgData name="michelle beckett" userId="b80925f7-f396-4135-b339-d0b322d644f1" providerId="ADAL" clId="{4938F5D9-5D43-4B85-A7BC-1A3FF0DB7E55}" dt="2021-10-13T04:07:12.791" v="89"/>
          <pc:sldLayoutMkLst>
            <pc:docMk/>
            <pc:sldMasterMk cId="1870564674" sldId="2147483747"/>
            <pc:sldLayoutMk cId="3167639205" sldId="2147483737"/>
          </pc:sldLayoutMkLst>
        </pc:sldLayoutChg>
        <pc:sldLayoutChg chg="modTransition">
          <pc:chgData name="michelle beckett" userId="b80925f7-f396-4135-b339-d0b322d644f1" providerId="ADAL" clId="{4938F5D9-5D43-4B85-A7BC-1A3FF0DB7E55}" dt="2021-10-13T04:07:12.791" v="89"/>
          <pc:sldLayoutMkLst>
            <pc:docMk/>
            <pc:sldMasterMk cId="1870564674" sldId="2147483747"/>
            <pc:sldLayoutMk cId="2584647130" sldId="2147483738"/>
          </pc:sldLayoutMkLst>
        </pc:sldLayoutChg>
        <pc:sldLayoutChg chg="modTransition">
          <pc:chgData name="michelle beckett" userId="b80925f7-f396-4135-b339-d0b322d644f1" providerId="ADAL" clId="{4938F5D9-5D43-4B85-A7BC-1A3FF0DB7E55}" dt="2021-10-13T04:07:12.791" v="89"/>
          <pc:sldLayoutMkLst>
            <pc:docMk/>
            <pc:sldMasterMk cId="1870564674" sldId="2147483747"/>
            <pc:sldLayoutMk cId="2660103501" sldId="2147483739"/>
          </pc:sldLayoutMkLst>
        </pc:sldLayoutChg>
        <pc:sldLayoutChg chg="modTransition">
          <pc:chgData name="michelle beckett" userId="b80925f7-f396-4135-b339-d0b322d644f1" providerId="ADAL" clId="{4938F5D9-5D43-4B85-A7BC-1A3FF0DB7E55}" dt="2021-10-13T04:07:12.791" v="89"/>
          <pc:sldLayoutMkLst>
            <pc:docMk/>
            <pc:sldMasterMk cId="1870564674" sldId="2147483747"/>
            <pc:sldLayoutMk cId="840513122" sldId="2147483740"/>
          </pc:sldLayoutMkLst>
        </pc:sldLayoutChg>
        <pc:sldLayoutChg chg="modTransition">
          <pc:chgData name="michelle beckett" userId="b80925f7-f396-4135-b339-d0b322d644f1" providerId="ADAL" clId="{4938F5D9-5D43-4B85-A7BC-1A3FF0DB7E55}" dt="2021-10-13T04:07:12.791" v="89"/>
          <pc:sldLayoutMkLst>
            <pc:docMk/>
            <pc:sldMasterMk cId="1870564674" sldId="2147483747"/>
            <pc:sldLayoutMk cId="687868608" sldId="2147483741"/>
          </pc:sldLayoutMkLst>
        </pc:sldLayoutChg>
        <pc:sldLayoutChg chg="modTransition">
          <pc:chgData name="michelle beckett" userId="b80925f7-f396-4135-b339-d0b322d644f1" providerId="ADAL" clId="{4938F5D9-5D43-4B85-A7BC-1A3FF0DB7E55}" dt="2021-10-13T04:07:12.791" v="89"/>
          <pc:sldLayoutMkLst>
            <pc:docMk/>
            <pc:sldMasterMk cId="1870564674" sldId="2147483747"/>
            <pc:sldLayoutMk cId="2689117539" sldId="2147483742"/>
          </pc:sldLayoutMkLst>
        </pc:sldLayoutChg>
        <pc:sldLayoutChg chg="modTransition">
          <pc:chgData name="michelle beckett" userId="b80925f7-f396-4135-b339-d0b322d644f1" providerId="ADAL" clId="{4938F5D9-5D43-4B85-A7BC-1A3FF0DB7E55}" dt="2021-10-13T04:07:12.791" v="89"/>
          <pc:sldLayoutMkLst>
            <pc:docMk/>
            <pc:sldMasterMk cId="1870564674" sldId="2147483747"/>
            <pc:sldLayoutMk cId="1641534758" sldId="2147483743"/>
          </pc:sldLayoutMkLst>
        </pc:sldLayoutChg>
        <pc:sldLayoutChg chg="modTransition">
          <pc:chgData name="michelle beckett" userId="b80925f7-f396-4135-b339-d0b322d644f1" providerId="ADAL" clId="{4938F5D9-5D43-4B85-A7BC-1A3FF0DB7E55}" dt="2021-10-13T04:07:12.791" v="89"/>
          <pc:sldLayoutMkLst>
            <pc:docMk/>
            <pc:sldMasterMk cId="1870564674" sldId="2147483747"/>
            <pc:sldLayoutMk cId="3812921382" sldId="2147483744"/>
          </pc:sldLayoutMkLst>
        </pc:sldLayoutChg>
        <pc:sldLayoutChg chg="modTransition">
          <pc:chgData name="michelle beckett" userId="b80925f7-f396-4135-b339-d0b322d644f1" providerId="ADAL" clId="{4938F5D9-5D43-4B85-A7BC-1A3FF0DB7E55}" dt="2021-10-13T04:07:12.791" v="89"/>
          <pc:sldLayoutMkLst>
            <pc:docMk/>
            <pc:sldMasterMk cId="1870564674" sldId="2147483747"/>
            <pc:sldLayoutMk cId="991265929" sldId="2147483745"/>
          </pc:sldLayoutMkLst>
        </pc:sldLayoutChg>
        <pc:sldLayoutChg chg="modTransition">
          <pc:chgData name="michelle beckett" userId="b80925f7-f396-4135-b339-d0b322d644f1" providerId="ADAL" clId="{4938F5D9-5D43-4B85-A7BC-1A3FF0DB7E55}" dt="2021-10-13T04:07:12.791" v="89"/>
          <pc:sldLayoutMkLst>
            <pc:docMk/>
            <pc:sldMasterMk cId="1870564674" sldId="2147483747"/>
            <pc:sldLayoutMk cId="2977549304" sldId="214748374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631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65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49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392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47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03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13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68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17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347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213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s://www.theidearoom.net/simple-sewing-projects-kids/" TargetMode="Externa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0246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3" descr="Audio waveform abstract on neon colors">
            <a:extLst>
              <a:ext uri="{FF2B5EF4-FFF2-40B4-BE49-F238E27FC236}">
                <a16:creationId xmlns:a16="http://schemas.microsoft.com/office/drawing/2014/main" id="{B50FD3C1-059B-4405-962F-75072BC62A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40655" r="-1" b="-1"/>
          <a:stretch/>
        </p:blipFill>
        <p:spPr>
          <a:xfrm>
            <a:off x="20" y="10"/>
            <a:ext cx="6095980" cy="6856614"/>
          </a:xfrm>
          <a:prstGeom prst="rect">
            <a:avLst/>
          </a:prstGeom>
        </p:spPr>
      </p:pic>
      <p:pic>
        <p:nvPicPr>
          <p:cNvPr id="16" name="Picture 15" descr="Text&#10;&#10;Description automatically generated with medium confidence">
            <a:extLst>
              <a:ext uri="{FF2B5EF4-FFF2-40B4-BE49-F238E27FC236}">
                <a16:creationId xmlns:a16="http://schemas.microsoft.com/office/drawing/2014/main" id="{DED91914-FC67-4564-A22B-275F6AFB9A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2481" r="18173" b="-1"/>
          <a:stretch/>
        </p:blipFill>
        <p:spPr>
          <a:xfrm>
            <a:off x="6096000" y="8858"/>
            <a:ext cx="6096000" cy="68566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1DFC3C-4623-4A79-A549-A409933EE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0"/>
            <a:ext cx="7530685" cy="525418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Therapeutic Warming Beans</a:t>
            </a: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2900" dirty="0">
                <a:solidFill>
                  <a:srgbClr val="FFFFFF"/>
                </a:solidFill>
              </a:rPr>
            </a:br>
            <a:br>
              <a:rPr lang="en-US" sz="2900" dirty="0">
                <a:solidFill>
                  <a:srgbClr val="FFFFFF"/>
                </a:solidFill>
              </a:rPr>
            </a:br>
            <a:br>
              <a:rPr lang="en-US" sz="2900" dirty="0">
                <a:solidFill>
                  <a:srgbClr val="FFFFFF"/>
                </a:solidFill>
              </a:rPr>
            </a:br>
            <a:endParaRPr lang="en-US" sz="29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CD839-28F2-4968-BE54-256EC8175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b="1">
                <a:solidFill>
                  <a:srgbClr val="FFFFFF"/>
                </a:solidFill>
              </a:rPr>
              <a:t>Helps alleviate pain and inflammation with various size warming beans to contour your body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B45033-464B-4AA5-B4E9-E444A296E889}"/>
              </a:ext>
            </a:extLst>
          </p:cNvPr>
          <p:cNvSpPr txBox="1"/>
          <p:nvPr/>
        </p:nvSpPr>
        <p:spPr>
          <a:xfrm>
            <a:off x="9400851" y="6665427"/>
            <a:ext cx="279114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s://www.theidearoom.net/simple-sewing-projects-kid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328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2CE6-4867-4C72-9E08-A0AFBE69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Query #2</a:t>
            </a:r>
          </a:p>
        </p:txBody>
      </p:sp>
      <p:pic>
        <p:nvPicPr>
          <p:cNvPr id="6" name="Content Placeholder 5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1D1C8D3A-5179-4B07-9C8D-B140F40296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52915"/>
            <a:ext cx="4653250" cy="2743200"/>
          </a:xfrm>
        </p:spPr>
      </p:pic>
      <p:pic>
        <p:nvPicPr>
          <p:cNvPr id="8" name="Content Placeholder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B55FCE74-2908-4439-BFE5-43FFB250E0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814287"/>
            <a:ext cx="3541485" cy="4049484"/>
          </a:xfrm>
        </p:spPr>
      </p:pic>
    </p:spTree>
    <p:extLst>
      <p:ext uri="{BB962C8B-B14F-4D97-AF65-F5344CB8AC3E}">
        <p14:creationId xmlns:p14="http://schemas.microsoft.com/office/powerpoint/2010/main" val="39038782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F627-17E3-48A6-91F1-F9D17B73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447"/>
            <a:ext cx="10515600" cy="1325563"/>
          </a:xfrm>
        </p:spPr>
        <p:txBody>
          <a:bodyPr/>
          <a:lstStyle/>
          <a:p>
            <a:r>
              <a:rPr lang="en-US" dirty="0"/>
              <a:t>Stored Procedure #1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CD8F6E9-3DC4-4D9C-A73B-80BAFEA918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2" y="2206171"/>
            <a:ext cx="3948326" cy="3410858"/>
          </a:xfrm>
        </p:spPr>
      </p:pic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7A6C61AE-014D-4B69-BC6F-6DF7F382ED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30400"/>
            <a:ext cx="5007869" cy="3962400"/>
          </a:xfrm>
        </p:spPr>
      </p:pic>
    </p:spTree>
    <p:extLst>
      <p:ext uri="{BB962C8B-B14F-4D97-AF65-F5344CB8AC3E}">
        <p14:creationId xmlns:p14="http://schemas.microsoft.com/office/powerpoint/2010/main" val="3384043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A5C74-63C3-42C8-B0F4-3DD63B68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 #2</a:t>
            </a:r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1F8DB6A-159C-438A-BE0A-E9342CA2BB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2344"/>
            <a:ext cx="5475514" cy="4325256"/>
          </a:xfrm>
        </p:spPr>
      </p:pic>
      <p:pic>
        <p:nvPicPr>
          <p:cNvPr id="8" name="Content Placeholder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74E0764F-A667-465B-B9D1-ECE371E5B1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94" y="3280229"/>
            <a:ext cx="4525006" cy="1040871"/>
          </a:xfrm>
        </p:spPr>
      </p:pic>
    </p:spTree>
    <p:extLst>
      <p:ext uri="{BB962C8B-B14F-4D97-AF65-F5344CB8AC3E}">
        <p14:creationId xmlns:p14="http://schemas.microsoft.com/office/powerpoint/2010/main" val="232690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58C0-5EED-4637-8927-9F1B58C1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#1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C5E20A-855C-4482-8AC5-5C0C8C129D7C}"/>
              </a:ext>
            </a:extLst>
          </p:cNvPr>
          <p:cNvSpPr txBox="1"/>
          <p:nvPr/>
        </p:nvSpPr>
        <p:spPr>
          <a:xfrm>
            <a:off x="7093952" y="4075527"/>
            <a:ext cx="3943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SQL code was designed to trigger an ‘insert’ when new customers are input into the </a:t>
            </a:r>
            <a:r>
              <a:rPr lang="en-US" dirty="0" err="1">
                <a:solidFill>
                  <a:schemeClr val="bg1"/>
                </a:solidFill>
              </a:rPr>
              <a:t>CustomerLogs</a:t>
            </a:r>
            <a:r>
              <a:rPr lang="en-US" dirty="0">
                <a:solidFill>
                  <a:schemeClr val="bg1"/>
                </a:solidFill>
              </a:rPr>
              <a:t> table. After a new customer is added, the message ‘Inserted’ appears in the table.</a:t>
            </a:r>
          </a:p>
        </p:txBody>
      </p:sp>
      <p:pic>
        <p:nvPicPr>
          <p:cNvPr id="19" name="Content Placeholder 1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18E10F8-9BDF-4AE5-8D9F-8E9AB3DC95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21" y="1952136"/>
            <a:ext cx="5181600" cy="4246783"/>
          </a:xfrm>
        </p:spPr>
      </p:pic>
      <p:pic>
        <p:nvPicPr>
          <p:cNvPr id="21" name="Content Placeholder 20" descr="Table&#10;&#10;Description automatically generated">
            <a:extLst>
              <a:ext uri="{FF2B5EF4-FFF2-40B4-BE49-F238E27FC236}">
                <a16:creationId xmlns:a16="http://schemas.microsoft.com/office/drawing/2014/main" id="{7CFAE4B6-68C7-49DF-927F-CF293F6E5C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078" y="1952136"/>
            <a:ext cx="2766951" cy="1381966"/>
          </a:xfrm>
        </p:spPr>
      </p:pic>
    </p:spTree>
    <p:extLst>
      <p:ext uri="{BB962C8B-B14F-4D97-AF65-F5344CB8AC3E}">
        <p14:creationId xmlns:p14="http://schemas.microsoft.com/office/powerpoint/2010/main" val="2667347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98D5-111F-4DCE-83BC-2E498A64B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383"/>
            <a:ext cx="10515600" cy="1325563"/>
          </a:xfrm>
        </p:spPr>
        <p:txBody>
          <a:bodyPr/>
          <a:lstStyle/>
          <a:p>
            <a:r>
              <a:rPr lang="en-US" dirty="0"/>
              <a:t>Trigger #2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3396E-66AB-4F59-9DE5-AE150CDBD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902857"/>
            <a:ext cx="5181600" cy="2191657"/>
          </a:xfrm>
        </p:spPr>
        <p:txBody>
          <a:bodyPr/>
          <a:lstStyle/>
          <a:p>
            <a:r>
              <a:rPr lang="en-US" dirty="0"/>
              <a:t>This SQL code was created to delete the Customer from the system after the trigger is initiated.</a:t>
            </a:r>
          </a:p>
        </p:txBody>
      </p:sp>
      <p:pic>
        <p:nvPicPr>
          <p:cNvPr id="14" name="Content Placeholder 13" descr="Text&#10;&#10;Description automatically generated">
            <a:extLst>
              <a:ext uri="{FF2B5EF4-FFF2-40B4-BE49-F238E27FC236}">
                <a16:creationId xmlns:a16="http://schemas.microsoft.com/office/drawing/2014/main" id="{A2C4CEBF-59E8-4283-8B82-7BA0B265FC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046514"/>
            <a:ext cx="4286486" cy="4049485"/>
          </a:xfrm>
        </p:spPr>
      </p:pic>
    </p:spTree>
    <p:extLst>
      <p:ext uri="{BB962C8B-B14F-4D97-AF65-F5344CB8AC3E}">
        <p14:creationId xmlns:p14="http://schemas.microsoft.com/office/powerpoint/2010/main" val="25268256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8821E-7AB5-4CCE-9668-2C77C72B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well……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FFBC4-D29C-4C9D-A858-36FD51781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37800" cy="4351338"/>
          </a:xfrm>
        </p:spPr>
        <p:txBody>
          <a:bodyPr/>
          <a:lstStyle/>
          <a:p>
            <a:r>
              <a:rPr lang="en-US" dirty="0"/>
              <a:t>I enjoyed working on this project. I created </a:t>
            </a:r>
            <a:r>
              <a:rPr lang="en-US" dirty="0" err="1"/>
              <a:t>myFictionalBusiness</a:t>
            </a:r>
            <a:r>
              <a:rPr lang="en-US" dirty="0"/>
              <a:t> to showcase a potential business of therapeutic warming beans in the future. I have been making them myself for years, as well as making them for friends and family.  Setting the business was probably the easy part since I already had an idea. I enjoyed developing different SQL code to go along with my business to showcase what I have learned so far.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87E32-447D-40C2-8B89-769EB5802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00" y="1825625"/>
            <a:ext cx="146462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26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EC38-A0B9-4B6A-9140-62813579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had problems with…..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3433-9363-42F1-A10E-DFD51D49B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Creating SQL code for </a:t>
            </a:r>
            <a:r>
              <a:rPr lang="en-US" dirty="0" err="1"/>
              <a:t>myFictionalBusiness</a:t>
            </a:r>
            <a:r>
              <a:rPr lang="en-US" dirty="0"/>
              <a:t> was challenging at times. I did struggle with sub queries and triggers. Sub queries were a hard concept to initially grasp for me. I didn’t fully understand why I would develop it and what the use was for it. It took a few tries, but I believe I understand it better. Triggers were also hard to understand. I understood why you would develop a trigger, but the construction of one is tedious. I developed over 5 triggers, and every time I would get to adding information and it would throw an error, and I would have to start all over. I will definitely need more practice with triggers in the future.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4CC3E-27A9-4B0A-8910-10B1A229A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00" y="1825625"/>
            <a:ext cx="183408" cy="4351338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202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AF22-115E-4413-94C6-76DFBA40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learned…..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CEFDF-300E-42A7-98B4-103C77818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45651" cy="4351338"/>
          </a:xfrm>
        </p:spPr>
        <p:txBody>
          <a:bodyPr/>
          <a:lstStyle/>
          <a:p>
            <a:r>
              <a:rPr lang="en-US" dirty="0"/>
              <a:t>Coming into this class, I had a brief introduction with SQL For a few weeks in CIT100. In this project I have learned how to construct basic queries, select statements, UPDATE, CREATE, EXECUTE, joins, views, sub queries, functions, and triggers. I have learned so much throughout this class and this project. It has given me the basic understanding of SQL to apply it to future endeavors.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30CDB9-9F09-4F8A-86E0-C79098996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12192000" y="1691323"/>
            <a:ext cx="45719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43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A23D-D71A-4242-9AB5-8F70D9D4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 would like to include in future releases…..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787CC-7FF8-47D2-A380-109DFF4C8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66829" cy="4351338"/>
          </a:xfrm>
        </p:spPr>
        <p:txBody>
          <a:bodyPr/>
          <a:lstStyle/>
          <a:p>
            <a:r>
              <a:rPr lang="en-US" dirty="0"/>
              <a:t>In the future, I would like to add to </a:t>
            </a:r>
            <a:r>
              <a:rPr lang="en-US" dirty="0" err="1"/>
              <a:t>myFictionalBusiness</a:t>
            </a:r>
            <a:r>
              <a:rPr lang="en-US" dirty="0"/>
              <a:t> more tables and more specific queries to break down the information for marketing purposes. I would like to see what type of audience would be purchasing the product so I could expand more options for purchases. I would also like to add a query to look at the purchases and see which products sell the most and what makes the most profit. I could develop a trigger to store that information into a table called profit.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4625C-B575-4E39-9C2E-351FE8E2D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12192000" y="1691323"/>
            <a:ext cx="4318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273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45E6-CF3B-4D74-BF83-95C6D478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Database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11142A7-87A4-4454-8941-687B15404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943" y="1451430"/>
            <a:ext cx="8636000" cy="5254170"/>
          </a:xfrm>
        </p:spPr>
      </p:pic>
    </p:spTree>
    <p:extLst>
      <p:ext uri="{BB962C8B-B14F-4D97-AF65-F5344CB8AC3E}">
        <p14:creationId xmlns:p14="http://schemas.microsoft.com/office/powerpoint/2010/main" val="2268937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6363-76F8-405D-B561-2AE66CD0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 Table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A3C7A37E-93D1-4856-8391-CF3A648374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7" y="2278743"/>
            <a:ext cx="4132684" cy="2422736"/>
          </a:xfrm>
        </p:spPr>
      </p:pic>
      <p:pic>
        <p:nvPicPr>
          <p:cNvPr id="8" name="Content Placeholder 7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897F4E2F-D2EA-4ED2-94B0-10EDDD62CC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130" y="1797451"/>
            <a:ext cx="6332442" cy="3385319"/>
          </a:xfrm>
        </p:spPr>
      </p:pic>
    </p:spTree>
    <p:extLst>
      <p:ext uri="{BB962C8B-B14F-4D97-AF65-F5344CB8AC3E}">
        <p14:creationId xmlns:p14="http://schemas.microsoft.com/office/powerpoint/2010/main" val="1776088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D995-66FA-4AC6-BCA0-05BCD048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3F1328EA-2FAE-4134-B325-FE930F559A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4228"/>
            <a:ext cx="3824459" cy="2808777"/>
          </a:xfrm>
        </p:spPr>
      </p:pic>
      <p:pic>
        <p:nvPicPr>
          <p:cNvPr id="8" name="Content Placeholder 7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C1F41ABF-A7EE-4E35-8997-7DCE9F98EC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8" y="1763894"/>
            <a:ext cx="5979886" cy="3860800"/>
          </a:xfrm>
        </p:spPr>
      </p:pic>
    </p:spTree>
    <p:extLst>
      <p:ext uri="{BB962C8B-B14F-4D97-AF65-F5344CB8AC3E}">
        <p14:creationId xmlns:p14="http://schemas.microsoft.com/office/powerpoint/2010/main" val="19767871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D87D-03A3-49F4-A7F2-9CBB8652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Retailers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5AB948C5-CC46-4109-AF60-E5AF30AE30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618" y="2361235"/>
            <a:ext cx="3434410" cy="2240218"/>
          </a:xfrm>
        </p:spPr>
      </p:pic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08395F47-06F1-4200-8065-3DF6F7D882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60294"/>
            <a:ext cx="4379089" cy="3125164"/>
          </a:xfrm>
        </p:spPr>
      </p:pic>
    </p:spTree>
    <p:extLst>
      <p:ext uri="{BB962C8B-B14F-4D97-AF65-F5344CB8AC3E}">
        <p14:creationId xmlns:p14="http://schemas.microsoft.com/office/powerpoint/2010/main" val="10913703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20438-3ABD-4ED3-8EB9-5771BBE2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ZipCode</a:t>
            </a:r>
            <a:endParaRPr lang="en-US" dirty="0"/>
          </a:p>
        </p:txBody>
      </p:sp>
      <p:pic>
        <p:nvPicPr>
          <p:cNvPr id="6" name="Content Placeholder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6212FE8-8411-4A53-9C52-2A45E43427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264229"/>
            <a:ext cx="3922486" cy="3247029"/>
          </a:xfrm>
        </p:spPr>
      </p:pic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1DA7939A-DAFD-469D-9591-D15E984DBC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864" y="1903413"/>
            <a:ext cx="4912935" cy="3969827"/>
          </a:xfrm>
        </p:spPr>
      </p:pic>
    </p:spTree>
    <p:extLst>
      <p:ext uri="{BB962C8B-B14F-4D97-AF65-F5344CB8AC3E}">
        <p14:creationId xmlns:p14="http://schemas.microsoft.com/office/powerpoint/2010/main" val="35825973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B753-A746-4EB1-9679-E7E67CD1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B2A000CA-2C9E-4996-8AB2-B8FA37F5BB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1" y="2743200"/>
            <a:ext cx="4320907" cy="2143424"/>
          </a:xfrm>
        </p:spPr>
      </p:pic>
      <p:pic>
        <p:nvPicPr>
          <p:cNvPr id="8" name="Content Placeholder 7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82DD3155-D0AB-4504-AF1E-81928BB2C4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556" y="1833490"/>
            <a:ext cx="6366030" cy="3860800"/>
          </a:xfrm>
        </p:spPr>
      </p:pic>
    </p:spTree>
    <p:extLst>
      <p:ext uri="{BB962C8B-B14F-4D97-AF65-F5344CB8AC3E}">
        <p14:creationId xmlns:p14="http://schemas.microsoft.com/office/powerpoint/2010/main" val="707653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C1EC-5C43-46A9-B152-9538E93A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Details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5BFA5BB2-41CD-4C6B-A349-10D540D6DB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4" y="2523464"/>
            <a:ext cx="4461821" cy="2179165"/>
          </a:xfrm>
        </p:spPr>
      </p:pic>
      <p:pic>
        <p:nvPicPr>
          <p:cNvPr id="8" name="Content Placeholder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C9B8FF8F-D9FB-4240-9687-6823679313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317" y="1524000"/>
            <a:ext cx="5910493" cy="4659086"/>
          </a:xfrm>
        </p:spPr>
      </p:pic>
    </p:spTree>
    <p:extLst>
      <p:ext uri="{BB962C8B-B14F-4D97-AF65-F5344CB8AC3E}">
        <p14:creationId xmlns:p14="http://schemas.microsoft.com/office/powerpoint/2010/main" val="4188151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9891-2D2F-44E4-96DD-9603C472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Query #1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8DA15F74-0850-411A-85D4-686A0B020A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3257"/>
            <a:ext cx="3629170" cy="2136722"/>
          </a:xfrm>
        </p:spPr>
      </p:pic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396E6543-988D-44AC-83C8-9203D695D8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657" y="2119086"/>
            <a:ext cx="3237285" cy="2515709"/>
          </a:xfrm>
        </p:spPr>
      </p:pic>
    </p:spTree>
    <p:extLst>
      <p:ext uri="{BB962C8B-B14F-4D97-AF65-F5344CB8AC3E}">
        <p14:creationId xmlns:p14="http://schemas.microsoft.com/office/powerpoint/2010/main" val="34741968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526</Words>
  <Application>Microsoft Office PowerPoint</Application>
  <PresentationFormat>Widescreen</PresentationFormat>
  <Paragraphs>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Avenir Next LT Pro</vt:lpstr>
      <vt:lpstr>AvenirNext LT Pro Medium</vt:lpstr>
      <vt:lpstr>BlockprintVTI</vt:lpstr>
      <vt:lpstr>Therapeutic Warming Beans      </vt:lpstr>
      <vt:lpstr>   Database Diagram</vt:lpstr>
      <vt:lpstr>Customers Table</vt:lpstr>
      <vt:lpstr>Inventory</vt:lpstr>
      <vt:lpstr>Retailers</vt:lpstr>
      <vt:lpstr>ZipCode</vt:lpstr>
      <vt:lpstr>Orders</vt:lpstr>
      <vt:lpstr>Order Details</vt:lpstr>
      <vt:lpstr>Summary Query #1</vt:lpstr>
      <vt:lpstr>Summary Query #2</vt:lpstr>
      <vt:lpstr>Stored Procedure #1</vt:lpstr>
      <vt:lpstr>Stored Procedure #2</vt:lpstr>
      <vt:lpstr>Trigger #1</vt:lpstr>
      <vt:lpstr>Trigger #2</vt:lpstr>
      <vt:lpstr>What went well……</vt:lpstr>
      <vt:lpstr>What I had problems with…..</vt:lpstr>
      <vt:lpstr>What I learned…..</vt:lpstr>
      <vt:lpstr>What I would like to include in future releases…..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Therapeutic Warming Beans</dc:title>
  <dc:creator>michelle beckett</dc:creator>
  <cp:lastModifiedBy>michelle beckett</cp:lastModifiedBy>
  <cp:revision>1</cp:revision>
  <dcterms:created xsi:type="dcterms:W3CDTF">2021-10-13T02:56:36Z</dcterms:created>
  <dcterms:modified xsi:type="dcterms:W3CDTF">2021-11-29T01:31:58Z</dcterms:modified>
</cp:coreProperties>
</file>