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5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5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7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1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0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EDA0-F835-471B-A737-8E2FB26D941C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0D4B-64F6-44BD-96F6-ACB7D8CE4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" y="780288"/>
            <a:ext cx="9412013" cy="4715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16837" y="1847088"/>
            <a:ext cx="1510145" cy="218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864437" y="1694688"/>
            <a:ext cx="213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Ganjam</a:t>
            </a:r>
            <a:r>
              <a:rPr lang="en-US" dirty="0" smtClean="0"/>
              <a:t> district of Odisha has higher reported, recovered and deceased cases of COVId19 and followed up with </a:t>
            </a:r>
            <a:r>
              <a:rPr lang="en-US" dirty="0" err="1" smtClean="0"/>
              <a:t>Khorda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8146" y="212252"/>
            <a:ext cx="871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1- </a:t>
            </a:r>
            <a:r>
              <a:rPr lang="en-IN" i="1" dirty="0" smtClean="0"/>
              <a:t>Present </a:t>
            </a:r>
            <a:r>
              <a:rPr lang="en-IN" i="1" dirty="0"/>
              <a:t>state analytics – </a:t>
            </a:r>
            <a:r>
              <a:rPr lang="en-IN" i="1" dirty="0" smtClean="0"/>
              <a:t>Odisha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0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618"/>
            <a:ext cx="4067743" cy="2638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5094" y="0"/>
            <a:ext cx="871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2- </a:t>
            </a:r>
            <a:r>
              <a:rPr lang="en-IN" i="1" dirty="0" smtClean="0"/>
              <a:t>Correlation heat map </a:t>
            </a:r>
            <a:r>
              <a:rPr lang="en-IN" i="1" dirty="0"/>
              <a:t>for various parameters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3100"/>
            <a:ext cx="52674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Age wise details- 25% cases reported among age group of 20-29 age group, with 172 counts followed with 21% in age bracket of 30-39 age with 146 cases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72" y="834172"/>
            <a:ext cx="5541818" cy="2543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9037" y="363923"/>
            <a:ext cx="666129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Covid19 cases- strong positive relationship between confirmed/cured- 99% whereas in case of death its 94%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" y="3946420"/>
            <a:ext cx="3667637" cy="25149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51" y="3553495"/>
            <a:ext cx="342207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Testing details- out of total samples, 72% cases are tested COVID19 positive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25" y="3842542"/>
            <a:ext cx="4767652" cy="28850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5400000">
            <a:off x="9763964" y="2467920"/>
            <a:ext cx="461665" cy="2186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Hospital facilities-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88" y="3838322"/>
            <a:ext cx="3725047" cy="2731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400000">
            <a:off x="5696531" y="2432119"/>
            <a:ext cx="369332" cy="2535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Population- Rural/Urban/gender ratio-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79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5094" y="0"/>
            <a:ext cx="1225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3- </a:t>
            </a:r>
            <a:r>
              <a:rPr lang="en-IN" i="1" dirty="0"/>
              <a:t>Build a model for predicting the confirmed and recovered on any dates past 15th July 2020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044"/>
            <a:ext cx="4258269" cy="271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4" y="562325"/>
            <a:ext cx="3962953" cy="2743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5"/>
          <a:stretch/>
        </p:blipFill>
        <p:spPr>
          <a:xfrm>
            <a:off x="105998" y="3857398"/>
            <a:ext cx="5819906" cy="1878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16" y="3857399"/>
            <a:ext cx="5775640" cy="2000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614221" y="6192131"/>
            <a:ext cx="112591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model- out of new 1000 cases, 84 would be recovered and 110 will be deceased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8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think</cp:lastModifiedBy>
  <cp:revision>4</cp:revision>
  <dcterms:created xsi:type="dcterms:W3CDTF">2020-07-12T08:57:10Z</dcterms:created>
  <dcterms:modified xsi:type="dcterms:W3CDTF">2020-07-12T09:31:11Z</dcterms:modified>
</cp:coreProperties>
</file>