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F848-1500-41FA-AB09-FFB211C18A21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52ED-0800-4288-A73D-149C824D0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31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F848-1500-41FA-AB09-FFB211C18A21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52ED-0800-4288-A73D-149C824D0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48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F848-1500-41FA-AB09-FFB211C18A21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52ED-0800-4288-A73D-149C824D0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0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F848-1500-41FA-AB09-FFB211C18A21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52ED-0800-4288-A73D-149C824D0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80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F848-1500-41FA-AB09-FFB211C18A21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52ED-0800-4288-A73D-149C824D0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2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F848-1500-41FA-AB09-FFB211C18A21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52ED-0800-4288-A73D-149C824D0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64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F848-1500-41FA-AB09-FFB211C18A21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52ED-0800-4288-A73D-149C824D0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8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F848-1500-41FA-AB09-FFB211C18A21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52ED-0800-4288-A73D-149C824D0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F848-1500-41FA-AB09-FFB211C18A21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52ED-0800-4288-A73D-149C824D0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F848-1500-41FA-AB09-FFB211C18A21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52ED-0800-4288-A73D-149C824D0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44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F848-1500-41FA-AB09-FFB211C18A21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52ED-0800-4288-A73D-149C824D0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10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6F848-1500-41FA-AB09-FFB211C18A21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F52ED-0800-4288-A73D-149C824D0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5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eshugupta88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874" y="140747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Meeshu</a:t>
            </a:r>
            <a:r>
              <a:rPr lang="en-US" dirty="0" smtClean="0"/>
              <a:t> Gupta</a:t>
            </a:r>
          </a:p>
          <a:p>
            <a:r>
              <a:rPr lang="en-US" dirty="0" smtClean="0">
                <a:hlinkClick r:id="rId2"/>
              </a:rPr>
              <a:t>meeshugupta88@gmail.com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Submission- Minor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4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" y="0"/>
            <a:ext cx="4324954" cy="2867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273" y="2867425"/>
            <a:ext cx="363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Status of Delhi (Cumulative and Manually)- copied data from </a:t>
            </a:r>
          </a:p>
          <a:p>
            <a:r>
              <a:rPr lang="en-US" sz="1200" dirty="0" smtClean="0"/>
              <a:t>www.covid19india.org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21" y="127059"/>
            <a:ext cx="3754324" cy="2613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39618" y="2867425"/>
            <a:ext cx="368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Status of Harayana (Cumulative)</a:t>
            </a:r>
            <a:r>
              <a:rPr lang="en-IN" sz="1200" dirty="0" smtClean="0"/>
              <a:t>-</a:t>
            </a:r>
            <a:r>
              <a:rPr lang="en-US" sz="1200" dirty="0"/>
              <a:t>copied data from </a:t>
            </a:r>
          </a:p>
          <a:p>
            <a:r>
              <a:rPr lang="en-US" sz="1200" dirty="0" smtClean="0"/>
              <a:t>www.covid19india.org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948" y="127059"/>
            <a:ext cx="3738751" cy="25398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2948" y="2867425"/>
            <a:ext cx="368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Delhi vs Haryana (Cumulative</a:t>
            </a:r>
            <a:r>
              <a:rPr lang="en-US" sz="1200" dirty="0" smtClean="0"/>
              <a:t>)-copied </a:t>
            </a:r>
            <a:r>
              <a:rPr lang="en-US" sz="1200" dirty="0"/>
              <a:t>data from </a:t>
            </a:r>
          </a:p>
          <a:p>
            <a:r>
              <a:rPr lang="en-US" sz="1200" dirty="0" smtClean="0"/>
              <a:t>www.covid19india.org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3" y="3570914"/>
            <a:ext cx="3800268" cy="27079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3574" y="6278835"/>
            <a:ext cx="341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Status of Delhi in June month (used covid19.csv file)</a:t>
            </a:r>
            <a:endParaRPr lang="en-IN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39619" y="3513756"/>
            <a:ext cx="7507254" cy="138499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results showed that Delhi has poor performance in handling covid19 situation as compared to Delhi. Despite of the fact that some of the major cities such </a:t>
            </a:r>
            <a:r>
              <a:rPr lang="en-US" sz="1400" dirty="0" err="1" smtClean="0"/>
              <a:t>Gurugram</a:t>
            </a:r>
            <a:r>
              <a:rPr lang="en-US" sz="1400" dirty="0" smtClean="0"/>
              <a:t> and Faridabad falls under NCR and takes major chunk of Delhi’s population commuting in between for various reasons. 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Total confirmed case of Delhi 102831 as compared to Haryana 17700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Cases active in Delhi 25449 against Haryana it is 4101 and similarly for recovered (74217 vs 13393 and death (3165 vs 276)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9618" y="4991531"/>
            <a:ext cx="7507255" cy="18158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Possible reasons for such difference might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Administrative reasons- opening of offices, markets and etc. by Delhi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May be rigorous screening in Delhi as compared to Haryana which may screened lesser case as compared to actual unidentified/tested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People are sensitized and well informed in </a:t>
            </a:r>
            <a:r>
              <a:rPr lang="en-US" sz="1400" dirty="0" err="1" smtClean="0"/>
              <a:t>delhi</a:t>
            </a:r>
            <a:r>
              <a:rPr lang="en-US" sz="1400" dirty="0" smtClean="0"/>
              <a:t> as compared to Haryana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Delhi also a hotspot of foreign travelers and immigration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Higher chunk of affluent section in </a:t>
            </a:r>
            <a:r>
              <a:rPr lang="en-US" sz="1400" dirty="0" err="1" smtClean="0"/>
              <a:t>delhi</a:t>
            </a:r>
            <a:r>
              <a:rPr lang="en-US" sz="1400" dirty="0"/>
              <a:t> </a:t>
            </a:r>
            <a:r>
              <a:rPr lang="en-US" sz="1400" dirty="0" smtClean="0"/>
              <a:t>as compared to Haryana (</a:t>
            </a:r>
            <a:r>
              <a:rPr lang="en-US" sz="1400" dirty="0" err="1" smtClean="0"/>
              <a:t>wrt</a:t>
            </a:r>
            <a:r>
              <a:rPr lang="en-US" sz="1400" dirty="0" smtClean="0"/>
              <a:t> to international travel only not community spread)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75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</dc:creator>
  <cp:lastModifiedBy>think</cp:lastModifiedBy>
  <cp:revision>4</cp:revision>
  <dcterms:created xsi:type="dcterms:W3CDTF">2020-07-07T15:21:01Z</dcterms:created>
  <dcterms:modified xsi:type="dcterms:W3CDTF">2020-07-07T17:12:54Z</dcterms:modified>
</cp:coreProperties>
</file>