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7" r:id="rId3"/>
    <p:sldId id="267" r:id="rId4"/>
    <p:sldId id="270" r:id="rId5"/>
    <p:sldId id="272" r:id="rId6"/>
    <p:sldId id="273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FF6600"/>
    <a:srgbClr val="FF99CC"/>
    <a:srgbClr val="D60093"/>
    <a:srgbClr val="93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5" autoAdjust="0"/>
    <p:restoredTop sz="94605" autoAdjust="0"/>
  </p:normalViewPr>
  <p:slideViewPr>
    <p:cSldViewPr snapToGrid="0">
      <p:cViewPr varScale="1">
        <p:scale>
          <a:sx n="69" d="100"/>
          <a:sy n="69" d="100"/>
        </p:scale>
        <p:origin x="374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5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7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2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9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6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0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6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8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7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accent2">
                <a:lumMod val="0"/>
                <a:lumOff val="100000"/>
                <a:alpha val="60000"/>
              </a:schemeClr>
            </a:gs>
            <a:gs pos="100000">
              <a:srgbClr val="93E3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8B5CE-A17E-45B2-B377-FA943BA06927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099" y="5898202"/>
            <a:ext cx="3249385" cy="916296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5360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play.google.com/store/apps/details?id=com.archonware.constructv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\\corpdata_sj\MCL_HOME\parth.mehta\VRHackathon\LatestLib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GearVR</a:t>
            </a:r>
            <a:r>
              <a:rPr lang="en-US" dirty="0" smtClean="0"/>
              <a:t> Framework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Scene Editor</a:t>
            </a:r>
          </a:p>
        </p:txBody>
      </p:sp>
    </p:spTree>
    <p:extLst>
      <p:ext uri="{BB962C8B-B14F-4D97-AF65-F5344CB8AC3E}">
        <p14:creationId xmlns:p14="http://schemas.microsoft.com/office/powerpoint/2010/main" val="407628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While developing a </a:t>
            </a:r>
            <a:r>
              <a:rPr lang="en-US" dirty="0" err="1" smtClean="0"/>
              <a:t>GearVRf</a:t>
            </a:r>
            <a:r>
              <a:rPr lang="en-US" dirty="0" smtClean="0"/>
              <a:t> app</a:t>
            </a:r>
          </a:p>
          <a:p>
            <a:r>
              <a:rPr lang="en-US" dirty="0" smtClean="0"/>
              <a:t>Setup a scene using </a:t>
            </a:r>
            <a:r>
              <a:rPr lang="en-US" dirty="0" err="1" smtClean="0"/>
              <a:t>GVRTransform</a:t>
            </a:r>
            <a:r>
              <a:rPr lang="en-US" dirty="0" smtClean="0"/>
              <a:t> methods like: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Scene editor lets you drag and drop models in VR</a:t>
            </a:r>
          </a:p>
          <a:p>
            <a:pPr lvl="1"/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958735" y="2793076"/>
            <a:ext cx="8617255" cy="20621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public </a:t>
            </a:r>
            <a:r>
              <a:rPr lang="en-US" sz="1600" dirty="0"/>
              <a:t>void </a:t>
            </a:r>
            <a:r>
              <a:rPr lang="en-US" sz="1600" dirty="0" err="1"/>
              <a:t>setPositionX</a:t>
            </a:r>
            <a:r>
              <a:rPr lang="en-US" sz="1600" dirty="0"/>
              <a:t>(float x)</a:t>
            </a:r>
          </a:p>
          <a:p>
            <a:r>
              <a:rPr lang="en-US" sz="1600" dirty="0"/>
              <a:t>public void </a:t>
            </a:r>
            <a:r>
              <a:rPr lang="en-US" sz="1600" dirty="0" err="1"/>
              <a:t>setPositionY</a:t>
            </a:r>
            <a:r>
              <a:rPr lang="en-US" sz="1600" dirty="0"/>
              <a:t>(float y)</a:t>
            </a:r>
          </a:p>
          <a:p>
            <a:r>
              <a:rPr lang="en-US" sz="1600" dirty="0"/>
              <a:t>public void </a:t>
            </a:r>
            <a:r>
              <a:rPr lang="en-US" sz="1600" dirty="0" err="1"/>
              <a:t>setPositionZ</a:t>
            </a:r>
            <a:r>
              <a:rPr lang="en-US" sz="1600" dirty="0"/>
              <a:t>(float z)</a:t>
            </a:r>
          </a:p>
          <a:p>
            <a:r>
              <a:rPr lang="en-US" sz="1600" dirty="0"/>
              <a:t>public void </a:t>
            </a:r>
            <a:r>
              <a:rPr lang="en-US" sz="1600" dirty="0" err="1"/>
              <a:t>setScale</a:t>
            </a:r>
            <a:r>
              <a:rPr lang="en-US" sz="1600" dirty="0"/>
              <a:t>(float x, float y, float z) </a:t>
            </a:r>
          </a:p>
          <a:p>
            <a:r>
              <a:rPr lang="en-US" sz="1600" dirty="0"/>
              <a:t>public void </a:t>
            </a:r>
            <a:r>
              <a:rPr lang="en-US" sz="1600" dirty="0" err="1"/>
              <a:t>setRotationByAxis</a:t>
            </a:r>
            <a:r>
              <a:rPr lang="en-US" sz="1600" dirty="0"/>
              <a:t>(float angle, float x, float y, float z)</a:t>
            </a:r>
          </a:p>
          <a:p>
            <a:r>
              <a:rPr lang="en-US" sz="1600" dirty="0"/>
              <a:t>public void </a:t>
            </a:r>
            <a:r>
              <a:rPr lang="en-US" sz="1600" dirty="0" err="1"/>
              <a:t>rotateByAxis</a:t>
            </a:r>
            <a:r>
              <a:rPr lang="en-US" sz="1600" dirty="0"/>
              <a:t>(float angle, float x, float y, float z)</a:t>
            </a:r>
          </a:p>
          <a:p>
            <a:r>
              <a:rPr lang="en-US" sz="1600" dirty="0"/>
              <a:t>public void </a:t>
            </a:r>
            <a:r>
              <a:rPr lang="en-US" sz="1600" dirty="0" err="1"/>
              <a:t>rotateByAxisWithPivot</a:t>
            </a:r>
            <a:r>
              <a:rPr lang="en-US" sz="1600" dirty="0"/>
              <a:t>(float angle, float </a:t>
            </a:r>
            <a:r>
              <a:rPr lang="en-US" sz="1600" dirty="0" err="1"/>
              <a:t>axisX</a:t>
            </a:r>
            <a:r>
              <a:rPr lang="en-US" sz="1600" dirty="0"/>
              <a:t>, float </a:t>
            </a:r>
            <a:r>
              <a:rPr lang="en-US" sz="1600" dirty="0" err="1"/>
              <a:t>axisY</a:t>
            </a:r>
            <a:r>
              <a:rPr lang="en-US" sz="1600" dirty="0"/>
              <a:t>,</a:t>
            </a:r>
          </a:p>
          <a:p>
            <a:r>
              <a:rPr lang="en-US" sz="1600" dirty="0"/>
              <a:t>            float </a:t>
            </a:r>
            <a:r>
              <a:rPr lang="en-US" sz="1600" dirty="0" err="1"/>
              <a:t>axisZ</a:t>
            </a:r>
            <a:r>
              <a:rPr lang="en-US" sz="1600" dirty="0"/>
              <a:t>, float </a:t>
            </a:r>
            <a:r>
              <a:rPr lang="en-US" sz="1600" dirty="0" err="1"/>
              <a:t>pivotX</a:t>
            </a:r>
            <a:r>
              <a:rPr lang="en-US" sz="1600" dirty="0"/>
              <a:t>, float </a:t>
            </a:r>
            <a:r>
              <a:rPr lang="en-US" sz="1600" dirty="0" err="1"/>
              <a:t>pivotY</a:t>
            </a:r>
            <a:r>
              <a:rPr lang="en-US" sz="1600" dirty="0"/>
              <a:t>, float </a:t>
            </a:r>
            <a:r>
              <a:rPr lang="en-US" sz="1600" dirty="0" err="1"/>
              <a:t>pivotZ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296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development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Scene setup using Scene Editor</a:t>
            </a:r>
          </a:p>
          <a:p>
            <a:pPr lvl="1"/>
            <a:r>
              <a:rPr lang="en-US" dirty="0" smtClean="0"/>
              <a:t>Copy 3D models from to /</a:t>
            </a:r>
            <a:r>
              <a:rPr lang="en-US" dirty="0" err="1" smtClean="0"/>
              <a:t>sdcard</a:t>
            </a:r>
            <a:r>
              <a:rPr lang="en-US" dirty="0" smtClean="0"/>
              <a:t>/</a:t>
            </a:r>
            <a:r>
              <a:rPr lang="en-US" dirty="0" err="1" smtClean="0"/>
              <a:t>SceneEditor</a:t>
            </a:r>
            <a:endParaRPr lang="en-US" dirty="0" smtClean="0"/>
          </a:p>
          <a:p>
            <a:pPr lvl="1"/>
            <a:r>
              <a:rPr lang="en-US" dirty="0" smtClean="0"/>
              <a:t>Load models from /</a:t>
            </a:r>
            <a:r>
              <a:rPr lang="en-US" dirty="0" err="1" smtClean="0"/>
              <a:t>sdcard</a:t>
            </a:r>
            <a:r>
              <a:rPr lang="en-US" dirty="0" smtClean="0"/>
              <a:t>/</a:t>
            </a:r>
            <a:r>
              <a:rPr lang="en-US" dirty="0" err="1" smtClean="0"/>
              <a:t>SceneEditor</a:t>
            </a:r>
            <a:endParaRPr lang="en-US" dirty="0" smtClean="0"/>
          </a:p>
          <a:p>
            <a:pPr lvl="1"/>
            <a:r>
              <a:rPr lang="en-US" dirty="0" smtClean="0"/>
              <a:t>Rotate, scale and move models in VR</a:t>
            </a:r>
          </a:p>
          <a:p>
            <a:pPr lvl="1"/>
            <a:r>
              <a:rPr lang="en-US" dirty="0" smtClean="0"/>
              <a:t>Load a </a:t>
            </a:r>
            <a:r>
              <a:rPr lang="en-US" dirty="0" err="1" smtClean="0"/>
              <a:t>cubemap</a:t>
            </a:r>
            <a:r>
              <a:rPr lang="en-US" dirty="0" smtClean="0"/>
              <a:t> or </a:t>
            </a:r>
            <a:r>
              <a:rPr lang="en-US" dirty="0" err="1" smtClean="0"/>
              <a:t>spheremap</a:t>
            </a:r>
            <a:r>
              <a:rPr lang="en-US" dirty="0" smtClean="0"/>
              <a:t> for the environment</a:t>
            </a:r>
          </a:p>
          <a:p>
            <a:pPr lvl="1"/>
            <a:r>
              <a:rPr lang="en-US" dirty="0" smtClean="0"/>
              <a:t>Auto export scene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Use scene in your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GearVRf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app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Import scene in your app</a:t>
            </a:r>
          </a:p>
          <a:p>
            <a:pPr lvl="1"/>
            <a:r>
              <a:rPr lang="en-US" dirty="0" smtClean="0"/>
              <a:t>Refer to the </a:t>
            </a:r>
            <a:r>
              <a:rPr lang="en-US" dirty="0" err="1" smtClean="0"/>
              <a:t>GVRSceneObjects</a:t>
            </a:r>
            <a:r>
              <a:rPr lang="en-US" dirty="0" smtClean="0"/>
              <a:t> by name.</a:t>
            </a:r>
          </a:p>
        </p:txBody>
      </p:sp>
    </p:spTree>
    <p:extLst>
      <p:ext uri="{BB962C8B-B14F-4D97-AF65-F5344CB8AC3E}">
        <p14:creationId xmlns:p14="http://schemas.microsoft.com/office/powerpoint/2010/main" val="67158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Editor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Download the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ConstructVR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app from the play store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hlinkClick r:id="rId2"/>
              </a:rPr>
              <a:t>play.google.com/store/apps/details?id=com.archonware.constructvr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80" y="3258588"/>
            <a:ext cx="1984144" cy="35273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271" y="3258588"/>
            <a:ext cx="1984143" cy="35273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161" y="3258432"/>
            <a:ext cx="1984232" cy="35275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051" y="3258429"/>
            <a:ext cx="1984233" cy="3527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941" y="3258428"/>
            <a:ext cx="1984233" cy="35275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75709" y="4849091"/>
            <a:ext cx="135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p</a:t>
            </a:r>
            <a:r>
              <a:rPr lang="en-US" sz="1200" dirty="0" err="1" smtClean="0">
                <a:solidFill>
                  <a:srgbClr val="FF0000"/>
                </a:solidFill>
              </a:rPr>
              <a:t>assword:gearvr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169657" y="5503025"/>
            <a:ext cx="271812" cy="2604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346417" y="4214553"/>
            <a:ext cx="271812" cy="2604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465162" y="5619403"/>
            <a:ext cx="271812" cy="2604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9535032" y="5931433"/>
            <a:ext cx="271812" cy="2604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02294" y="6265025"/>
            <a:ext cx="271812" cy="2604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98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66641"/>
            <a:ext cx="10515600" cy="1892444"/>
          </a:xfrm>
        </p:spPr>
        <p:txBody>
          <a:bodyPr/>
          <a:lstStyle/>
          <a:p>
            <a:r>
              <a:rPr lang="en-US" dirty="0" smtClean="0"/>
              <a:t>Scene 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98125"/>
            <a:ext cx="10515600" cy="244313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Launch Scene Editor app</a:t>
            </a:r>
          </a:p>
          <a:p>
            <a:pPr marL="457200" indent="-457200">
              <a:buAutoNum type="arabicPeriod"/>
            </a:pPr>
            <a:r>
              <a:rPr lang="en-US" dirty="0"/>
              <a:t>Copy </a:t>
            </a:r>
            <a:r>
              <a:rPr lang="en-US" dirty="0" smtClean="0"/>
              <a:t>assets </a:t>
            </a:r>
            <a:r>
              <a:rPr lang="en-US" dirty="0"/>
              <a:t>to /</a:t>
            </a:r>
            <a:r>
              <a:rPr lang="en-US" dirty="0" err="1"/>
              <a:t>sdcard</a:t>
            </a:r>
            <a:r>
              <a:rPr lang="en-US" dirty="0"/>
              <a:t>/</a:t>
            </a:r>
            <a:r>
              <a:rPr lang="en-US" dirty="0" err="1"/>
              <a:t>SceneEditor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Set up Scene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68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/>
              <a:t>s</a:t>
            </a:r>
            <a:r>
              <a:rPr lang="en-US" dirty="0" smtClean="0"/>
              <a:t>cene in your </a:t>
            </a:r>
            <a:r>
              <a:rPr lang="en-US" dirty="0" err="1" smtClean="0"/>
              <a:t>GVRf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sceneserializer.aar</a:t>
            </a:r>
            <a:r>
              <a:rPr lang="en-US" dirty="0" smtClean="0"/>
              <a:t> as a new </a:t>
            </a:r>
            <a:r>
              <a:rPr lang="en-US" dirty="0" err="1" smtClean="0"/>
              <a:t>gradle</a:t>
            </a:r>
            <a:r>
              <a:rPr lang="en-US" dirty="0" smtClean="0"/>
              <a:t> module</a:t>
            </a:r>
          </a:p>
          <a:p>
            <a:pPr lvl="1"/>
            <a:r>
              <a:rPr lang="en-US" dirty="0">
                <a:hlinkClick r:id="rId2" action="ppaction://hlinkfile"/>
              </a:rPr>
              <a:t>\\</a:t>
            </a:r>
            <a:r>
              <a:rPr lang="en-US" dirty="0" smtClean="0">
                <a:hlinkClick r:id="rId2" action="ppaction://hlinkfile"/>
              </a:rPr>
              <a:t>corpdata_sj\MCL_HOME\parth.mehta\VRHackathon\LatestLibs</a:t>
            </a:r>
            <a:endParaRPr lang="en-US" dirty="0" smtClean="0"/>
          </a:p>
          <a:p>
            <a:r>
              <a:rPr lang="en-US" dirty="0"/>
              <a:t>Add the following code:</a:t>
            </a:r>
          </a:p>
        </p:txBody>
      </p:sp>
      <p:sp>
        <p:nvSpPr>
          <p:cNvPr id="5" name="Rectangle 4"/>
          <p:cNvSpPr/>
          <p:nvPr/>
        </p:nvSpPr>
        <p:spPr>
          <a:xfrm>
            <a:off x="958735" y="3153294"/>
            <a:ext cx="8617255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err="1"/>
              <a:t>SceneSerializer</a:t>
            </a:r>
            <a:r>
              <a:rPr lang="en-US" sz="1600" dirty="0"/>
              <a:t> </a:t>
            </a:r>
            <a:r>
              <a:rPr lang="en-US" sz="1600" dirty="0" err="1"/>
              <a:t>sceneSerializer</a:t>
            </a:r>
            <a:r>
              <a:rPr lang="en-US" sz="1600" dirty="0"/>
              <a:t> = new </a:t>
            </a:r>
            <a:r>
              <a:rPr lang="en-US" sz="1600" dirty="0" err="1"/>
              <a:t>SceneSerializer</a:t>
            </a:r>
            <a:r>
              <a:rPr lang="en-US" sz="1600" dirty="0"/>
              <a:t>();</a:t>
            </a:r>
          </a:p>
          <a:p>
            <a:r>
              <a:rPr lang="en-US" sz="1600" dirty="0" err="1" smtClean="0"/>
              <a:t>sceneSerializer.importScene</a:t>
            </a:r>
            <a:r>
              <a:rPr lang="en-US" sz="1600" dirty="0" smtClean="0"/>
              <a:t>(</a:t>
            </a:r>
            <a:r>
              <a:rPr lang="en-US" sz="1600" dirty="0" err="1" smtClean="0"/>
              <a:t>gvrContext</a:t>
            </a:r>
            <a:r>
              <a:rPr lang="en-US" sz="1600" dirty="0"/>
              <a:t>, scene, new </a:t>
            </a:r>
            <a:r>
              <a:rPr lang="en-US" sz="1600" dirty="0" err="1"/>
              <a:t>SceneLoaderListener</a:t>
            </a:r>
            <a:r>
              <a:rPr lang="en-US" sz="1600" dirty="0"/>
              <a:t>() {</a:t>
            </a:r>
          </a:p>
          <a:p>
            <a:r>
              <a:rPr lang="en-US" sz="1600" dirty="0"/>
              <a:t>            @Override</a:t>
            </a:r>
          </a:p>
          <a:p>
            <a:r>
              <a:rPr lang="en-US" sz="1600" dirty="0"/>
              <a:t>            public void </a:t>
            </a:r>
            <a:r>
              <a:rPr lang="en-US" sz="1600" dirty="0" err="1"/>
              <a:t>onEnvironmentLoaded</a:t>
            </a:r>
            <a:r>
              <a:rPr lang="en-US" sz="1600" dirty="0"/>
              <a:t>(</a:t>
            </a:r>
            <a:r>
              <a:rPr lang="en-US" sz="1600" dirty="0" err="1"/>
              <a:t>GVRSceneObject</a:t>
            </a:r>
            <a:r>
              <a:rPr lang="en-US" sz="1600" dirty="0"/>
              <a:t> </a:t>
            </a:r>
            <a:r>
              <a:rPr lang="en-US" sz="1600" dirty="0" err="1"/>
              <a:t>envSceneObject</a:t>
            </a:r>
            <a:r>
              <a:rPr lang="en-US" sz="1600" dirty="0"/>
              <a:t>) {</a:t>
            </a:r>
          </a:p>
          <a:p>
            <a:endParaRPr lang="en-US" sz="1600" dirty="0"/>
          </a:p>
          <a:p>
            <a:r>
              <a:rPr lang="en-US" sz="1600" dirty="0"/>
              <a:t>            }</a:t>
            </a:r>
          </a:p>
          <a:p>
            <a:endParaRPr lang="en-US" sz="1600" dirty="0"/>
          </a:p>
          <a:p>
            <a:r>
              <a:rPr lang="en-US" sz="1600" dirty="0"/>
              <a:t>            @Override</a:t>
            </a:r>
          </a:p>
          <a:p>
            <a:r>
              <a:rPr lang="en-US" sz="1600" dirty="0"/>
              <a:t>            public void </a:t>
            </a:r>
            <a:r>
              <a:rPr lang="en-US" sz="1600" dirty="0" err="1"/>
              <a:t>onSceneObjectLoaded</a:t>
            </a:r>
            <a:r>
              <a:rPr lang="en-US" sz="1600" dirty="0"/>
              <a:t>(</a:t>
            </a:r>
            <a:r>
              <a:rPr lang="en-US" sz="1600" dirty="0" err="1"/>
              <a:t>GVRSceneObject</a:t>
            </a:r>
            <a:r>
              <a:rPr lang="en-US" sz="1600" dirty="0"/>
              <a:t> </a:t>
            </a:r>
            <a:r>
              <a:rPr lang="en-US" sz="1600" dirty="0" err="1"/>
              <a:t>sceneObject</a:t>
            </a:r>
            <a:r>
              <a:rPr lang="en-US" sz="1600" dirty="0"/>
              <a:t>) {</a:t>
            </a:r>
          </a:p>
          <a:p>
            <a:r>
              <a:rPr lang="en-US" sz="1600" dirty="0"/>
              <a:t>                if (</a:t>
            </a:r>
            <a:r>
              <a:rPr lang="en-US" sz="1600" dirty="0" err="1"/>
              <a:t>sceneObject.getName</a:t>
            </a:r>
            <a:r>
              <a:rPr lang="en-US" sz="1600" dirty="0"/>
              <a:t>().equals("gyrados-pokemon-go_1")) {</a:t>
            </a:r>
          </a:p>
          <a:p>
            <a:r>
              <a:rPr lang="en-US" sz="1600" dirty="0"/>
              <a:t>                    </a:t>
            </a:r>
            <a:r>
              <a:rPr lang="en-US" sz="1600" dirty="0" err="1"/>
              <a:t>attachAnimation</a:t>
            </a:r>
            <a:r>
              <a:rPr lang="en-US" sz="1600" dirty="0"/>
              <a:t>(</a:t>
            </a:r>
            <a:r>
              <a:rPr lang="en-US" sz="1600" dirty="0" err="1"/>
              <a:t>sceneObject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         }</a:t>
            </a:r>
          </a:p>
          <a:p>
            <a:r>
              <a:rPr lang="en-US" sz="1600" dirty="0"/>
              <a:t>            </a:t>
            </a:r>
            <a:r>
              <a:rPr lang="en-US" sz="1600" dirty="0" smtClean="0"/>
              <a:t>}</a:t>
            </a:r>
          </a:p>
          <a:p>
            <a:r>
              <a:rPr lang="en-US" sz="1600" dirty="0" smtClean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09520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0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</TotalTime>
  <Words>270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Office Theme</vt:lpstr>
      <vt:lpstr>GearVR Framework Tutorial</vt:lpstr>
      <vt:lpstr>Scene Editor</vt:lpstr>
      <vt:lpstr>App development workflow</vt:lpstr>
      <vt:lpstr>Scene Editor Installation</vt:lpstr>
      <vt:lpstr>Scene Setup</vt:lpstr>
      <vt:lpstr>Import scene in your GVRf app</vt:lpstr>
      <vt:lpstr>Thank You</vt:lpstr>
    </vt:vector>
  </TitlesOfParts>
  <Company>Samsung Research America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Nola Donato</dc:creator>
  <cp:lastModifiedBy>Parth Mehta</cp:lastModifiedBy>
  <cp:revision>37</cp:revision>
  <dcterms:created xsi:type="dcterms:W3CDTF">2016-07-13T22:03:39Z</dcterms:created>
  <dcterms:modified xsi:type="dcterms:W3CDTF">2016-07-29T05:53:16Z</dcterms:modified>
</cp:coreProperties>
</file>