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Comparison</a:t>
            </a:r>
            <a:r>
              <a:rPr lang="en-US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of Pacman Agents</a:t>
            </a:r>
            <a:endParaRPr lang="en-US" dirty="0"/>
          </a:p>
        </c:rich>
      </c:tx>
      <c:overlay val="0"/>
      <c:spPr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006216257254277E-2"/>
          <c:y val="0.10320711717475903"/>
          <c:w val="0.86640386124414859"/>
          <c:h val="0.70365442275747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Alpha-Beta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 map</c:v>
                </c:pt>
                <c:pt idx="1">
                  <c:v>Medium map</c:v>
                </c:pt>
                <c:pt idx="2">
                  <c:v>Original map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1.64</c:v>
                </c:pt>
                <c:pt idx="1">
                  <c:v>1.61</c:v>
                </c:pt>
                <c:pt idx="2">
                  <c:v>28.94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6-49E7-8DEB-68A1D1F057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Expectimax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 map</c:v>
                </c:pt>
                <c:pt idx="1">
                  <c:v>Medium map</c:v>
                </c:pt>
                <c:pt idx="2">
                  <c:v>Original map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5.14</c:v>
                </c:pt>
                <c:pt idx="1">
                  <c:v>5.07</c:v>
                </c:pt>
                <c:pt idx="2">
                  <c:v>107.26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86-49E7-8DEB-68A1D1F057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Monte Carlo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 map</c:v>
                </c:pt>
                <c:pt idx="1">
                  <c:v>Medium map</c:v>
                </c:pt>
                <c:pt idx="2">
                  <c:v>Original map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6.05</c:v>
                </c:pt>
                <c:pt idx="1">
                  <c:v>6.63</c:v>
                </c:pt>
                <c:pt idx="2">
                  <c:v>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86-49E7-8DEB-68A1D1F05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950351"/>
        <c:axId val="2123947855"/>
      </c:barChart>
      <c:catAx>
        <c:axId val="2123950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Size</a:t>
                </a:r>
                <a:r>
                  <a:rPr lang="en-US" b="1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of the Map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42739072886507745"/>
              <c:y val="0.88351803127964867"/>
            </c:manualLayout>
          </c:layout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47855"/>
        <c:crosses val="autoZero"/>
        <c:auto val="1"/>
        <c:lblAlgn val="ctr"/>
        <c:lblOffset val="100"/>
        <c:noMultiLvlLbl val="0"/>
      </c:catAx>
      <c:valAx>
        <c:axId val="212394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Space in MB</a:t>
                </a:r>
                <a:endParaRPr lang="en-US" b="1" dirty="0"/>
              </a:p>
            </c:rich>
          </c:tx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50351"/>
        <c:crosses val="autoZero"/>
        <c:crossBetween val="between"/>
      </c:valAx>
      <c:spPr>
        <a:noFill/>
        <a:ln>
          <a:solidFill>
            <a:schemeClr val="accent2">
              <a:shade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1499204082139575"/>
          <c:y val="0.29110019124629727"/>
          <c:w val="0.36035708165345309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dk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Comparison</a:t>
            </a:r>
            <a:r>
              <a:rPr lang="en-US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of Pacman Agents</a:t>
            </a:r>
            <a:endParaRPr lang="en-US" dirty="0"/>
          </a:p>
        </c:rich>
      </c:tx>
      <c:overlay val="0"/>
      <c:spPr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006216257254277E-2"/>
          <c:y val="0.10320711717475903"/>
          <c:w val="0.86640386124414859"/>
          <c:h val="0.70365442275747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Alpha-Beta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 map</c:v>
                </c:pt>
                <c:pt idx="1">
                  <c:v>Medium map</c:v>
                </c:pt>
                <c:pt idx="2">
                  <c:v>Original map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0.19500000000000001</c:v>
                </c:pt>
                <c:pt idx="1">
                  <c:v>0.25900000000000001</c:v>
                </c:pt>
                <c:pt idx="2">
                  <c:v>12.670999999999999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6-49E7-8DEB-68A1D1F057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Expectimax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dk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 map</c:v>
                </c:pt>
                <c:pt idx="1">
                  <c:v>Medium map</c:v>
                </c:pt>
                <c:pt idx="2">
                  <c:v>Original map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1.64</c:v>
                </c:pt>
                <c:pt idx="1">
                  <c:v>2.19</c:v>
                </c:pt>
                <c:pt idx="2">
                  <c:v>152.21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86-49E7-8DEB-68A1D1F057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Monte Carlo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 map</c:v>
                </c:pt>
                <c:pt idx="1">
                  <c:v>Medium map</c:v>
                </c:pt>
                <c:pt idx="2">
                  <c:v>Original map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0.56399999999999995</c:v>
                </c:pt>
                <c:pt idx="1">
                  <c:v>0.71099999999999997</c:v>
                </c:pt>
                <c:pt idx="2">
                  <c:v>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86-49E7-8DEB-68A1D1F05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3950351"/>
        <c:axId val="2123947855"/>
      </c:barChart>
      <c:catAx>
        <c:axId val="2123950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Size</a:t>
                </a:r>
                <a:r>
                  <a:rPr lang="en-US" b="1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of the Map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42739072886507745"/>
              <c:y val="0.88351803127964867"/>
            </c:manualLayout>
          </c:layout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47855"/>
        <c:crosses val="autoZero"/>
        <c:auto val="1"/>
        <c:lblAlgn val="ctr"/>
        <c:lblOffset val="100"/>
        <c:noMultiLvlLbl val="0"/>
      </c:catAx>
      <c:valAx>
        <c:axId val="212394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Time</a:t>
                </a:r>
                <a:r>
                  <a:rPr lang="en-US" b="1" baseline="0" dirty="0"/>
                  <a:t> taken in seconds</a:t>
                </a:r>
                <a:endParaRPr lang="en-US" b="1" dirty="0"/>
              </a:p>
            </c:rich>
          </c:tx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50351"/>
        <c:crosses val="autoZero"/>
        <c:crossBetween val="between"/>
        <c:majorUnit val="20"/>
        <c:minorUnit val="2"/>
      </c:valAx>
      <c:spPr>
        <a:noFill/>
        <a:ln w="15875">
          <a:solidFill>
            <a:schemeClr val="dk1"/>
          </a:solidFill>
        </a:ln>
        <a:effectLst/>
      </c:spPr>
    </c:plotArea>
    <c:legend>
      <c:legendPos val="b"/>
      <c:layout>
        <c:manualLayout>
          <c:xMode val="edge"/>
          <c:yMode val="edge"/>
          <c:x val="0.1499204082139575"/>
          <c:y val="0.29110019124629727"/>
          <c:w val="0.36035708165345309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dk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Performance of Pacman Agents</a:t>
            </a:r>
            <a:endParaRPr lang="en-US" dirty="0"/>
          </a:p>
        </c:rich>
      </c:tx>
      <c:overlay val="0"/>
      <c:spPr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84698884288948E-2"/>
          <c:y val="0.1172696163096939"/>
          <c:w val="0.86640386124414859"/>
          <c:h val="0.70365442275747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Alpha-Beta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ghost in small layout</c:v>
                </c:pt>
                <c:pt idx="1">
                  <c:v>Directional ghost in small layout</c:v>
                </c:pt>
                <c:pt idx="2">
                  <c:v>Random ghost in medium layout</c:v>
                </c:pt>
                <c:pt idx="3">
                  <c:v>Directional ghost in medium layout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6-49E7-8DEB-68A1D1F057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Expectimax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ghost in small layout</c:v>
                </c:pt>
                <c:pt idx="1">
                  <c:v>Directional ghost in small layout</c:v>
                </c:pt>
                <c:pt idx="2">
                  <c:v>Random ghost in medium layout</c:v>
                </c:pt>
                <c:pt idx="3">
                  <c:v>Directional ghost in medium layout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2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86-49E7-8DEB-68A1D1F057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Monte Carlo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ghost in small layout</c:v>
                </c:pt>
                <c:pt idx="1">
                  <c:v>Directional ghost in small layout</c:v>
                </c:pt>
                <c:pt idx="2">
                  <c:v>Random ghost in medium layout</c:v>
                </c:pt>
                <c:pt idx="3">
                  <c:v>Directional ghost in medium layout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3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86-49E7-8DEB-68A1D1F05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950351"/>
        <c:axId val="2123947855"/>
      </c:barChart>
      <c:catAx>
        <c:axId val="2123950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Ghost type w/ Size</a:t>
                </a:r>
                <a:r>
                  <a:rPr lang="en-US" b="1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of the Map 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42166335200367994"/>
              <c:y val="0.92570552868445322"/>
            </c:manualLayout>
          </c:layout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47855"/>
        <c:crosses val="autoZero"/>
        <c:auto val="1"/>
        <c:lblAlgn val="ctr"/>
        <c:lblOffset val="100"/>
        <c:noMultiLvlLbl val="0"/>
      </c:catAx>
      <c:valAx>
        <c:axId val="212394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</a:t>
                </a:r>
                <a:r>
                  <a:rPr lang="en-US" b="1" baseline="0" dirty="0"/>
                  <a:t> of wins</a:t>
                </a:r>
                <a:endParaRPr lang="en-US" b="1" dirty="0"/>
              </a:p>
            </c:rich>
          </c:tx>
          <c:overlay val="0"/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50351"/>
        <c:crosses val="autoZero"/>
        <c:crossBetween val="between"/>
      </c:valAx>
      <c:spPr>
        <a:noFill/>
        <a:ln>
          <a:solidFill>
            <a:schemeClr val="accent2">
              <a:shade val="50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80956573405128485"/>
          <c:y val="0.14180258724147471"/>
          <c:w val="0.13316049733474036"/>
          <c:h val="0.181387045928454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dk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Sheet1!$A$2:$A$21</cx:f>
        <cx:lvl ptCount="20">
          <cx:pt idx="0">Random Ghost</cx:pt>
          <cx:pt idx="1">Random Ghost</cx:pt>
          <cx:pt idx="2">Random Ghost</cx:pt>
          <cx:pt idx="3">Random Ghost</cx:pt>
          <cx:pt idx="4">Random Ghost</cx:pt>
          <cx:pt idx="5">Random Ghost</cx:pt>
          <cx:pt idx="6">Random Ghost</cx:pt>
          <cx:pt idx="7">Random Ghost</cx:pt>
          <cx:pt idx="8">Random Ghost</cx:pt>
          <cx:pt idx="9">Random Ghost</cx:pt>
          <cx:pt idx="10">Directional Ghost </cx:pt>
          <cx:pt idx="11">Directional Ghost </cx:pt>
          <cx:pt idx="12">Directional Ghost </cx:pt>
          <cx:pt idx="13">Directional Ghost </cx:pt>
          <cx:pt idx="14">Directional Ghost </cx:pt>
          <cx:pt idx="15">Directional Ghost </cx:pt>
          <cx:pt idx="16">Directional Ghost </cx:pt>
          <cx:pt idx="17">Directional Ghost </cx:pt>
          <cx:pt idx="18">Directional Ghost </cx:pt>
          <cx:pt idx="19">Directional Ghost </cx:pt>
        </cx:lvl>
      </cx:strDim>
      <cx:numDim type="val">
        <cx:f>Sheet1!$B$2:$B$21</cx:f>
        <cx:lvl ptCount="20" formatCode="General">
          <cx:pt idx="0">2</cx:pt>
          <cx:pt idx="1">168</cx:pt>
          <cx:pt idx="2">1521</cx:pt>
          <cx:pt idx="3">-5</cx:pt>
          <cx:pt idx="4">-142</cx:pt>
          <cx:pt idx="5">74</cx:pt>
          <cx:pt idx="6">122</cx:pt>
          <cx:pt idx="7">1150</cx:pt>
          <cx:pt idx="8">1120</cx:pt>
          <cx:pt idx="9">289</cx:pt>
          <cx:pt idx="10">705</cx:pt>
          <cx:pt idx="11">-365</cx:pt>
          <cx:pt idx="12">-366</cx:pt>
          <cx:pt idx="13">701</cx:pt>
          <cx:pt idx="14">480</cx:pt>
          <cx:pt idx="15">91</cx:pt>
          <cx:pt idx="16">1332</cx:pt>
          <cx:pt idx="17">91</cx:pt>
          <cx:pt idx="18">233</cx:pt>
          <cx:pt idx="19">1758</cx:pt>
        </cx:lvl>
      </cx:numDim>
    </cx:data>
    <cx:data id="1">
      <cx:strDim type="cat">
        <cx:f>Sheet1!$A$2:$A$21</cx:f>
        <cx:lvl ptCount="20">
          <cx:pt idx="0">Random Ghost</cx:pt>
          <cx:pt idx="1">Random Ghost</cx:pt>
          <cx:pt idx="2">Random Ghost</cx:pt>
          <cx:pt idx="3">Random Ghost</cx:pt>
          <cx:pt idx="4">Random Ghost</cx:pt>
          <cx:pt idx="5">Random Ghost</cx:pt>
          <cx:pt idx="6">Random Ghost</cx:pt>
          <cx:pt idx="7">Random Ghost</cx:pt>
          <cx:pt idx="8">Random Ghost</cx:pt>
          <cx:pt idx="9">Random Ghost</cx:pt>
          <cx:pt idx="10">Directional Ghost </cx:pt>
          <cx:pt idx="11">Directional Ghost </cx:pt>
          <cx:pt idx="12">Directional Ghost </cx:pt>
          <cx:pt idx="13">Directional Ghost </cx:pt>
          <cx:pt idx="14">Directional Ghost </cx:pt>
          <cx:pt idx="15">Directional Ghost </cx:pt>
          <cx:pt idx="16">Directional Ghost </cx:pt>
          <cx:pt idx="17">Directional Ghost </cx:pt>
          <cx:pt idx="18">Directional Ghost </cx:pt>
          <cx:pt idx="19">Directional Ghost </cx:pt>
        </cx:lvl>
      </cx:strDim>
      <cx:numDim type="val">
        <cx:f>Sheet1!$C$2:$C$21</cx:f>
        <cx:lvl ptCount="20" formatCode="General">
          <cx:pt idx="0">-389</cx:pt>
          <cx:pt idx="1">1619</cx:pt>
          <cx:pt idx="2">1224</cx:pt>
          <cx:pt idx="3">1495</cx:pt>
          <cx:pt idx="4">1548</cx:pt>
          <cx:pt idx="5">291</cx:pt>
          <cx:pt idx="6">1349</cx:pt>
          <cx:pt idx="7">1120</cx:pt>
          <cx:pt idx="8">1120</cx:pt>
          <cx:pt idx="9">1719</cx:pt>
          <cx:pt idx="10">104</cx:pt>
          <cx:pt idx="11">1749</cx:pt>
          <cx:pt idx="12">720</cx:pt>
          <cx:pt idx="13">-383</cx:pt>
          <cx:pt idx="14">323</cx:pt>
          <cx:pt idx="15">534</cx:pt>
          <cx:pt idx="16">-376</cx:pt>
          <cx:pt idx="17">705</cx:pt>
          <cx:pt idx="18">696</cx:pt>
          <cx:pt idx="19">354</cx:pt>
        </cx:lvl>
      </cx:numDim>
    </cx:data>
    <cx:data id="2">
      <cx:strDim type="cat">
        <cx:f>Sheet1!$A$2:$A$21</cx:f>
        <cx:lvl ptCount="20">
          <cx:pt idx="0">Random Ghost</cx:pt>
          <cx:pt idx="1">Random Ghost</cx:pt>
          <cx:pt idx="2">Random Ghost</cx:pt>
          <cx:pt idx="3">Random Ghost</cx:pt>
          <cx:pt idx="4">Random Ghost</cx:pt>
          <cx:pt idx="5">Random Ghost</cx:pt>
          <cx:pt idx="6">Random Ghost</cx:pt>
          <cx:pt idx="7">Random Ghost</cx:pt>
          <cx:pt idx="8">Random Ghost</cx:pt>
          <cx:pt idx="9">Random Ghost</cx:pt>
          <cx:pt idx="10">Directional Ghost </cx:pt>
          <cx:pt idx="11">Directional Ghost </cx:pt>
          <cx:pt idx="12">Directional Ghost </cx:pt>
          <cx:pt idx="13">Directional Ghost </cx:pt>
          <cx:pt idx="14">Directional Ghost </cx:pt>
          <cx:pt idx="15">Directional Ghost </cx:pt>
          <cx:pt idx="16">Directional Ghost </cx:pt>
          <cx:pt idx="17">Directional Ghost </cx:pt>
          <cx:pt idx="18">Directional Ghost </cx:pt>
          <cx:pt idx="19">Directional Ghost </cx:pt>
        </cx:lvl>
      </cx:strDim>
      <cx:numDim type="val">
        <cx:f>Sheet1!$D$2:$D$21</cx:f>
        <cx:lvl ptCount="20" formatCode="General">
          <cx:pt idx="0">1077</cx:pt>
          <cx:pt idx="1">1151</cx:pt>
          <cx:pt idx="2">1326</cx:pt>
          <cx:pt idx="3">1326</cx:pt>
          <cx:pt idx="4">1349</cx:pt>
          <cx:pt idx="5">95</cx:pt>
          <cx:pt idx="6">1362</cx:pt>
          <cx:pt idx="7">1326</cx:pt>
          <cx:pt idx="8">1344</cx:pt>
          <cx:pt idx="9">1334</cx:pt>
          <cx:pt idx="10">481</cx:pt>
          <cx:pt idx="11">1458</cx:pt>
          <cx:pt idx="12">219</cx:pt>
          <cx:pt idx="13">1289</cx:pt>
          <cx:pt idx="14">-136</cx:pt>
          <cx:pt idx="15">280</cx:pt>
          <cx:pt idx="16">470</cx:pt>
          <cx:pt idx="17">1352</cx:pt>
          <cx:pt idx="18">-28</cx:pt>
          <cx:pt idx="19">252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Scores for the small layout</a:t>
            </a:r>
          </a:p>
        </cx:rich>
      </cx:tx>
      <cx:spPr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cx:spPr>
    </cx:title>
    <cx:plotArea>
      <cx:plotAreaRegion>
        <cx:series layoutId="boxWhisker" uniqueId="{44091ED8-CF70-409F-ADD4-0C2E4F957192}">
          <cx:tx>
            <cx:txData>
              <cx:f>Sheet1!$B$1</cx:f>
              <cx:v>Alpha Beta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A70984C3-F0A9-4879-B767-D8B1FD486E33}">
          <cx:tx>
            <cx:txData>
              <cx:f>Sheet1!$C$1</cx:f>
              <cx:v>Expectimax 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E1508D3-B9CA-40E9-8AFD-E0EAA00A7721}">
          <cx:tx>
            <cx:txData>
              <cx:f>Sheet1!$D$1</cx:f>
              <cx:v>Monte Carlo</cx:v>
            </cx:txData>
          </cx:tx>
          <cx:spPr>
            <a:solidFill>
              <a:schemeClr val="accent4">
                <a:lumMod val="60000"/>
                <a:lumOff val="40000"/>
              </a:schemeClr>
            </a:solidFill>
          </cx:spPr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r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Sheet1!$A$2:$A$21</cx:f>
        <cx:lvl ptCount="20">
          <cx:pt idx="0">Random Ghost</cx:pt>
          <cx:pt idx="1">Random Ghost</cx:pt>
          <cx:pt idx="2">Random Ghost</cx:pt>
          <cx:pt idx="3">Random Ghost</cx:pt>
          <cx:pt idx="4">Random Ghost</cx:pt>
          <cx:pt idx="5">Random Ghost</cx:pt>
          <cx:pt idx="6">Random Ghost</cx:pt>
          <cx:pt idx="7">Random Ghost</cx:pt>
          <cx:pt idx="8">Random Ghost</cx:pt>
          <cx:pt idx="9">Random Ghost</cx:pt>
          <cx:pt idx="10">Directional Ghost</cx:pt>
          <cx:pt idx="11">Directional Ghost</cx:pt>
          <cx:pt idx="12">Directional Ghost</cx:pt>
          <cx:pt idx="13">Directional Ghost</cx:pt>
          <cx:pt idx="14">Directional Ghost</cx:pt>
          <cx:pt idx="15">Directional Ghost</cx:pt>
          <cx:pt idx="16">Directional Ghost</cx:pt>
          <cx:pt idx="17">Directional Ghost</cx:pt>
          <cx:pt idx="18">Directional Ghost</cx:pt>
          <cx:pt idx="19">Directional Ghost</cx:pt>
        </cx:lvl>
      </cx:strDim>
      <cx:numDim type="val">
        <cx:f>Sheet1!$B$2:$B$21</cx:f>
        <cx:lvl ptCount="20" formatCode="General">
          <cx:pt idx="0">1129</cx:pt>
          <cx:pt idx="1">1001</cx:pt>
          <cx:pt idx="2">-849</cx:pt>
          <cx:pt idx="3">458</cx:pt>
          <cx:pt idx="4">1151</cx:pt>
          <cx:pt idx="5">289</cx:pt>
          <cx:pt idx="6">-384</cx:pt>
          <cx:pt idx="7">-93</cx:pt>
          <cx:pt idx="8">-108</cx:pt>
          <cx:pt idx="9">-786</cx:pt>
          <cx:pt idx="10">-324</cx:pt>
          <cx:pt idx="11">286</cx:pt>
          <cx:pt idx="12">134</cx:pt>
          <cx:pt idx="13">89</cx:pt>
          <cx:pt idx="14">2097</cx:pt>
          <cx:pt idx="15">-321</cx:pt>
          <cx:pt idx="16">1014</cx:pt>
          <cx:pt idx="17">-339</cx:pt>
          <cx:pt idx="18">-324</cx:pt>
          <cx:pt idx="19">148</cx:pt>
        </cx:lvl>
      </cx:numDim>
    </cx:data>
    <cx:data id="1">
      <cx:strDim type="cat">
        <cx:f>Sheet1!$A$2:$A$21</cx:f>
        <cx:lvl ptCount="20">
          <cx:pt idx="0">Random Ghost</cx:pt>
          <cx:pt idx="1">Random Ghost</cx:pt>
          <cx:pt idx="2">Random Ghost</cx:pt>
          <cx:pt idx="3">Random Ghost</cx:pt>
          <cx:pt idx="4">Random Ghost</cx:pt>
          <cx:pt idx="5">Random Ghost</cx:pt>
          <cx:pt idx="6">Random Ghost</cx:pt>
          <cx:pt idx="7">Random Ghost</cx:pt>
          <cx:pt idx="8">Random Ghost</cx:pt>
          <cx:pt idx="9">Random Ghost</cx:pt>
          <cx:pt idx="10">Directional Ghost</cx:pt>
          <cx:pt idx="11">Directional Ghost</cx:pt>
          <cx:pt idx="12">Directional Ghost</cx:pt>
          <cx:pt idx="13">Directional Ghost</cx:pt>
          <cx:pt idx="14">Directional Ghost</cx:pt>
          <cx:pt idx="15">Directional Ghost</cx:pt>
          <cx:pt idx="16">Directional Ghost</cx:pt>
          <cx:pt idx="17">Directional Ghost</cx:pt>
          <cx:pt idx="18">Directional Ghost</cx:pt>
          <cx:pt idx="19">Directional Ghost</cx:pt>
        </cx:lvl>
      </cx:strDim>
      <cx:numDim type="val">
        <cx:f>Sheet1!$C$2:$C$21</cx:f>
        <cx:lvl ptCount="20" formatCode="General">
          <cx:pt idx="0">1931</cx:pt>
          <cx:pt idx="1">-1051</cx:pt>
          <cx:pt idx="2">-374</cx:pt>
          <cx:pt idx="3">-633</cx:pt>
          <cx:pt idx="4">1152</cx:pt>
          <cx:pt idx="5">1595</cx:pt>
          <cx:pt idx="6">1554</cx:pt>
          <cx:pt idx="7">-49</cx:pt>
          <cx:pt idx="8">-272</cx:pt>
          <cx:pt idx="9">-807</cx:pt>
          <cx:pt idx="10">144</cx:pt>
          <cx:pt idx="11">334</cx:pt>
          <cx:pt idx="12">617</cx:pt>
          <cx:pt idx="13">1703</cx:pt>
          <cx:pt idx="14">840</cx:pt>
          <cx:pt idx="15">511</cx:pt>
          <cx:pt idx="16">-339</cx:pt>
          <cx:pt idx="17">502</cx:pt>
          <cx:pt idx="18">467</cx:pt>
          <cx:pt idx="19">837</cx:pt>
        </cx:lvl>
      </cx:numDim>
    </cx:data>
    <cx:data id="2">
      <cx:strDim type="cat">
        <cx:f>Sheet1!$A$2:$A$21</cx:f>
        <cx:lvl ptCount="20">
          <cx:pt idx="0">Random Ghost</cx:pt>
          <cx:pt idx="1">Random Ghost</cx:pt>
          <cx:pt idx="2">Random Ghost</cx:pt>
          <cx:pt idx="3">Random Ghost</cx:pt>
          <cx:pt idx="4">Random Ghost</cx:pt>
          <cx:pt idx="5">Random Ghost</cx:pt>
          <cx:pt idx="6">Random Ghost</cx:pt>
          <cx:pt idx="7">Random Ghost</cx:pt>
          <cx:pt idx="8">Random Ghost</cx:pt>
          <cx:pt idx="9">Random Ghost</cx:pt>
          <cx:pt idx="10">Directional Ghost</cx:pt>
          <cx:pt idx="11">Directional Ghost</cx:pt>
          <cx:pt idx="12">Directional Ghost</cx:pt>
          <cx:pt idx="13">Directional Ghost</cx:pt>
          <cx:pt idx="14">Directional Ghost</cx:pt>
          <cx:pt idx="15">Directional Ghost</cx:pt>
          <cx:pt idx="16">Directional Ghost</cx:pt>
          <cx:pt idx="17">Directional Ghost</cx:pt>
          <cx:pt idx="18">Directional Ghost</cx:pt>
          <cx:pt idx="19">Directional Ghost</cx:pt>
        </cx:lvl>
      </cx:strDim>
      <cx:numDim type="val">
        <cx:f>Sheet1!$D$2:$D$21</cx:f>
        <cx:lvl ptCount="20" formatCode="General">
          <cx:pt idx="0">1642</cx:pt>
          <cx:pt idx="1">1490</cx:pt>
          <cx:pt idx="2">1908</cx:pt>
          <cx:pt idx="3">816</cx:pt>
          <cx:pt idx="4">1639</cx:pt>
          <cx:pt idx="5">1735</cx:pt>
          <cx:pt idx="6">1332</cx:pt>
          <cx:pt idx="7">1479</cx:pt>
          <cx:pt idx="8">1478</cx:pt>
          <cx:pt idx="9">1454</cx:pt>
          <cx:pt idx="10">1673</cx:pt>
          <cx:pt idx="11">1322</cx:pt>
          <cx:pt idx="12">-401</cx:pt>
          <cx:pt idx="13">560</cx:pt>
          <cx:pt idx="14">1695</cx:pt>
          <cx:pt idx="15">375</cx:pt>
          <cx:pt idx="16">109</cx:pt>
          <cx:pt idx="17">638</cx:pt>
          <cx:pt idx="18">1309</cx:pt>
          <cx:pt idx="19">172</cx:pt>
        </cx:lvl>
      </cx:numDim>
    </cx:data>
  </cx:chartData>
  <cx:chart>
    <cx:title pos="t" align="ctr" overlay="0">
      <cx:tx>
        <cx:txData>
          <cx:v>Scores for the medium layout</cx:v>
        </cx:txData>
      </cx:tx>
      <cx:spPr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dirty="0">
              <a:solidFill>
                <a:schemeClr val="lt1"/>
              </a:solidFill>
              <a:latin typeface="+mn-lt"/>
              <a:ea typeface="+mn-ea"/>
              <a:cs typeface="+mn-cs"/>
            </a:rPr>
            <a:t>Scores for the medium layout</a:t>
          </a:r>
        </a:p>
      </cx:txPr>
    </cx:title>
    <cx:plotArea>
      <cx:plotAreaRegion>
        <cx:series layoutId="boxWhisker" uniqueId="{44091ED8-CF70-409F-ADD4-0C2E4F957192}">
          <cx:tx>
            <cx:txData>
              <cx:f>Sheet1!$B$1</cx:f>
              <cx:v>Alpha Beta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A70984C3-F0A9-4879-B767-D8B1FD486E33}">
          <cx:tx>
            <cx:txData>
              <cx:f>Sheet1!$C$1</cx:f>
              <cx:v>Expectimax 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E1508D3-B9CA-40E9-8AFD-E0EAA00A7721}">
          <cx:tx>
            <cx:txData>
              <cx:f>Sheet1!$D$1</cx:f>
              <cx:v>Monte Carlo</cx:v>
            </cx:txData>
          </cx:tx>
          <cx:spPr>
            <a:solidFill>
              <a:schemeClr val="accent4">
                <a:lumMod val="60000"/>
                <a:lumOff val="40000"/>
              </a:schemeClr>
            </a:solidFill>
          </cx:spPr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BB05-1B42-B17C-843D-A2F812961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3FA4E-F968-9410-ADB0-620BFAB72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1484-BA7C-D25F-272E-D4C12D92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6E2F-F021-8C7B-1A4F-7056A5FF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5640-0E93-7A0B-279C-49A76D8C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1CF-B2B4-5C28-7751-EE867A05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083BE-73EB-6374-CC54-05AF069B3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5874-D0B7-DE76-78B8-28B6A07B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ED72-0029-8975-1201-5E2C571E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4D2B-935C-746A-2AAC-F669039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ABE29-41B4-CA63-6736-5DA8242F0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11BB8-824C-B080-F89F-93BCE85D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94CE-1ADA-D015-D498-AC8927D7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3AC7-659F-906A-715B-B53F7FF1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EB70-07A4-9AB1-C761-7A3BEF6B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4A7D-B77E-0379-E682-0B3AD9E3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0F88-20B0-F29B-46D7-99973F15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B22C-31CA-19B4-2B3A-5F9D7826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14042-F8D5-3A35-829B-94F54F92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B8C9-1F71-275E-673B-A6F4B692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51B7-6E1F-9C1F-15F2-FFEBCB74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747F-ECAE-C01F-11B8-9CB38F5F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6B00-5326-05FC-5A14-74672D9B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F176-7898-EDC8-8C28-C889D064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BFCC-81F4-ABDB-309A-C1ED749F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D467-E9F5-5A95-6A92-DCE52E82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FEDA-F93F-01C5-8D4F-C9A174DC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D9060-3FF6-6C30-1142-8BB483C5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92354-88BF-474A-D1B5-D62CF27F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52796-05B4-D32B-81B6-CA5FB9B4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70EF0-E004-841B-4026-365F001E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B172-0AB4-188E-0DA2-C49D9D29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FE5B-5155-5D37-3357-D1946EC8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F6A27-EB6A-EFDB-C747-44A15C060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A9A48-3ABF-4210-7E2A-3C37325A1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2D758-11F2-CF48-61DF-0F76CC84D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BFA7D-6D90-A980-5AD0-FF2DC672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22DA8-06E5-94CA-966E-61E3257D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04A01-DFBE-3286-FED7-73EBE9F6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3BFB-78AA-B72F-B3B7-BD4135E9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1DC13-1187-A33E-2AD2-1BF297B1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3EF5C-8277-1955-67AD-F5DF309C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68E04-2412-26D7-D841-C016182D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2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07E5D-4881-BACD-762C-3317EE4B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F60B3-55F9-9AC1-12C5-A4D8E1C1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B2623-355C-9B05-7CDC-CA53D16A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6B8F-AC1E-1DAE-45BA-4B677740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FF05-1BBE-DC60-F103-4A8306AD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D4250-0F5B-BE92-E385-B9452ED56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7695-BF98-F44A-DA9A-B27E376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4BD2C-C4D9-505B-562E-E7936890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D5FE-A6D3-AC8F-CAE0-E033FCE3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966E-A9C8-E303-EE54-448E6259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1656D-F539-AD64-8865-A0F3AD219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A6997-2912-2A8A-0DB4-D77693B9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4B767-431E-3CEB-710B-672BC0A8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A4ED-516F-4D07-D659-887FBFB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95DCA-EBF2-31C0-3077-4950DD93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0AF72-F877-A98B-C042-4C2DB42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A07E8-918C-0368-E7F0-F2F7E761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B307-5C80-37A5-B955-8E2C442C4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4AED-6F1C-4D8F-815A-AD39A7EBB54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464E-8134-8382-166A-35BA0C8B1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F726-F0BA-29E9-E74E-AF2456820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FB4F-8862-4FAB-9AEE-E420FAC0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F1C671-584D-EE57-90C7-76D51B7B0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785925"/>
              </p:ext>
            </p:extLst>
          </p:nvPr>
        </p:nvGraphicFramePr>
        <p:xfrm>
          <a:off x="1944687" y="519641"/>
          <a:ext cx="886968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128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F1C671-584D-EE57-90C7-76D51B7B0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323692"/>
              </p:ext>
            </p:extLst>
          </p:nvPr>
        </p:nvGraphicFramePr>
        <p:xfrm>
          <a:off x="1661160" y="1348316"/>
          <a:ext cx="886968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68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BA7334D7-C416-34DF-5422-439C4CEAAE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90775265"/>
                  </p:ext>
                </p:extLst>
              </p:nvPr>
            </p:nvGraphicFramePr>
            <p:xfrm>
              <a:off x="833437" y="347662"/>
              <a:ext cx="10753725" cy="63341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BA7334D7-C416-34DF-5422-439C4CEAA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437" y="347662"/>
                <a:ext cx="10753725" cy="63341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5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BA7334D7-C416-34DF-5422-439C4CEAAE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62332260"/>
                  </p:ext>
                </p:extLst>
              </p:nvPr>
            </p:nvGraphicFramePr>
            <p:xfrm>
              <a:off x="947738" y="152401"/>
              <a:ext cx="10053638" cy="66293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BA7334D7-C416-34DF-5422-439C4CEAA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738" y="152401"/>
                <a:ext cx="10053638" cy="66293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78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F1C671-584D-EE57-90C7-76D51B7B0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114603"/>
              </p:ext>
            </p:extLst>
          </p:nvPr>
        </p:nvGraphicFramePr>
        <p:xfrm>
          <a:off x="1944687" y="519641"/>
          <a:ext cx="886968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121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Kesava Prakash Thatavarthi (Student)</dc:creator>
  <cp:lastModifiedBy>Kesava Prakash Thatavarthi (Student)</cp:lastModifiedBy>
  <cp:revision>3</cp:revision>
  <dcterms:created xsi:type="dcterms:W3CDTF">2022-12-05T03:10:48Z</dcterms:created>
  <dcterms:modified xsi:type="dcterms:W3CDTF">2022-12-05T18:42:26Z</dcterms:modified>
</cp:coreProperties>
</file>