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6" r:id="rId11"/>
    <p:sldId id="267" r:id="rId12"/>
    <p:sldId id="260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tr\Desktop\Fall%202018\R%20Analytics%20INSY%205392\Meet\dataset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tr\Desktop\Fall%202018\R%20Analytics%20INSY%205392\Meet\dataset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tr\Desktop\Fall%202018\R%20Analytics%20INSY%205392\Meet\dataset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tr\Desktop\Fall%202018\R%20Analytics%20INSY%205392\Meet\dataset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18714544"/>
        <c:axId val="1408904896"/>
      </c:scatterChart>
      <c:valAx>
        <c:axId val="71871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Rebate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04896"/>
        <c:crosses val="autoZero"/>
        <c:crossBetween val="midCat"/>
      </c:valAx>
      <c:valAx>
        <c:axId val="14089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71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'dataset - Copy'!$C$1</c:f>
              <c:strCache>
                <c:ptCount val="1"/>
                <c:pt idx="0">
                  <c:v>sales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xVal>
            <c:numRef>
              <c:f>'dataset - Copy'!$A$2:$A$261</c:f>
              <c:numCache>
                <c:formatCode>General</c:formatCode>
                <c:ptCount val="260"/>
                <c:pt idx="0">
                  <c:v>12.1208108728752</c:v>
                </c:pt>
                <c:pt idx="1">
                  <c:v>9.4185377564281207</c:v>
                </c:pt>
                <c:pt idx="2">
                  <c:v>11.1470990581438</c:v>
                </c:pt>
                <c:pt idx="3">
                  <c:v>16.158816823735801</c:v>
                </c:pt>
                <c:pt idx="4">
                  <c:v>22.609512954950301</c:v>
                </c:pt>
                <c:pt idx="5">
                  <c:v>14.655240336433099</c:v>
                </c:pt>
                <c:pt idx="6">
                  <c:v>10.245455489493899</c:v>
                </c:pt>
                <c:pt idx="7">
                  <c:v>20.699591785669298</c:v>
                </c:pt>
                <c:pt idx="8">
                  <c:v>8.1452070223167503</c:v>
                </c:pt>
                <c:pt idx="9">
                  <c:v>14.1042145062238</c:v>
                </c:pt>
                <c:pt idx="10">
                  <c:v>18.618457424454402</c:v>
                </c:pt>
                <c:pt idx="11">
                  <c:v>22.980934018269199</c:v>
                </c:pt>
                <c:pt idx="12">
                  <c:v>10.7145441509783</c:v>
                </c:pt>
                <c:pt idx="13">
                  <c:v>22.199667734094</c:v>
                </c:pt>
                <c:pt idx="14">
                  <c:v>15.647203819826199</c:v>
                </c:pt>
                <c:pt idx="15">
                  <c:v>10.8964230818674</c:v>
                </c:pt>
                <c:pt idx="16">
                  <c:v>8.1959616392850894</c:v>
                </c:pt>
                <c:pt idx="17">
                  <c:v>13.444243497215201</c:v>
                </c:pt>
                <c:pt idx="18">
                  <c:v>12.890212247148201</c:v>
                </c:pt>
                <c:pt idx="19">
                  <c:v>21.242977580986899</c:v>
                </c:pt>
                <c:pt idx="20">
                  <c:v>20.9504808485508</c:v>
                </c:pt>
                <c:pt idx="21">
                  <c:v>5.5298643792048097</c:v>
                </c:pt>
                <c:pt idx="22">
                  <c:v>19.7883921815082</c:v>
                </c:pt>
                <c:pt idx="23">
                  <c:v>14.306917418725799</c:v>
                </c:pt>
                <c:pt idx="24">
                  <c:v>20.145031618885699</c:v>
                </c:pt>
                <c:pt idx="25">
                  <c:v>8.5677795298397506</c:v>
                </c:pt>
                <c:pt idx="26">
                  <c:v>5.1831165654584801</c:v>
                </c:pt>
                <c:pt idx="27">
                  <c:v>12.2943598264828</c:v>
                </c:pt>
                <c:pt idx="28">
                  <c:v>22.103019491769398</c:v>
                </c:pt>
                <c:pt idx="29">
                  <c:v>6.7684677988290796</c:v>
                </c:pt>
                <c:pt idx="30">
                  <c:v>15.4501599725336</c:v>
                </c:pt>
                <c:pt idx="31">
                  <c:v>17.5910538854077</c:v>
                </c:pt>
                <c:pt idx="32">
                  <c:v>18.0657201167196</c:v>
                </c:pt>
                <c:pt idx="33">
                  <c:v>7.0933204423636198</c:v>
                </c:pt>
                <c:pt idx="34">
                  <c:v>15.427244035527099</c:v>
                </c:pt>
                <c:pt idx="35">
                  <c:v>12.636013636365499</c:v>
                </c:pt>
                <c:pt idx="36">
                  <c:v>6.9421303272247297</c:v>
                </c:pt>
                <c:pt idx="37">
                  <c:v>11.341719683259701</c:v>
                </c:pt>
                <c:pt idx="38">
                  <c:v>10.574820330366499</c:v>
                </c:pt>
                <c:pt idx="39">
                  <c:v>22.731884657405299</c:v>
                </c:pt>
                <c:pt idx="40">
                  <c:v>19.5148302800953</c:v>
                </c:pt>
                <c:pt idx="41">
                  <c:v>5.78202395699918</c:v>
                </c:pt>
                <c:pt idx="42">
                  <c:v>20.3013283060864</c:v>
                </c:pt>
                <c:pt idx="43">
                  <c:v>14.9262333847582</c:v>
                </c:pt>
                <c:pt idx="44">
                  <c:v>10.301692904904501</c:v>
                </c:pt>
                <c:pt idx="45">
                  <c:v>16.737261954695001</c:v>
                </c:pt>
                <c:pt idx="46">
                  <c:v>19.485241137445001</c:v>
                </c:pt>
                <c:pt idx="47">
                  <c:v>13.52586095687</c:v>
                </c:pt>
                <c:pt idx="48">
                  <c:v>14.593006316572399</c:v>
                </c:pt>
                <c:pt idx="49">
                  <c:v>16.704535805620299</c:v>
                </c:pt>
                <c:pt idx="50">
                  <c:v>15.6501826131716</c:v>
                </c:pt>
                <c:pt idx="51">
                  <c:v>15.362196592614101</c:v>
                </c:pt>
                <c:pt idx="52">
                  <c:v>15.6724968040362</c:v>
                </c:pt>
                <c:pt idx="53">
                  <c:v>22.6921663014218</c:v>
                </c:pt>
                <c:pt idx="54">
                  <c:v>11.597012751735701</c:v>
                </c:pt>
                <c:pt idx="55">
                  <c:v>15.172874894924499</c:v>
                </c:pt>
                <c:pt idx="56">
                  <c:v>17.504798998124901</c:v>
                </c:pt>
                <c:pt idx="57">
                  <c:v>15.485705868341</c:v>
                </c:pt>
                <c:pt idx="58">
                  <c:v>14.7065100120381</c:v>
                </c:pt>
                <c:pt idx="59">
                  <c:v>24.7318991227075</c:v>
                </c:pt>
                <c:pt idx="60">
                  <c:v>13.8046300783753</c:v>
                </c:pt>
                <c:pt idx="61">
                  <c:v>6.2392597971484101</c:v>
                </c:pt>
                <c:pt idx="62">
                  <c:v>11.4795965701342</c:v>
                </c:pt>
                <c:pt idx="63">
                  <c:v>5.2167275268584499</c:v>
                </c:pt>
                <c:pt idx="64">
                  <c:v>7.5900910096242997</c:v>
                </c:pt>
                <c:pt idx="65">
                  <c:v>21.873504794202699</c:v>
                </c:pt>
                <c:pt idx="66">
                  <c:v>10.374475945718601</c:v>
                </c:pt>
                <c:pt idx="67">
                  <c:v>16.062174979597302</c:v>
                </c:pt>
                <c:pt idx="68">
                  <c:v>9.0949982311576605</c:v>
                </c:pt>
                <c:pt idx="69">
                  <c:v>20.811632773838902</c:v>
                </c:pt>
                <c:pt idx="70">
                  <c:v>16.174503643996999</c:v>
                </c:pt>
                <c:pt idx="71">
                  <c:v>16.092192349024099</c:v>
                </c:pt>
                <c:pt idx="72">
                  <c:v>21.764054638333601</c:v>
                </c:pt>
                <c:pt idx="73">
                  <c:v>10.323863527737601</c:v>
                </c:pt>
                <c:pt idx="74">
                  <c:v>9.4585026148706692</c:v>
                </c:pt>
                <c:pt idx="75">
                  <c:v>13.634940455667699</c:v>
                </c:pt>
                <c:pt idx="76">
                  <c:v>16.518209571950099</c:v>
                </c:pt>
                <c:pt idx="77">
                  <c:v>5.11031565722078</c:v>
                </c:pt>
                <c:pt idx="78">
                  <c:v>10.0266908016056</c:v>
                </c:pt>
                <c:pt idx="79">
                  <c:v>19.367417870089401</c:v>
                </c:pt>
                <c:pt idx="80">
                  <c:v>15.9375595627353</c:v>
                </c:pt>
                <c:pt idx="81">
                  <c:v>23.4524193545803</c:v>
                </c:pt>
                <c:pt idx="82">
                  <c:v>21.910467599518601</c:v>
                </c:pt>
                <c:pt idx="83">
                  <c:v>14.8068681685254</c:v>
                </c:pt>
                <c:pt idx="84">
                  <c:v>15.319443992339099</c:v>
                </c:pt>
                <c:pt idx="85">
                  <c:v>23.7178003182635</c:v>
                </c:pt>
                <c:pt idx="86">
                  <c:v>10.5285338498652</c:v>
                </c:pt>
                <c:pt idx="87">
                  <c:v>12.359839454293301</c:v>
                </c:pt>
                <c:pt idx="88">
                  <c:v>16.985431672073901</c:v>
                </c:pt>
                <c:pt idx="89">
                  <c:v>12.828768468461901</c:v>
                </c:pt>
                <c:pt idx="90">
                  <c:v>10.144230425357801</c:v>
                </c:pt>
                <c:pt idx="91">
                  <c:v>8.7820318248122895</c:v>
                </c:pt>
                <c:pt idx="92">
                  <c:v>24.995326139032802</c:v>
                </c:pt>
                <c:pt idx="93">
                  <c:v>20.124913929030299</c:v>
                </c:pt>
                <c:pt idx="94">
                  <c:v>17.864040159620298</c:v>
                </c:pt>
                <c:pt idx="95">
                  <c:v>16.4521198207512</c:v>
                </c:pt>
                <c:pt idx="96">
                  <c:v>24.175735982134899</c:v>
                </c:pt>
                <c:pt idx="97">
                  <c:v>14.195853937417301</c:v>
                </c:pt>
                <c:pt idx="98">
                  <c:v>15.7965331478044</c:v>
                </c:pt>
                <c:pt idx="99">
                  <c:v>23.210159386508199</c:v>
                </c:pt>
                <c:pt idx="100">
                  <c:v>11.625542328692999</c:v>
                </c:pt>
                <c:pt idx="101">
                  <c:v>12.7658187551424</c:v>
                </c:pt>
                <c:pt idx="102">
                  <c:v>13.712187544442701</c:v>
                </c:pt>
                <c:pt idx="103">
                  <c:v>8.1193748582154495</c:v>
                </c:pt>
                <c:pt idx="104">
                  <c:v>11.364600802771699</c:v>
                </c:pt>
                <c:pt idx="105">
                  <c:v>8.8579377997666597</c:v>
                </c:pt>
                <c:pt idx="106">
                  <c:v>13.281585928052699</c:v>
                </c:pt>
                <c:pt idx="107">
                  <c:v>10.2758668223396</c:v>
                </c:pt>
                <c:pt idx="108">
                  <c:v>16.5027947863564</c:v>
                </c:pt>
                <c:pt idx="109">
                  <c:v>7.0880721695721096</c:v>
                </c:pt>
                <c:pt idx="110">
                  <c:v>20.506002195179502</c:v>
                </c:pt>
                <c:pt idx="111">
                  <c:v>7.7962331147864496</c:v>
                </c:pt>
                <c:pt idx="112">
                  <c:v>20.264405459165602</c:v>
                </c:pt>
                <c:pt idx="113">
                  <c:v>11.697179148905001</c:v>
                </c:pt>
                <c:pt idx="114">
                  <c:v>23.508904511109002</c:v>
                </c:pt>
                <c:pt idx="115">
                  <c:v>10.496921334415701</c:v>
                </c:pt>
                <c:pt idx="116">
                  <c:v>21.681371345184701</c:v>
                </c:pt>
                <c:pt idx="117">
                  <c:v>13.075606627389799</c:v>
                </c:pt>
                <c:pt idx="118">
                  <c:v>12.0664705010131</c:v>
                </c:pt>
                <c:pt idx="119">
                  <c:v>14.849979393184199</c:v>
                </c:pt>
                <c:pt idx="120">
                  <c:v>12.572381901554801</c:v>
                </c:pt>
                <c:pt idx="121">
                  <c:v>20.495587992481902</c:v>
                </c:pt>
                <c:pt idx="122">
                  <c:v>9.4667194131761807</c:v>
                </c:pt>
                <c:pt idx="123">
                  <c:v>9.3938118685036898</c:v>
                </c:pt>
                <c:pt idx="124">
                  <c:v>7.5442665629088896</c:v>
                </c:pt>
                <c:pt idx="125">
                  <c:v>9.6631784271448904</c:v>
                </c:pt>
                <c:pt idx="126">
                  <c:v>21.9325527595356</c:v>
                </c:pt>
                <c:pt idx="127">
                  <c:v>22.546914923004799</c:v>
                </c:pt>
                <c:pt idx="128">
                  <c:v>9.7497577266767603</c:v>
                </c:pt>
                <c:pt idx="129">
                  <c:v>15.1538876257837</c:v>
                </c:pt>
                <c:pt idx="130">
                  <c:v>6.5802368102595201</c:v>
                </c:pt>
                <c:pt idx="131">
                  <c:v>9.3049265118315798</c:v>
                </c:pt>
                <c:pt idx="132">
                  <c:v>12.203597072511901</c:v>
                </c:pt>
                <c:pt idx="133">
                  <c:v>17.908414294943199</c:v>
                </c:pt>
                <c:pt idx="134">
                  <c:v>19.3280114652589</c:v>
                </c:pt>
                <c:pt idx="135">
                  <c:v>14.4800105597824</c:v>
                </c:pt>
                <c:pt idx="136">
                  <c:v>21.7895990749821</c:v>
                </c:pt>
                <c:pt idx="137">
                  <c:v>11.229461338370999</c:v>
                </c:pt>
                <c:pt idx="138">
                  <c:v>13.815491045825199</c:v>
                </c:pt>
                <c:pt idx="139">
                  <c:v>19.908508830703799</c:v>
                </c:pt>
                <c:pt idx="140">
                  <c:v>19.5569829270244</c:v>
                </c:pt>
                <c:pt idx="141">
                  <c:v>7.4777127197012296</c:v>
                </c:pt>
                <c:pt idx="142">
                  <c:v>21.213722326792801</c:v>
                </c:pt>
                <c:pt idx="143">
                  <c:v>5.9738394757732696</c:v>
                </c:pt>
                <c:pt idx="144">
                  <c:v>18.8304944615811</c:v>
                </c:pt>
                <c:pt idx="145">
                  <c:v>16.767210559919501</c:v>
                </c:pt>
                <c:pt idx="146">
                  <c:v>6.2183270929381296</c:v>
                </c:pt>
                <c:pt idx="147">
                  <c:v>7.3641500016674399</c:v>
                </c:pt>
                <c:pt idx="148">
                  <c:v>17.605143627151801</c:v>
                </c:pt>
                <c:pt idx="149">
                  <c:v>16.896162056364101</c:v>
                </c:pt>
                <c:pt idx="150">
                  <c:v>16.7793147359043</c:v>
                </c:pt>
                <c:pt idx="151">
                  <c:v>16.0844081034884</c:v>
                </c:pt>
                <c:pt idx="152">
                  <c:v>19.375346270389901</c:v>
                </c:pt>
                <c:pt idx="153">
                  <c:v>18.614312317222399</c:v>
                </c:pt>
                <c:pt idx="154">
                  <c:v>20.111448476090999</c:v>
                </c:pt>
                <c:pt idx="155">
                  <c:v>16.519221635535398</c:v>
                </c:pt>
                <c:pt idx="156">
                  <c:v>11.623347275890399</c:v>
                </c:pt>
                <c:pt idx="157">
                  <c:v>22.7942274557427</c:v>
                </c:pt>
                <c:pt idx="158">
                  <c:v>21.3490989431739</c:v>
                </c:pt>
                <c:pt idx="159">
                  <c:v>10.467934133485</c:v>
                </c:pt>
                <c:pt idx="160">
                  <c:v>13.3267292799428</c:v>
                </c:pt>
                <c:pt idx="161">
                  <c:v>16.348761962726702</c:v>
                </c:pt>
                <c:pt idx="162">
                  <c:v>10.3130944818258</c:v>
                </c:pt>
                <c:pt idx="163">
                  <c:v>5.4275829950347498</c:v>
                </c:pt>
                <c:pt idx="164">
                  <c:v>20.480934232473398</c:v>
                </c:pt>
                <c:pt idx="165">
                  <c:v>14.959980482235601</c:v>
                </c:pt>
                <c:pt idx="166">
                  <c:v>7.2801798069849601</c:v>
                </c:pt>
                <c:pt idx="167">
                  <c:v>23.1208817753941</c:v>
                </c:pt>
                <c:pt idx="168">
                  <c:v>20.163427749648701</c:v>
                </c:pt>
                <c:pt idx="169">
                  <c:v>11.338955941609999</c:v>
                </c:pt>
                <c:pt idx="170">
                  <c:v>8.9131711144000292</c:v>
                </c:pt>
                <c:pt idx="171">
                  <c:v>14.5623860275373</c:v>
                </c:pt>
                <c:pt idx="172">
                  <c:v>14.013208169490101</c:v>
                </c:pt>
                <c:pt idx="173">
                  <c:v>11.058959746733301</c:v>
                </c:pt>
                <c:pt idx="174">
                  <c:v>8.1417276896536404</c:v>
                </c:pt>
                <c:pt idx="175">
                  <c:v>7.9965954134240702</c:v>
                </c:pt>
                <c:pt idx="176">
                  <c:v>20.066755106672598</c:v>
                </c:pt>
                <c:pt idx="177">
                  <c:v>20.708140172064301</c:v>
                </c:pt>
                <c:pt idx="178">
                  <c:v>19.6631104359403</c:v>
                </c:pt>
                <c:pt idx="179">
                  <c:v>24.913687282241899</c:v>
                </c:pt>
                <c:pt idx="180">
                  <c:v>22.512700404040501</c:v>
                </c:pt>
                <c:pt idx="181">
                  <c:v>13.4143808344379</c:v>
                </c:pt>
                <c:pt idx="182">
                  <c:v>11.9923613313586</c:v>
                </c:pt>
                <c:pt idx="183">
                  <c:v>16.693078065291001</c:v>
                </c:pt>
                <c:pt idx="184">
                  <c:v>13.562026908621201</c:v>
                </c:pt>
                <c:pt idx="185">
                  <c:v>24.8440446378663</c:v>
                </c:pt>
                <c:pt idx="186">
                  <c:v>16.276292805559901</c:v>
                </c:pt>
                <c:pt idx="187">
                  <c:v>21.8674271740019</c:v>
                </c:pt>
                <c:pt idx="188">
                  <c:v>17.0511211548001</c:v>
                </c:pt>
                <c:pt idx="189">
                  <c:v>14.9567077634856</c:v>
                </c:pt>
                <c:pt idx="190">
                  <c:v>7.8897325647994903</c:v>
                </c:pt>
                <c:pt idx="191">
                  <c:v>8.1913624238222802</c:v>
                </c:pt>
                <c:pt idx="192">
                  <c:v>20.756277726031801</c:v>
                </c:pt>
                <c:pt idx="193">
                  <c:v>14.4232552824542</c:v>
                </c:pt>
                <c:pt idx="194">
                  <c:v>5.5102411471307304</c:v>
                </c:pt>
                <c:pt idx="195">
                  <c:v>15.975624867714901</c:v>
                </c:pt>
                <c:pt idx="196">
                  <c:v>11.2664205860347</c:v>
                </c:pt>
                <c:pt idx="197">
                  <c:v>20.819045226089699</c:v>
                </c:pt>
                <c:pt idx="198">
                  <c:v>24.035906987264799</c:v>
                </c:pt>
                <c:pt idx="199">
                  <c:v>15.6963835610077</c:v>
                </c:pt>
                <c:pt idx="200">
                  <c:v>5.1253451779484704</c:v>
                </c:pt>
                <c:pt idx="201">
                  <c:v>7.9773513693362501</c:v>
                </c:pt>
                <c:pt idx="202">
                  <c:v>15.8581160288304</c:v>
                </c:pt>
                <c:pt idx="203">
                  <c:v>7.7854878921061799</c:v>
                </c:pt>
                <c:pt idx="204">
                  <c:v>15.9980780584738</c:v>
                </c:pt>
                <c:pt idx="205">
                  <c:v>11.476217601448299</c:v>
                </c:pt>
                <c:pt idx="206">
                  <c:v>10.5173576669767</c:v>
                </c:pt>
                <c:pt idx="207">
                  <c:v>11.687506469897899</c:v>
                </c:pt>
                <c:pt idx="208">
                  <c:v>14.7778763435781</c:v>
                </c:pt>
                <c:pt idx="209">
                  <c:v>17.190197450108801</c:v>
                </c:pt>
                <c:pt idx="210">
                  <c:v>6.1898091249167901</c:v>
                </c:pt>
                <c:pt idx="211">
                  <c:v>23.007536563091001</c:v>
                </c:pt>
                <c:pt idx="212">
                  <c:v>8.0364523315802199</c:v>
                </c:pt>
                <c:pt idx="213">
                  <c:v>17.4425679817796</c:v>
                </c:pt>
                <c:pt idx="214">
                  <c:v>14.666527449153399</c:v>
                </c:pt>
                <c:pt idx="215">
                  <c:v>14.3808591691777</c:v>
                </c:pt>
                <c:pt idx="216">
                  <c:v>21.566596478223801</c:v>
                </c:pt>
                <c:pt idx="217">
                  <c:v>12.519399044103899</c:v>
                </c:pt>
                <c:pt idx="218">
                  <c:v>8.2123023038730008</c:v>
                </c:pt>
                <c:pt idx="219">
                  <c:v>10.808527092449401</c:v>
                </c:pt>
                <c:pt idx="220">
                  <c:v>23.177102156914799</c:v>
                </c:pt>
                <c:pt idx="221">
                  <c:v>16.321165752597199</c:v>
                </c:pt>
                <c:pt idx="222">
                  <c:v>7.45536376722157</c:v>
                </c:pt>
                <c:pt idx="223">
                  <c:v>16.491640768945199</c:v>
                </c:pt>
                <c:pt idx="224">
                  <c:v>9.4409216474741697</c:v>
                </c:pt>
                <c:pt idx="225">
                  <c:v>12.582264523953199</c:v>
                </c:pt>
                <c:pt idx="226">
                  <c:v>20.7726846868172</c:v>
                </c:pt>
                <c:pt idx="227">
                  <c:v>7.4432205734774497</c:v>
                </c:pt>
                <c:pt idx="228">
                  <c:v>8.7538923695683497</c:v>
                </c:pt>
                <c:pt idx="229">
                  <c:v>11.566266324371099</c:v>
                </c:pt>
                <c:pt idx="230">
                  <c:v>19.4083850784227</c:v>
                </c:pt>
                <c:pt idx="231">
                  <c:v>21.0921998554841</c:v>
                </c:pt>
                <c:pt idx="232">
                  <c:v>22.8830562951043</c:v>
                </c:pt>
                <c:pt idx="233">
                  <c:v>8.8189135445281899</c:v>
                </c:pt>
                <c:pt idx="234">
                  <c:v>19.738541683182099</c:v>
                </c:pt>
                <c:pt idx="235">
                  <c:v>21.149365636520098</c:v>
                </c:pt>
                <c:pt idx="236">
                  <c:v>22.056377129629301</c:v>
                </c:pt>
                <c:pt idx="237">
                  <c:v>24.293733807280699</c:v>
                </c:pt>
                <c:pt idx="238">
                  <c:v>23.310558949597201</c:v>
                </c:pt>
                <c:pt idx="239">
                  <c:v>21.0703177936375</c:v>
                </c:pt>
                <c:pt idx="240">
                  <c:v>18.838278427720098</c:v>
                </c:pt>
                <c:pt idx="241">
                  <c:v>13.783668614924</c:v>
                </c:pt>
                <c:pt idx="242">
                  <c:v>19.368318580091</c:v>
                </c:pt>
                <c:pt idx="243">
                  <c:v>20.136819500476101</c:v>
                </c:pt>
                <c:pt idx="244">
                  <c:v>17.801228668540698</c:v>
                </c:pt>
                <c:pt idx="245">
                  <c:v>7.9264019383117601</c:v>
                </c:pt>
                <c:pt idx="246">
                  <c:v>24.816706776619</c:v>
                </c:pt>
                <c:pt idx="247">
                  <c:v>11.4443058799952</c:v>
                </c:pt>
                <c:pt idx="248">
                  <c:v>10.898003792390201</c:v>
                </c:pt>
                <c:pt idx="249">
                  <c:v>23.569098063744601</c:v>
                </c:pt>
                <c:pt idx="250">
                  <c:v>23.523534201085599</c:v>
                </c:pt>
                <c:pt idx="251">
                  <c:v>13.834016402252001</c:v>
                </c:pt>
                <c:pt idx="252">
                  <c:v>19.861452118493599</c:v>
                </c:pt>
                <c:pt idx="253">
                  <c:v>14.075754494406301</c:v>
                </c:pt>
                <c:pt idx="254">
                  <c:v>14.9809060804546</c:v>
                </c:pt>
                <c:pt idx="255">
                  <c:v>9.3373656272888201</c:v>
                </c:pt>
                <c:pt idx="256">
                  <c:v>5.8042089454829702</c:v>
                </c:pt>
                <c:pt idx="257">
                  <c:v>13.1691906414926</c:v>
                </c:pt>
                <c:pt idx="258">
                  <c:v>22.528957892209299</c:v>
                </c:pt>
                <c:pt idx="259">
                  <c:v>13.3600362157449</c:v>
                </c:pt>
              </c:numCache>
            </c:numRef>
          </c:xVal>
          <c:yVal>
            <c:numRef>
              <c:f>'dataset - Copy'!$C$2:$C$261</c:f>
              <c:numCache>
                <c:formatCode>General</c:formatCode>
                <c:ptCount val="260"/>
                <c:pt idx="0">
                  <c:v>4165.8084911682499</c:v>
                </c:pt>
                <c:pt idx="1">
                  <c:v>3812.75945702123</c:v>
                </c:pt>
                <c:pt idx="2">
                  <c:v>3107.96610162556</c:v>
                </c:pt>
                <c:pt idx="3">
                  <c:v>4742.0921061583003</c:v>
                </c:pt>
                <c:pt idx="4">
                  <c:v>3964.6602970980198</c:v>
                </c:pt>
                <c:pt idx="5">
                  <c:v>5111.9275951640502</c:v>
                </c:pt>
                <c:pt idx="6">
                  <c:v>4727.0145638854401</c:v>
                </c:pt>
                <c:pt idx="7">
                  <c:v>3887.7759673442802</c:v>
                </c:pt>
                <c:pt idx="8">
                  <c:v>4304.8102591278403</c:v>
                </c:pt>
                <c:pt idx="9">
                  <c:v>4034.9165117661801</c:v>
                </c:pt>
                <c:pt idx="10">
                  <c:v>3929.7034626718601</c:v>
                </c:pt>
                <c:pt idx="11">
                  <c:v>4571.1108901199104</c:v>
                </c:pt>
                <c:pt idx="12">
                  <c:v>4277.8696876615804</c:v>
                </c:pt>
                <c:pt idx="13">
                  <c:v>4974.4276241792304</c:v>
                </c:pt>
                <c:pt idx="14">
                  <c:v>3780.9521543859</c:v>
                </c:pt>
                <c:pt idx="15">
                  <c:v>3615.0776716896698</c:v>
                </c:pt>
                <c:pt idx="16">
                  <c:v>3764.7163770545499</c:v>
                </c:pt>
                <c:pt idx="17">
                  <c:v>2967.8373820708698</c:v>
                </c:pt>
                <c:pt idx="18">
                  <c:v>4419.02295871351</c:v>
                </c:pt>
                <c:pt idx="19">
                  <c:v>4277.4672124589797</c:v>
                </c:pt>
                <c:pt idx="20">
                  <c:v>4596.8041241579704</c:v>
                </c:pt>
                <c:pt idx="21">
                  <c:v>3608.8253916623298</c:v>
                </c:pt>
                <c:pt idx="22">
                  <c:v>4446.6540111593904</c:v>
                </c:pt>
                <c:pt idx="23">
                  <c:v>4467.3661871453696</c:v>
                </c:pt>
                <c:pt idx="24">
                  <c:v>3308.7002258621801</c:v>
                </c:pt>
                <c:pt idx="25">
                  <c:v>3667.2013666054499</c:v>
                </c:pt>
                <c:pt idx="26">
                  <c:v>3489.0258273302602</c:v>
                </c:pt>
                <c:pt idx="27">
                  <c:v>4480.3927556208801</c:v>
                </c:pt>
                <c:pt idx="28">
                  <c:v>3440.80356820528</c:v>
                </c:pt>
                <c:pt idx="29">
                  <c:v>3512.8254274053302</c:v>
                </c:pt>
                <c:pt idx="30">
                  <c:v>3869.4302693392601</c:v>
                </c:pt>
                <c:pt idx="31">
                  <c:v>3458.5255345841201</c:v>
                </c:pt>
                <c:pt idx="32">
                  <c:v>4318.1258952978897</c:v>
                </c:pt>
                <c:pt idx="33">
                  <c:v>3053.49740969196</c:v>
                </c:pt>
                <c:pt idx="34">
                  <c:v>3385.5528181088398</c:v>
                </c:pt>
                <c:pt idx="35">
                  <c:v>3130.4507750244902</c:v>
                </c:pt>
                <c:pt idx="36">
                  <c:v>4595.3253258597297</c:v>
                </c:pt>
                <c:pt idx="37">
                  <c:v>3797.1255852899699</c:v>
                </c:pt>
                <c:pt idx="38">
                  <c:v>4862.4418379000499</c:v>
                </c:pt>
                <c:pt idx="39">
                  <c:v>3921.1668463217602</c:v>
                </c:pt>
                <c:pt idx="40">
                  <c:v>4339.7064520917202</c:v>
                </c:pt>
                <c:pt idx="41">
                  <c:v>4707.7406115065396</c:v>
                </c:pt>
                <c:pt idx="42">
                  <c:v>4702.51545363066</c:v>
                </c:pt>
                <c:pt idx="43">
                  <c:v>4962.3120286021503</c:v>
                </c:pt>
                <c:pt idx="44">
                  <c:v>3162.1125660934599</c:v>
                </c:pt>
                <c:pt idx="45">
                  <c:v>4323.0787221226501</c:v>
                </c:pt>
                <c:pt idx="46">
                  <c:v>3158.4648205958301</c:v>
                </c:pt>
                <c:pt idx="47">
                  <c:v>3192.7808489183399</c:v>
                </c:pt>
                <c:pt idx="48">
                  <c:v>2618.6355207004399</c:v>
                </c:pt>
                <c:pt idx="49">
                  <c:v>3847.8553100212098</c:v>
                </c:pt>
                <c:pt idx="50">
                  <c:v>2548.9416243102601</c:v>
                </c:pt>
                <c:pt idx="51">
                  <c:v>3805.5792512595599</c:v>
                </c:pt>
                <c:pt idx="52">
                  <c:v>4522.69492050998</c:v>
                </c:pt>
                <c:pt idx="53">
                  <c:v>3427.0371701910999</c:v>
                </c:pt>
                <c:pt idx="54">
                  <c:v>4956.0639332188402</c:v>
                </c:pt>
                <c:pt idx="55">
                  <c:v>3854.0079571087299</c:v>
                </c:pt>
                <c:pt idx="56">
                  <c:v>3642.4530725506202</c:v>
                </c:pt>
                <c:pt idx="57">
                  <c:v>3538.78752085419</c:v>
                </c:pt>
                <c:pt idx="58">
                  <c:v>4330.5217291300696</c:v>
                </c:pt>
                <c:pt idx="59">
                  <c:v>4762.1121512582004</c:v>
                </c:pt>
                <c:pt idx="60">
                  <c:v>4062.34335107471</c:v>
                </c:pt>
                <c:pt idx="61">
                  <c:v>4223.3787533364602</c:v>
                </c:pt>
                <c:pt idx="62">
                  <c:v>2963.6889977937599</c:v>
                </c:pt>
                <c:pt idx="63">
                  <c:v>3797.5186822391402</c:v>
                </c:pt>
                <c:pt idx="64">
                  <c:v>3553.0004336736702</c:v>
                </c:pt>
                <c:pt idx="65">
                  <c:v>4807.51831188505</c:v>
                </c:pt>
                <c:pt idx="66">
                  <c:v>3115.3351812993301</c:v>
                </c:pt>
                <c:pt idx="67">
                  <c:v>3508.5089524097598</c:v>
                </c:pt>
                <c:pt idx="68">
                  <c:v>3380.7293023873299</c:v>
                </c:pt>
                <c:pt idx="69">
                  <c:v>3201.70966767853</c:v>
                </c:pt>
                <c:pt idx="70">
                  <c:v>3360.4080206662102</c:v>
                </c:pt>
                <c:pt idx="71">
                  <c:v>3140.8012392041101</c:v>
                </c:pt>
                <c:pt idx="72">
                  <c:v>3387.1704416490302</c:v>
                </c:pt>
                <c:pt idx="73">
                  <c:v>3077.3438814686401</c:v>
                </c:pt>
                <c:pt idx="74">
                  <c:v>3541.0003134408398</c:v>
                </c:pt>
                <c:pt idx="75">
                  <c:v>4931.5465163655799</c:v>
                </c:pt>
                <c:pt idx="76">
                  <c:v>3932.6615470102902</c:v>
                </c:pt>
                <c:pt idx="77">
                  <c:v>4148.5818256247903</c:v>
                </c:pt>
                <c:pt idx="78">
                  <c:v>3447.4296082789901</c:v>
                </c:pt>
                <c:pt idx="79">
                  <c:v>4367.1510855263696</c:v>
                </c:pt>
                <c:pt idx="80">
                  <c:v>3776.1216444852398</c:v>
                </c:pt>
                <c:pt idx="81">
                  <c:v>3171.9448081822802</c:v>
                </c:pt>
                <c:pt idx="82">
                  <c:v>3159.1547204946601</c:v>
                </c:pt>
                <c:pt idx="83">
                  <c:v>3492.1116558417398</c:v>
                </c:pt>
                <c:pt idx="84">
                  <c:v>3924.9396376866798</c:v>
                </c:pt>
                <c:pt idx="85">
                  <c:v>3754.1258752497301</c:v>
                </c:pt>
                <c:pt idx="86">
                  <c:v>4092.1546006526</c:v>
                </c:pt>
                <c:pt idx="87">
                  <c:v>2928.6838600925298</c:v>
                </c:pt>
                <c:pt idx="88">
                  <c:v>4263.30016175745</c:v>
                </c:pt>
                <c:pt idx="89">
                  <c:v>3371.8934551156299</c:v>
                </c:pt>
                <c:pt idx="90">
                  <c:v>4600.92350290784</c:v>
                </c:pt>
                <c:pt idx="91">
                  <c:v>3206.6650648024302</c:v>
                </c:pt>
                <c:pt idx="92">
                  <c:v>5232.2205858853104</c:v>
                </c:pt>
                <c:pt idx="93">
                  <c:v>3245.9997437980801</c:v>
                </c:pt>
                <c:pt idx="94">
                  <c:v>4092.0115430056899</c:v>
                </c:pt>
                <c:pt idx="95">
                  <c:v>4484.6828324989601</c:v>
                </c:pt>
                <c:pt idx="96">
                  <c:v>3187.8190495141798</c:v>
                </c:pt>
                <c:pt idx="97">
                  <c:v>3056.3196886330802</c:v>
                </c:pt>
                <c:pt idx="98">
                  <c:v>2894.3361831560801</c:v>
                </c:pt>
                <c:pt idx="99">
                  <c:v>3004.6133370459502</c:v>
                </c:pt>
                <c:pt idx="100">
                  <c:v>3653.4107889523402</c:v>
                </c:pt>
                <c:pt idx="101">
                  <c:v>2610.7355650612699</c:v>
                </c:pt>
                <c:pt idx="102">
                  <c:v>2613.9102099781398</c:v>
                </c:pt>
                <c:pt idx="103">
                  <c:v>3611.71018306633</c:v>
                </c:pt>
                <c:pt idx="104">
                  <c:v>3625.1322950787098</c:v>
                </c:pt>
                <c:pt idx="105">
                  <c:v>3871.1724457216101</c:v>
                </c:pt>
                <c:pt idx="106">
                  <c:v>3516.6990791660501</c:v>
                </c:pt>
                <c:pt idx="107">
                  <c:v>3830.91403960555</c:v>
                </c:pt>
                <c:pt idx="108">
                  <c:v>3789.6896411774301</c:v>
                </c:pt>
                <c:pt idx="109">
                  <c:v>4893.9778954362</c:v>
                </c:pt>
                <c:pt idx="110">
                  <c:v>4468.1455564591297</c:v>
                </c:pt>
                <c:pt idx="111">
                  <c:v>4061.2797091382499</c:v>
                </c:pt>
                <c:pt idx="112">
                  <c:v>4329.5719908200599</c:v>
                </c:pt>
                <c:pt idx="113">
                  <c:v>3578.2633857384099</c:v>
                </c:pt>
                <c:pt idx="114">
                  <c:v>5135.1859583302003</c:v>
                </c:pt>
                <c:pt idx="115">
                  <c:v>2940.1206072305299</c:v>
                </c:pt>
                <c:pt idx="116">
                  <c:v>4197.6944968786402</c:v>
                </c:pt>
                <c:pt idx="117">
                  <c:v>3332.4261478489302</c:v>
                </c:pt>
                <c:pt idx="118">
                  <c:v>4928.6398368541104</c:v>
                </c:pt>
                <c:pt idx="119">
                  <c:v>4649.5452935103103</c:v>
                </c:pt>
                <c:pt idx="120">
                  <c:v>4129.9107465226498</c:v>
                </c:pt>
                <c:pt idx="121">
                  <c:v>4029.8922503751601</c:v>
                </c:pt>
                <c:pt idx="122">
                  <c:v>4362.2276834138602</c:v>
                </c:pt>
                <c:pt idx="123">
                  <c:v>4649.6196469131301</c:v>
                </c:pt>
                <c:pt idx="124">
                  <c:v>4108.0436511326398</c:v>
                </c:pt>
                <c:pt idx="125">
                  <c:v>3676.5610941803102</c:v>
                </c:pt>
                <c:pt idx="126">
                  <c:v>3455.1517372491999</c:v>
                </c:pt>
                <c:pt idx="127">
                  <c:v>4020.5948736497098</c:v>
                </c:pt>
                <c:pt idx="128">
                  <c:v>3930.8142613825498</c:v>
                </c:pt>
                <c:pt idx="129">
                  <c:v>4850.2429096737696</c:v>
                </c:pt>
                <c:pt idx="130">
                  <c:v>3184.8842824885501</c:v>
                </c:pt>
                <c:pt idx="131">
                  <c:v>3000.8830760798</c:v>
                </c:pt>
                <c:pt idx="132">
                  <c:v>4365.3491763130796</c:v>
                </c:pt>
                <c:pt idx="133">
                  <c:v>3463.0751977971499</c:v>
                </c:pt>
                <c:pt idx="134">
                  <c:v>4237.1230390602504</c:v>
                </c:pt>
                <c:pt idx="135">
                  <c:v>3286.02437520696</c:v>
                </c:pt>
                <c:pt idx="136">
                  <c:v>4261.3670988022704</c:v>
                </c:pt>
                <c:pt idx="137">
                  <c:v>4820.7312842198899</c:v>
                </c:pt>
                <c:pt idx="138">
                  <c:v>3266.4613701599601</c:v>
                </c:pt>
                <c:pt idx="139">
                  <c:v>5185.3005636954003</c:v>
                </c:pt>
                <c:pt idx="140">
                  <c:v>4090.7080263273301</c:v>
                </c:pt>
                <c:pt idx="141">
                  <c:v>2917.72307946509</c:v>
                </c:pt>
                <c:pt idx="142">
                  <c:v>4605.89680399393</c:v>
                </c:pt>
                <c:pt idx="143">
                  <c:v>4422.1932720271698</c:v>
                </c:pt>
                <c:pt idx="144">
                  <c:v>4820.5528106801803</c:v>
                </c:pt>
                <c:pt idx="145">
                  <c:v>3184.7619700557302</c:v>
                </c:pt>
                <c:pt idx="146">
                  <c:v>4665.10779363862</c:v>
                </c:pt>
                <c:pt idx="147">
                  <c:v>3664.6251390421398</c:v>
                </c:pt>
                <c:pt idx="148">
                  <c:v>4473.5838669634004</c:v>
                </c:pt>
                <c:pt idx="149">
                  <c:v>4822.7976867298403</c:v>
                </c:pt>
                <c:pt idx="150">
                  <c:v>2435.0614653429202</c:v>
                </c:pt>
                <c:pt idx="151">
                  <c:v>2668.3656531612601</c:v>
                </c:pt>
                <c:pt idx="152">
                  <c:v>2489.2856339647901</c:v>
                </c:pt>
                <c:pt idx="153">
                  <c:v>2754.8074564086301</c:v>
                </c:pt>
                <c:pt idx="154">
                  <c:v>3767.9266976134199</c:v>
                </c:pt>
                <c:pt idx="155">
                  <c:v>3511.4251214481501</c:v>
                </c:pt>
                <c:pt idx="156">
                  <c:v>3855.8751950324499</c:v>
                </c:pt>
                <c:pt idx="157">
                  <c:v>3091.6169491456499</c:v>
                </c:pt>
                <c:pt idx="158">
                  <c:v>4400.6425169618697</c:v>
                </c:pt>
                <c:pt idx="159">
                  <c:v>4678.7594114052099</c:v>
                </c:pt>
                <c:pt idx="160">
                  <c:v>3851.7705854266401</c:v>
                </c:pt>
                <c:pt idx="161">
                  <c:v>3945.15879850077</c:v>
                </c:pt>
                <c:pt idx="162">
                  <c:v>3972.4117414246698</c:v>
                </c:pt>
                <c:pt idx="163">
                  <c:v>4718.7431639793504</c:v>
                </c:pt>
                <c:pt idx="164">
                  <c:v>3827.0374799445499</c:v>
                </c:pt>
                <c:pt idx="165">
                  <c:v>4911.4661482307802</c:v>
                </c:pt>
                <c:pt idx="166">
                  <c:v>3856.8494681050902</c:v>
                </c:pt>
                <c:pt idx="167">
                  <c:v>5254.8698072186698</c:v>
                </c:pt>
                <c:pt idx="168">
                  <c:v>3308.6816490189099</c:v>
                </c:pt>
                <c:pt idx="169">
                  <c:v>4720.56655042067</c:v>
                </c:pt>
                <c:pt idx="170">
                  <c:v>3681.2195307101701</c:v>
                </c:pt>
                <c:pt idx="171">
                  <c:v>5108.3841836165902</c:v>
                </c:pt>
                <c:pt idx="172">
                  <c:v>4525.5972820352799</c:v>
                </c:pt>
                <c:pt idx="173">
                  <c:v>3672.4841350207998</c:v>
                </c:pt>
                <c:pt idx="174">
                  <c:v>3975.8869488068199</c:v>
                </c:pt>
                <c:pt idx="175">
                  <c:v>3045.6552438590502</c:v>
                </c:pt>
                <c:pt idx="176">
                  <c:v>3039.3513288607301</c:v>
                </c:pt>
                <c:pt idx="177">
                  <c:v>4239.8788413789798</c:v>
                </c:pt>
                <c:pt idx="178">
                  <c:v>3989.09644588943</c:v>
                </c:pt>
                <c:pt idx="179">
                  <c:v>4877.1778446523304</c:v>
                </c:pt>
                <c:pt idx="180">
                  <c:v>5176.1659361242</c:v>
                </c:pt>
                <c:pt idx="181">
                  <c:v>4964.2778656968303</c:v>
                </c:pt>
                <c:pt idx="182">
                  <c:v>3797.9765331977701</c:v>
                </c:pt>
                <c:pt idx="183">
                  <c:v>4224.9482437134502</c:v>
                </c:pt>
                <c:pt idx="184">
                  <c:v>3940.48695317696</c:v>
                </c:pt>
                <c:pt idx="185">
                  <c:v>3520.3118127807902</c:v>
                </c:pt>
                <c:pt idx="186">
                  <c:v>3011.1377998521698</c:v>
                </c:pt>
                <c:pt idx="187">
                  <c:v>4969.62285261946</c:v>
                </c:pt>
                <c:pt idx="188">
                  <c:v>4101.4058789885903</c:v>
                </c:pt>
                <c:pt idx="189">
                  <c:v>4362.4014360547098</c:v>
                </c:pt>
                <c:pt idx="190">
                  <c:v>3298.8289552012898</c:v>
                </c:pt>
                <c:pt idx="191">
                  <c:v>4644.1532217377598</c:v>
                </c:pt>
                <c:pt idx="192">
                  <c:v>3108.2763784797198</c:v>
                </c:pt>
                <c:pt idx="193">
                  <c:v>5105.6591624991897</c:v>
                </c:pt>
                <c:pt idx="194">
                  <c:v>2903.3218952994698</c:v>
                </c:pt>
                <c:pt idx="195">
                  <c:v>4812.2463960844698</c:v>
                </c:pt>
                <c:pt idx="196">
                  <c:v>3731.5278248281802</c:v>
                </c:pt>
                <c:pt idx="197">
                  <c:v>3327.64031751837</c:v>
                </c:pt>
                <c:pt idx="198">
                  <c:v>4858.3241715383001</c:v>
                </c:pt>
                <c:pt idx="199">
                  <c:v>3735.9569012115198</c:v>
                </c:pt>
                <c:pt idx="200">
                  <c:v>2814.0220618820799</c:v>
                </c:pt>
                <c:pt idx="201">
                  <c:v>3761.8180633514598</c:v>
                </c:pt>
                <c:pt idx="202">
                  <c:v>2549.1466455516802</c:v>
                </c:pt>
                <c:pt idx="203">
                  <c:v>3731.3265232595099</c:v>
                </c:pt>
                <c:pt idx="204">
                  <c:v>3977.1478633520001</c:v>
                </c:pt>
                <c:pt idx="205">
                  <c:v>3024.5898797708501</c:v>
                </c:pt>
                <c:pt idx="206">
                  <c:v>3285.0866331791599</c:v>
                </c:pt>
                <c:pt idx="207">
                  <c:v>3432.6283064916101</c:v>
                </c:pt>
                <c:pt idx="208">
                  <c:v>3582.2951513749399</c:v>
                </c:pt>
                <c:pt idx="209">
                  <c:v>3146.3508070738599</c:v>
                </c:pt>
                <c:pt idx="210">
                  <c:v>4115.8810678426698</c:v>
                </c:pt>
                <c:pt idx="211">
                  <c:v>5076.4376246837701</c:v>
                </c:pt>
                <c:pt idx="212">
                  <c:v>2983.97393199524</c:v>
                </c:pt>
                <c:pt idx="213">
                  <c:v>4505.6163412211299</c:v>
                </c:pt>
                <c:pt idx="214">
                  <c:v>3670.6778907858902</c:v>
                </c:pt>
                <c:pt idx="215">
                  <c:v>4575.7668872253698</c:v>
                </c:pt>
                <c:pt idx="216">
                  <c:v>3471.7124279206901</c:v>
                </c:pt>
                <c:pt idx="217">
                  <c:v>3077.0399041431401</c:v>
                </c:pt>
                <c:pt idx="218">
                  <c:v>4889.5745173104497</c:v>
                </c:pt>
                <c:pt idx="219">
                  <c:v>3178.70288388679</c:v>
                </c:pt>
                <c:pt idx="220">
                  <c:v>5154.9699720673798</c:v>
                </c:pt>
                <c:pt idx="221">
                  <c:v>4294.4898902676196</c:v>
                </c:pt>
                <c:pt idx="222">
                  <c:v>4086.4612699160002</c:v>
                </c:pt>
                <c:pt idx="223">
                  <c:v>4456.9928473066402</c:v>
                </c:pt>
                <c:pt idx="224">
                  <c:v>3660.3709187457598</c:v>
                </c:pt>
                <c:pt idx="225">
                  <c:v>2934.66195917903</c:v>
                </c:pt>
                <c:pt idx="226">
                  <c:v>3972.2868727824002</c:v>
                </c:pt>
                <c:pt idx="227">
                  <c:v>4017.9782877965299</c:v>
                </c:pt>
                <c:pt idx="228">
                  <c:v>4768.9747951643603</c:v>
                </c:pt>
                <c:pt idx="229">
                  <c:v>4419.4109280558696</c:v>
                </c:pt>
                <c:pt idx="230">
                  <c:v>3854.76424033581</c:v>
                </c:pt>
                <c:pt idx="231">
                  <c:v>4601.99382786768</c:v>
                </c:pt>
                <c:pt idx="232">
                  <c:v>3545.2264718661399</c:v>
                </c:pt>
                <c:pt idx="233">
                  <c:v>3094.24975907721</c:v>
                </c:pt>
                <c:pt idx="234">
                  <c:v>3147.5903944217098</c:v>
                </c:pt>
                <c:pt idx="235">
                  <c:v>5226.2849742973904</c:v>
                </c:pt>
                <c:pt idx="236">
                  <c:v>4084.4644914178898</c:v>
                </c:pt>
                <c:pt idx="237">
                  <c:v>3928.3272016494402</c:v>
                </c:pt>
                <c:pt idx="238">
                  <c:v>4781.8860705534398</c:v>
                </c:pt>
                <c:pt idx="239">
                  <c:v>5169.7992733635701</c:v>
                </c:pt>
                <c:pt idx="240">
                  <c:v>5214.7561504862297</c:v>
                </c:pt>
                <c:pt idx="241">
                  <c:v>4681.0163777036696</c:v>
                </c:pt>
                <c:pt idx="242">
                  <c:v>3334.24251446473</c:v>
                </c:pt>
                <c:pt idx="243">
                  <c:v>3293.0931432341999</c:v>
                </c:pt>
                <c:pt idx="244">
                  <c:v>4545.6985449063504</c:v>
                </c:pt>
                <c:pt idx="245">
                  <c:v>3726.2792782254401</c:v>
                </c:pt>
                <c:pt idx="246">
                  <c:v>3220.1998118689298</c:v>
                </c:pt>
                <c:pt idx="247">
                  <c:v>3582.8570767319502</c:v>
                </c:pt>
                <c:pt idx="248">
                  <c:v>4757.6055621515197</c:v>
                </c:pt>
                <c:pt idx="249">
                  <c:v>4957.2351088749301</c:v>
                </c:pt>
                <c:pt idx="250">
                  <c:v>3280.5739100649898</c:v>
                </c:pt>
                <c:pt idx="251">
                  <c:v>3952.22355799151</c:v>
                </c:pt>
                <c:pt idx="252">
                  <c:v>4238.0300275682403</c:v>
                </c:pt>
                <c:pt idx="253">
                  <c:v>4315.9546118820599</c:v>
                </c:pt>
                <c:pt idx="254">
                  <c:v>2464.0831664943098</c:v>
                </c:pt>
                <c:pt idx="255">
                  <c:v>3552.3603770014702</c:v>
                </c:pt>
                <c:pt idx="256">
                  <c:v>3324.15844107271</c:v>
                </c:pt>
                <c:pt idx="257">
                  <c:v>3701.84216824958</c:v>
                </c:pt>
                <c:pt idx="258">
                  <c:v>2816.6618739399701</c:v>
                </c:pt>
                <c:pt idx="259">
                  <c:v>3246.0801347595502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F4-4252-844D-62A16346B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714544"/>
        <c:axId val="1408904896"/>
      </c:scatterChart>
      <c:valAx>
        <c:axId val="71871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Rebate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04896"/>
        <c:crosses val="autoZero"/>
        <c:crossBetween val="midCat"/>
      </c:valAx>
      <c:valAx>
        <c:axId val="14089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71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'dataset - Copy'!$C$1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>
                    <a:alpha val="96000"/>
                  </a:srgbClr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'dataset - Copy'!$B$2:$B$261</c:f>
              <c:numCache>
                <c:formatCode>General</c:formatCode>
                <c:ptCount val="260"/>
                <c:pt idx="0">
                  <c:v>7816.8315701186702</c:v>
                </c:pt>
                <c:pt idx="1">
                  <c:v>6585.66570887342</c:v>
                </c:pt>
                <c:pt idx="2">
                  <c:v>3077.0423081703502</c:v>
                </c:pt>
                <c:pt idx="3">
                  <c:v>9997.8035180829502</c:v>
                </c:pt>
                <c:pt idx="4">
                  <c:v>6036.1539297737199</c:v>
                </c:pt>
                <c:pt idx="5">
                  <c:v>11841.709700412999</c:v>
                </c:pt>
                <c:pt idx="6">
                  <c:v>10567.352050449699</c:v>
                </c:pt>
                <c:pt idx="7">
                  <c:v>5881.9666812196401</c:v>
                </c:pt>
                <c:pt idx="8">
                  <c:v>9012.9094691947103</c:v>
                </c:pt>
                <c:pt idx="9">
                  <c:v>6968.6411698348802</c:v>
                </c:pt>
                <c:pt idx="10">
                  <c:v>6118.7611781060696</c:v>
                </c:pt>
                <c:pt idx="11">
                  <c:v>8777.7123302221298</c:v>
                </c:pt>
                <c:pt idx="12">
                  <c:v>8511.8300123140198</c:v>
                </c:pt>
                <c:pt idx="13">
                  <c:v>10724.3208871223</c:v>
                </c:pt>
                <c:pt idx="14">
                  <c:v>5659.9812633357897</c:v>
                </c:pt>
                <c:pt idx="15">
                  <c:v>5525.4164808429796</c:v>
                </c:pt>
                <c:pt idx="16">
                  <c:v>6710.7055759988698</c:v>
                </c:pt>
                <c:pt idx="17">
                  <c:v>2274.98373063281</c:v>
                </c:pt>
                <c:pt idx="18">
                  <c:v>8862.0619690045696</c:v>
                </c:pt>
                <c:pt idx="19">
                  <c:v>7561.6021505557001</c:v>
                </c:pt>
                <c:pt idx="20">
                  <c:v>9065.8227801322901</c:v>
                </c:pt>
                <c:pt idx="21">
                  <c:v>6353.4484272822701</c:v>
                </c:pt>
                <c:pt idx="22">
                  <c:v>8457.3786640539802</c:v>
                </c:pt>
                <c:pt idx="23">
                  <c:v>8942.2694016248006</c:v>
                </c:pt>
                <c:pt idx="24">
                  <c:v>3126.8538213335</c:v>
                </c:pt>
                <c:pt idx="25">
                  <c:v>6105.9915069490698</c:v>
                </c:pt>
                <c:pt idx="26">
                  <c:v>5907.9910749569499</c:v>
                </c:pt>
                <c:pt idx="27">
                  <c:v>9324.0314424037897</c:v>
                </c:pt>
                <c:pt idx="28">
                  <c:v>3704.10504797474</c:v>
                </c:pt>
                <c:pt idx="29">
                  <c:v>5680.6259793229401</c:v>
                </c:pt>
                <c:pt idx="30">
                  <c:v>6039.9793931283102</c:v>
                </c:pt>
                <c:pt idx="31">
                  <c:v>4015.8523367717899</c:v>
                </c:pt>
                <c:pt idx="32">
                  <c:v>7945.0513077899795</c:v>
                </c:pt>
                <c:pt idx="33">
                  <c:v>3486.6048377007201</c:v>
                </c:pt>
                <c:pt idx="34">
                  <c:v>3995.0063084252201</c:v>
                </c:pt>
                <c:pt idx="35">
                  <c:v>3111.6261640563598</c:v>
                </c:pt>
                <c:pt idx="36">
                  <c:v>10529.305632691799</c:v>
                </c:pt>
                <c:pt idx="37">
                  <c:v>6320.9474859759202</c:v>
                </c:pt>
                <c:pt idx="38">
                  <c:v>11153.273017145701</c:v>
                </c:pt>
                <c:pt idx="39">
                  <c:v>5907.9368463717401</c:v>
                </c:pt>
                <c:pt idx="40">
                  <c:v>7990.5573562718901</c:v>
                </c:pt>
                <c:pt idx="41">
                  <c:v>11322.6956389844</c:v>
                </c:pt>
                <c:pt idx="42">
                  <c:v>9511.7786508053505</c:v>
                </c:pt>
                <c:pt idx="43">
                  <c:v>11247.3422316834</c:v>
                </c:pt>
                <c:pt idx="44">
                  <c:v>3441.2565948441602</c:v>
                </c:pt>
                <c:pt idx="45">
                  <c:v>8114.7823650389901</c:v>
                </c:pt>
                <c:pt idx="46">
                  <c:v>6690.6602685339703</c:v>
                </c:pt>
                <c:pt idx="47">
                  <c:v>6066.8001701124003</c:v>
                </c:pt>
                <c:pt idx="48">
                  <c:v>2974.0698663517801</c:v>
                </c:pt>
                <c:pt idx="49">
                  <c:v>10234.437748324101</c:v>
                </c:pt>
                <c:pt idx="50">
                  <c:v>2624.6191402897198</c:v>
                </c:pt>
                <c:pt idx="51">
                  <c:v>9910.6594552286006</c:v>
                </c:pt>
                <c:pt idx="52">
                  <c:v>9032.7002508565802</c:v>
                </c:pt>
                <c:pt idx="53">
                  <c:v>3592.0009324327102</c:v>
                </c:pt>
                <c:pt idx="54">
                  <c:v>11438.9318674803</c:v>
                </c:pt>
                <c:pt idx="55">
                  <c:v>6092.7578485570803</c:v>
                </c:pt>
                <c:pt idx="56">
                  <c:v>4867.47249076143</c:v>
                </c:pt>
                <c:pt idx="57">
                  <c:v>4674.5875272899902</c:v>
                </c:pt>
                <c:pt idx="58">
                  <c:v>8271.7499770224094</c:v>
                </c:pt>
                <c:pt idx="59">
                  <c:v>9576.7747475765591</c:v>
                </c:pt>
                <c:pt idx="60">
                  <c:v>7114.9911596439797</c:v>
                </c:pt>
                <c:pt idx="61">
                  <c:v>8984.9299849011004</c:v>
                </c:pt>
                <c:pt idx="62">
                  <c:v>2417.4227546900502</c:v>
                </c:pt>
                <c:pt idx="63">
                  <c:v>7229.4483734294799</c:v>
                </c:pt>
                <c:pt idx="64">
                  <c:v>5735.9002139419299</c:v>
                </c:pt>
                <c:pt idx="65">
                  <c:v>10026.500369887801</c:v>
                </c:pt>
                <c:pt idx="66">
                  <c:v>3336.1291144974498</c:v>
                </c:pt>
                <c:pt idx="67">
                  <c:v>4410.7891647145198</c:v>
                </c:pt>
                <c:pt idx="68">
                  <c:v>4678.6546618677703</c:v>
                </c:pt>
                <c:pt idx="69">
                  <c:v>2666.9626827351699</c:v>
                </c:pt>
                <c:pt idx="70">
                  <c:v>3598.1374075636299</c:v>
                </c:pt>
                <c:pt idx="71">
                  <c:v>2759.5008285716199</c:v>
                </c:pt>
                <c:pt idx="72">
                  <c:v>3509.1962856240598</c:v>
                </c:pt>
                <c:pt idx="73">
                  <c:v>3077.1579202264502</c:v>
                </c:pt>
                <c:pt idx="74">
                  <c:v>5324.5434192940602</c:v>
                </c:pt>
                <c:pt idx="75">
                  <c:v>11082.1997332387</c:v>
                </c:pt>
                <c:pt idx="76">
                  <c:v>6256.1736074276296</c:v>
                </c:pt>
                <c:pt idx="77">
                  <c:v>8883.9996401220596</c:v>
                </c:pt>
                <c:pt idx="78">
                  <c:v>4898.3297804370504</c:v>
                </c:pt>
                <c:pt idx="79">
                  <c:v>8065.7282476313403</c:v>
                </c:pt>
                <c:pt idx="80">
                  <c:v>5643.3843453414702</c:v>
                </c:pt>
                <c:pt idx="81">
                  <c:v>2404.9899755045799</c:v>
                </c:pt>
                <c:pt idx="82">
                  <c:v>2387.7367195673301</c:v>
                </c:pt>
                <c:pt idx="83">
                  <c:v>4412.6232881099004</c:v>
                </c:pt>
                <c:pt idx="84">
                  <c:v>6356.9443537853704</c:v>
                </c:pt>
                <c:pt idx="85">
                  <c:v>5046.4064353145704</c:v>
                </c:pt>
                <c:pt idx="86">
                  <c:v>7712.02015969902</c:v>
                </c:pt>
                <c:pt idx="87">
                  <c:v>2175.4207117483002</c:v>
                </c:pt>
                <c:pt idx="88">
                  <c:v>7818.9778658561399</c:v>
                </c:pt>
                <c:pt idx="89">
                  <c:v>4063.2155239582098</c:v>
                </c:pt>
                <c:pt idx="90">
                  <c:v>10056.7385046743</c:v>
                </c:pt>
                <c:pt idx="91">
                  <c:v>3910.3924767114199</c:v>
                </c:pt>
                <c:pt idx="92">
                  <c:v>11608.833207748799</c:v>
                </c:pt>
                <c:pt idx="93">
                  <c:v>2864.0295243822002</c:v>
                </c:pt>
                <c:pt idx="94">
                  <c:v>6882.1224411949497</c:v>
                </c:pt>
                <c:pt idx="95">
                  <c:v>8877.5663012638706</c:v>
                </c:pt>
                <c:pt idx="96">
                  <c:v>2398.11266586185</c:v>
                </c:pt>
                <c:pt idx="97">
                  <c:v>2650.8889957331098</c:v>
                </c:pt>
                <c:pt idx="98">
                  <c:v>4643.6316105537098</c:v>
                </c:pt>
                <c:pt idx="99">
                  <c:v>6279.8062460497003</c:v>
                </c:pt>
                <c:pt idx="100">
                  <c:v>8698.6210946925003</c:v>
                </c:pt>
                <c:pt idx="101">
                  <c:v>2767.0764322392602</c:v>
                </c:pt>
                <c:pt idx="102">
                  <c:v>2859.8056714981799</c:v>
                </c:pt>
                <c:pt idx="103">
                  <c:v>8277.2883265279197</c:v>
                </c:pt>
                <c:pt idx="104">
                  <c:v>5389.8835349827996</c:v>
                </c:pt>
                <c:pt idx="105">
                  <c:v>7012.39096047357</c:v>
                </c:pt>
                <c:pt idx="106">
                  <c:v>4673.6633316613697</c:v>
                </c:pt>
                <c:pt idx="107">
                  <c:v>6604.7790814191103</c:v>
                </c:pt>
                <c:pt idx="108">
                  <c:v>5619.3441343493796</c:v>
                </c:pt>
                <c:pt idx="109">
                  <c:v>11870.2213959768</c:v>
                </c:pt>
                <c:pt idx="110">
                  <c:v>8445.3872921876591</c:v>
                </c:pt>
                <c:pt idx="111">
                  <c:v>7937.3619686812199</c:v>
                </c:pt>
                <c:pt idx="112">
                  <c:v>7846.4053482748604</c:v>
                </c:pt>
                <c:pt idx="113">
                  <c:v>5270.3226944431699</c:v>
                </c:pt>
                <c:pt idx="114">
                  <c:v>11369.600582867901</c:v>
                </c:pt>
                <c:pt idx="115">
                  <c:v>2447.1038212068402</c:v>
                </c:pt>
                <c:pt idx="116">
                  <c:v>7210.4613301344198</c:v>
                </c:pt>
                <c:pt idx="117">
                  <c:v>3928.9210671558999</c:v>
                </c:pt>
                <c:pt idx="118">
                  <c:v>11229.453606531</c:v>
                </c:pt>
                <c:pt idx="119">
                  <c:v>9708.2544448785502</c:v>
                </c:pt>
                <c:pt idx="120">
                  <c:v>7593.8660516403597</c:v>
                </c:pt>
                <c:pt idx="121">
                  <c:v>6515.2374450117304</c:v>
                </c:pt>
                <c:pt idx="122">
                  <c:v>9045.2208002097905</c:v>
                </c:pt>
                <c:pt idx="123">
                  <c:v>10416.7294064537</c:v>
                </c:pt>
                <c:pt idx="124">
                  <c:v>8241.4730736054498</c:v>
                </c:pt>
                <c:pt idx="125">
                  <c:v>5899.3354537524301</c:v>
                </c:pt>
                <c:pt idx="126">
                  <c:v>3800.5200196057599</c:v>
                </c:pt>
                <c:pt idx="127">
                  <c:v>6365.8662913367198</c:v>
                </c:pt>
                <c:pt idx="128">
                  <c:v>7029.4364918954698</c:v>
                </c:pt>
                <c:pt idx="129">
                  <c:v>10597.3560297862</c:v>
                </c:pt>
                <c:pt idx="130">
                  <c:v>4065.6010764651</c:v>
                </c:pt>
                <c:pt idx="131">
                  <c:v>2978.5742592066499</c:v>
                </c:pt>
                <c:pt idx="132">
                  <c:v>8726.6724794171805</c:v>
                </c:pt>
                <c:pt idx="133">
                  <c:v>4075.56150387973</c:v>
                </c:pt>
                <c:pt idx="134">
                  <c:v>7490.2083519846201</c:v>
                </c:pt>
                <c:pt idx="135">
                  <c:v>3466.4157573133698</c:v>
                </c:pt>
                <c:pt idx="136">
                  <c:v>7488.1386319175399</c:v>
                </c:pt>
                <c:pt idx="137">
                  <c:v>10952.0493103191</c:v>
                </c:pt>
                <c:pt idx="138">
                  <c:v>3586.4321682602199</c:v>
                </c:pt>
                <c:pt idx="139">
                  <c:v>11813.801497221</c:v>
                </c:pt>
                <c:pt idx="140">
                  <c:v>6780.0192120484999</c:v>
                </c:pt>
                <c:pt idx="141">
                  <c:v>2758.8625303469598</c:v>
                </c:pt>
                <c:pt idx="142">
                  <c:v>9028.5240677185393</c:v>
                </c:pt>
                <c:pt idx="143">
                  <c:v>9946.7987339012307</c:v>
                </c:pt>
                <c:pt idx="144">
                  <c:v>10173.3863474801</c:v>
                </c:pt>
                <c:pt idx="145">
                  <c:v>2920.5288090743102</c:v>
                </c:pt>
                <c:pt idx="146">
                  <c:v>10986.425606999501</c:v>
                </c:pt>
                <c:pt idx="147">
                  <c:v>6157.4778337962898</c:v>
                </c:pt>
                <c:pt idx="148">
                  <c:v>8610.3137074969709</c:v>
                </c:pt>
                <c:pt idx="149">
                  <c:v>10381.2882821076</c:v>
                </c:pt>
                <c:pt idx="150">
                  <c:v>2159.5522742718499</c:v>
                </c:pt>
                <c:pt idx="151">
                  <c:v>3270.6650304608002</c:v>
                </c:pt>
                <c:pt idx="152">
                  <c:v>2767.3633284866801</c:v>
                </c:pt>
                <c:pt idx="153">
                  <c:v>4208.7113629095302</c:v>
                </c:pt>
                <c:pt idx="154">
                  <c:v>10333.907590713399</c:v>
                </c:pt>
                <c:pt idx="155">
                  <c:v>8330.9457502327896</c:v>
                </c:pt>
                <c:pt idx="156">
                  <c:v>6518.4137625619796</c:v>
                </c:pt>
                <c:pt idx="157">
                  <c:v>2069.2837079986898</c:v>
                </c:pt>
                <c:pt idx="158">
                  <c:v>8153.5918177105495</c:v>
                </c:pt>
                <c:pt idx="159">
                  <c:v>10325.9074413218</c:v>
                </c:pt>
                <c:pt idx="160">
                  <c:v>6367.0112965628496</c:v>
                </c:pt>
                <c:pt idx="161">
                  <c:v>6386.7797893471998</c:v>
                </c:pt>
                <c:pt idx="162">
                  <c:v>7157.1466680616104</c:v>
                </c:pt>
                <c:pt idx="163">
                  <c:v>11447.0593822189</c:v>
                </c:pt>
                <c:pt idx="164">
                  <c:v>5542.6621558144698</c:v>
                </c:pt>
                <c:pt idx="165">
                  <c:v>10810.5963263661</c:v>
                </c:pt>
                <c:pt idx="166">
                  <c:v>7191.0212705843196</c:v>
                </c:pt>
                <c:pt idx="167">
                  <c:v>11953.5663519055</c:v>
                </c:pt>
                <c:pt idx="168">
                  <c:v>3058.6594138294499</c:v>
                </c:pt>
                <c:pt idx="169">
                  <c:v>10430.1229333505</c:v>
                </c:pt>
                <c:pt idx="170">
                  <c:v>6084.7950731404098</c:v>
                </c:pt>
                <c:pt idx="171">
                  <c:v>11754.570354707501</c:v>
                </c:pt>
                <c:pt idx="172">
                  <c:v>9196.3094384409505</c:v>
                </c:pt>
                <c:pt idx="173">
                  <c:v>5730.2714982070001</c:v>
                </c:pt>
                <c:pt idx="174">
                  <c:v>7522.1493495628201</c:v>
                </c:pt>
                <c:pt idx="175">
                  <c:v>3313.2460019551199</c:v>
                </c:pt>
                <c:pt idx="176">
                  <c:v>2028.95281650126</c:v>
                </c:pt>
                <c:pt idx="177">
                  <c:v>7475.2232856117198</c:v>
                </c:pt>
                <c:pt idx="178">
                  <c:v>6341.8144760653404</c:v>
                </c:pt>
                <c:pt idx="179">
                  <c:v>10034.7237689421</c:v>
                </c:pt>
                <c:pt idx="180">
                  <c:v>11599.266028963</c:v>
                </c:pt>
                <c:pt idx="181">
                  <c:v>11263.6952805333</c:v>
                </c:pt>
                <c:pt idx="182">
                  <c:v>6183.3302658051298</c:v>
                </c:pt>
                <c:pt idx="183">
                  <c:v>7626.2490875087697</c:v>
                </c:pt>
                <c:pt idx="184">
                  <c:v>6604.6904451213804</c:v>
                </c:pt>
                <c:pt idx="185">
                  <c:v>4026.6900537535498</c:v>
                </c:pt>
                <c:pt idx="186">
                  <c:v>2108.32378640771</c:v>
                </c:pt>
                <c:pt idx="187">
                  <c:v>10761.3995675929</c:v>
                </c:pt>
                <c:pt idx="188">
                  <c:v>7071.5406937524704</c:v>
                </c:pt>
                <c:pt idx="189">
                  <c:v>8411.0384113155305</c:v>
                </c:pt>
                <c:pt idx="190">
                  <c:v>4506.6247279755798</c:v>
                </c:pt>
                <c:pt idx="191">
                  <c:v>10550.4446853884</c:v>
                </c:pt>
                <c:pt idx="192">
                  <c:v>2253.7940675392701</c:v>
                </c:pt>
                <c:pt idx="193">
                  <c:v>11817.613554187101</c:v>
                </c:pt>
                <c:pt idx="194">
                  <c:v>3146.2001316249398</c:v>
                </c:pt>
                <c:pt idx="195">
                  <c:v>10386.9086904451</c:v>
                </c:pt>
                <c:pt idx="196">
                  <c:v>6044.1249893046897</c:v>
                </c:pt>
                <c:pt idx="197">
                  <c:v>3244.7374360635899</c:v>
                </c:pt>
                <c:pt idx="198">
                  <c:v>10079.5899429359</c:v>
                </c:pt>
                <c:pt idx="199">
                  <c:v>5477.6025870814901</c:v>
                </c:pt>
                <c:pt idx="200">
                  <c:v>2874.36675094068</c:v>
                </c:pt>
                <c:pt idx="201">
                  <c:v>6559.3619183637202</c:v>
                </c:pt>
                <c:pt idx="202">
                  <c:v>2625.8464511483899</c:v>
                </c:pt>
                <c:pt idx="203">
                  <c:v>8942.5302161835098</c:v>
                </c:pt>
                <c:pt idx="204">
                  <c:v>10991.6051109321</c:v>
                </c:pt>
                <c:pt idx="205">
                  <c:v>5080.5801693350104</c:v>
                </c:pt>
                <c:pt idx="206">
                  <c:v>6475.6533927284199</c:v>
                </c:pt>
                <c:pt idx="207">
                  <c:v>7387.4720796011397</c:v>
                </c:pt>
                <c:pt idx="208">
                  <c:v>4930.9562570415401</c:v>
                </c:pt>
                <c:pt idx="209">
                  <c:v>2565.9735156223201</c:v>
                </c:pt>
                <c:pt idx="210">
                  <c:v>8512.32861913741</c:v>
                </c:pt>
                <c:pt idx="211">
                  <c:v>11031.8166837096</c:v>
                </c:pt>
                <c:pt idx="212">
                  <c:v>2975.6161645054799</c:v>
                </c:pt>
                <c:pt idx="213">
                  <c:v>8803.7323956377804</c:v>
                </c:pt>
                <c:pt idx="214">
                  <c:v>5307.1822905913004</c:v>
                </c:pt>
                <c:pt idx="215">
                  <c:v>9485.3630992583894</c:v>
                </c:pt>
                <c:pt idx="216">
                  <c:v>3912.62979060411</c:v>
                </c:pt>
                <c:pt idx="217">
                  <c:v>2879.6128700487302</c:v>
                </c:pt>
                <c:pt idx="218">
                  <c:v>11716.8149682693</c:v>
                </c:pt>
                <c:pt idx="219">
                  <c:v>3472.1689606085401</c:v>
                </c:pt>
                <c:pt idx="220">
                  <c:v>11542.0836913399</c:v>
                </c:pt>
                <c:pt idx="221">
                  <c:v>7947.0166731625804</c:v>
                </c:pt>
                <c:pt idx="222">
                  <c:v>8107.7611730434</c:v>
                </c:pt>
                <c:pt idx="223">
                  <c:v>8683.9977074414492</c:v>
                </c:pt>
                <c:pt idx="224">
                  <c:v>5831.7222916521096</c:v>
                </c:pt>
                <c:pt idx="225">
                  <c:v>2128.2067992724501</c:v>
                </c:pt>
                <c:pt idx="226">
                  <c:v>6181.4668034203396</c:v>
                </c:pt>
                <c:pt idx="227">
                  <c:v>7865.9332431852799</c:v>
                </c:pt>
                <c:pt idx="228">
                  <c:v>11001.0777162388</c:v>
                </c:pt>
                <c:pt idx="229">
                  <c:v>9003.6079129204209</c:v>
                </c:pt>
                <c:pt idx="230">
                  <c:v>5806.3399144448304</c:v>
                </c:pt>
                <c:pt idx="231">
                  <c:v>9000.0458694994395</c:v>
                </c:pt>
                <c:pt idx="232">
                  <c:v>4144.4662776775704</c:v>
                </c:pt>
                <c:pt idx="233">
                  <c:v>3397.1143891103602</c:v>
                </c:pt>
                <c:pt idx="234">
                  <c:v>2531.8255815655002</c:v>
                </c:pt>
                <c:pt idx="235">
                  <c:v>11889.751381706399</c:v>
                </c:pt>
                <c:pt idx="236">
                  <c:v>6653.9068245328999</c:v>
                </c:pt>
                <c:pt idx="237">
                  <c:v>5894.6533133275798</c:v>
                </c:pt>
                <c:pt idx="238">
                  <c:v>9737.7831400372106</c:v>
                </c:pt>
                <c:pt idx="239">
                  <c:v>11650.9893983603</c:v>
                </c:pt>
                <c:pt idx="240">
                  <c:v>11893.413120880699</c:v>
                </c:pt>
                <c:pt idx="241">
                  <c:v>9937.3115045018494</c:v>
                </c:pt>
                <c:pt idx="242">
                  <c:v>3318.1900815106901</c:v>
                </c:pt>
                <c:pt idx="243">
                  <c:v>3177.45535448194</c:v>
                </c:pt>
                <c:pt idx="244">
                  <c:v>8906.4866309054196</c:v>
                </c:pt>
                <c:pt idx="245">
                  <c:v>6459.6491847187299</c:v>
                </c:pt>
                <c:pt idx="246">
                  <c:v>2602.3428472690298</c:v>
                </c:pt>
                <c:pt idx="247">
                  <c:v>5271.6565532609802</c:v>
                </c:pt>
                <c:pt idx="248">
                  <c:v>10665.9993370995</c:v>
                </c:pt>
                <c:pt idx="249">
                  <c:v>10515.134153421999</c:v>
                </c:pt>
                <c:pt idx="250">
                  <c:v>2890.7060022465898</c:v>
                </c:pt>
                <c:pt idx="251">
                  <c:v>6621.75423279405</c:v>
                </c:pt>
                <c:pt idx="252">
                  <c:v>7372.65423685312</c:v>
                </c:pt>
                <c:pt idx="253">
                  <c:v>8346.0533693432808</c:v>
                </c:pt>
                <c:pt idx="254">
                  <c:v>2069.3298596888799</c:v>
                </c:pt>
                <c:pt idx="255">
                  <c:v>8013.6195598170198</c:v>
                </c:pt>
                <c:pt idx="256">
                  <c:v>6619.3000115454197</c:v>
                </c:pt>
                <c:pt idx="257">
                  <c:v>9059.6752408891898</c:v>
                </c:pt>
                <c:pt idx="258">
                  <c:v>5161.7056229151804</c:v>
                </c:pt>
                <c:pt idx="259">
                  <c:v>6481.3806191086796</c:v>
                </c:pt>
              </c:numCache>
            </c:numRef>
          </c:xVal>
          <c:yVal>
            <c:numRef>
              <c:f>'dataset - Copy'!$C$2:$C$261</c:f>
              <c:numCache>
                <c:formatCode>General</c:formatCode>
                <c:ptCount val="260"/>
                <c:pt idx="0">
                  <c:v>4165.8084911682499</c:v>
                </c:pt>
                <c:pt idx="1">
                  <c:v>3812.75945702123</c:v>
                </c:pt>
                <c:pt idx="2">
                  <c:v>3107.96610162556</c:v>
                </c:pt>
                <c:pt idx="3">
                  <c:v>4742.0921061583003</c:v>
                </c:pt>
                <c:pt idx="4">
                  <c:v>3964.6602970980198</c:v>
                </c:pt>
                <c:pt idx="5">
                  <c:v>5111.9275951640502</c:v>
                </c:pt>
                <c:pt idx="6">
                  <c:v>4727.0145638854401</c:v>
                </c:pt>
                <c:pt idx="7">
                  <c:v>3887.7759673442802</c:v>
                </c:pt>
                <c:pt idx="8">
                  <c:v>4304.8102591278403</c:v>
                </c:pt>
                <c:pt idx="9">
                  <c:v>4034.9165117661801</c:v>
                </c:pt>
                <c:pt idx="10">
                  <c:v>3929.7034626718601</c:v>
                </c:pt>
                <c:pt idx="11">
                  <c:v>4571.1108901199104</c:v>
                </c:pt>
                <c:pt idx="12">
                  <c:v>4277.8696876615804</c:v>
                </c:pt>
                <c:pt idx="13">
                  <c:v>4974.4276241792304</c:v>
                </c:pt>
                <c:pt idx="14">
                  <c:v>3780.9521543859</c:v>
                </c:pt>
                <c:pt idx="15">
                  <c:v>3615.0776716896698</c:v>
                </c:pt>
                <c:pt idx="16">
                  <c:v>3764.7163770545499</c:v>
                </c:pt>
                <c:pt idx="17">
                  <c:v>2967.8373820708698</c:v>
                </c:pt>
                <c:pt idx="18">
                  <c:v>4419.02295871351</c:v>
                </c:pt>
                <c:pt idx="19">
                  <c:v>4277.4672124589797</c:v>
                </c:pt>
                <c:pt idx="20">
                  <c:v>4596.8041241579704</c:v>
                </c:pt>
                <c:pt idx="21">
                  <c:v>3608.8253916623298</c:v>
                </c:pt>
                <c:pt idx="22">
                  <c:v>4446.6540111593904</c:v>
                </c:pt>
                <c:pt idx="23">
                  <c:v>4467.3661871453696</c:v>
                </c:pt>
                <c:pt idx="24">
                  <c:v>3308.7002258621801</c:v>
                </c:pt>
                <c:pt idx="25">
                  <c:v>3667.2013666054499</c:v>
                </c:pt>
                <c:pt idx="26">
                  <c:v>3489.0258273302602</c:v>
                </c:pt>
                <c:pt idx="27">
                  <c:v>4480.3927556208801</c:v>
                </c:pt>
                <c:pt idx="28">
                  <c:v>3440.80356820528</c:v>
                </c:pt>
                <c:pt idx="29">
                  <c:v>3512.8254274053302</c:v>
                </c:pt>
                <c:pt idx="30">
                  <c:v>3869.4302693392601</c:v>
                </c:pt>
                <c:pt idx="31">
                  <c:v>3458.5255345841201</c:v>
                </c:pt>
                <c:pt idx="32">
                  <c:v>4318.1258952978897</c:v>
                </c:pt>
                <c:pt idx="33">
                  <c:v>3053.49740969196</c:v>
                </c:pt>
                <c:pt idx="34">
                  <c:v>3385.5528181088398</c:v>
                </c:pt>
                <c:pt idx="35">
                  <c:v>3130.4507750244902</c:v>
                </c:pt>
                <c:pt idx="36">
                  <c:v>4595.3253258597297</c:v>
                </c:pt>
                <c:pt idx="37">
                  <c:v>3797.1255852899699</c:v>
                </c:pt>
                <c:pt idx="38">
                  <c:v>4862.4418379000499</c:v>
                </c:pt>
                <c:pt idx="39">
                  <c:v>3921.1668463217602</c:v>
                </c:pt>
                <c:pt idx="40">
                  <c:v>4339.7064520917202</c:v>
                </c:pt>
                <c:pt idx="41">
                  <c:v>4707.7406115065396</c:v>
                </c:pt>
                <c:pt idx="42">
                  <c:v>4702.51545363066</c:v>
                </c:pt>
                <c:pt idx="43">
                  <c:v>4962.3120286021503</c:v>
                </c:pt>
                <c:pt idx="44">
                  <c:v>3162.1125660934599</c:v>
                </c:pt>
                <c:pt idx="45">
                  <c:v>4323.0787221226501</c:v>
                </c:pt>
                <c:pt idx="46">
                  <c:v>3158.4648205958301</c:v>
                </c:pt>
                <c:pt idx="47">
                  <c:v>3192.7808489183399</c:v>
                </c:pt>
                <c:pt idx="48">
                  <c:v>2618.6355207004399</c:v>
                </c:pt>
                <c:pt idx="49">
                  <c:v>3847.8553100212098</c:v>
                </c:pt>
                <c:pt idx="50">
                  <c:v>2548.9416243102601</c:v>
                </c:pt>
                <c:pt idx="51">
                  <c:v>3805.5792512595599</c:v>
                </c:pt>
                <c:pt idx="52">
                  <c:v>4522.69492050998</c:v>
                </c:pt>
                <c:pt idx="53">
                  <c:v>3427.0371701910999</c:v>
                </c:pt>
                <c:pt idx="54">
                  <c:v>4956.0639332188402</c:v>
                </c:pt>
                <c:pt idx="55">
                  <c:v>3854.0079571087299</c:v>
                </c:pt>
                <c:pt idx="56">
                  <c:v>3642.4530725506202</c:v>
                </c:pt>
                <c:pt idx="57">
                  <c:v>3538.78752085419</c:v>
                </c:pt>
                <c:pt idx="58">
                  <c:v>4330.5217291300696</c:v>
                </c:pt>
                <c:pt idx="59">
                  <c:v>4762.1121512582004</c:v>
                </c:pt>
                <c:pt idx="60">
                  <c:v>4062.34335107471</c:v>
                </c:pt>
                <c:pt idx="61">
                  <c:v>4223.3787533364602</c:v>
                </c:pt>
                <c:pt idx="62">
                  <c:v>2963.6889977937599</c:v>
                </c:pt>
                <c:pt idx="63">
                  <c:v>3797.5186822391402</c:v>
                </c:pt>
                <c:pt idx="64">
                  <c:v>3553.0004336736702</c:v>
                </c:pt>
                <c:pt idx="65">
                  <c:v>4807.51831188505</c:v>
                </c:pt>
                <c:pt idx="66">
                  <c:v>3115.3351812993301</c:v>
                </c:pt>
                <c:pt idx="67">
                  <c:v>3508.5089524097598</c:v>
                </c:pt>
                <c:pt idx="68">
                  <c:v>3380.7293023873299</c:v>
                </c:pt>
                <c:pt idx="69">
                  <c:v>3201.70966767853</c:v>
                </c:pt>
                <c:pt idx="70">
                  <c:v>3360.4080206662102</c:v>
                </c:pt>
                <c:pt idx="71">
                  <c:v>3140.8012392041101</c:v>
                </c:pt>
                <c:pt idx="72">
                  <c:v>3387.1704416490302</c:v>
                </c:pt>
                <c:pt idx="73">
                  <c:v>3077.3438814686401</c:v>
                </c:pt>
                <c:pt idx="74">
                  <c:v>3541.0003134408398</c:v>
                </c:pt>
                <c:pt idx="75">
                  <c:v>4931.5465163655799</c:v>
                </c:pt>
                <c:pt idx="76">
                  <c:v>3932.6615470102902</c:v>
                </c:pt>
                <c:pt idx="77">
                  <c:v>4148.5818256247903</c:v>
                </c:pt>
                <c:pt idx="78">
                  <c:v>3447.4296082789901</c:v>
                </c:pt>
                <c:pt idx="79">
                  <c:v>4367.1510855263696</c:v>
                </c:pt>
                <c:pt idx="80">
                  <c:v>3776.1216444852398</c:v>
                </c:pt>
                <c:pt idx="81">
                  <c:v>3171.9448081822802</c:v>
                </c:pt>
                <c:pt idx="82">
                  <c:v>3159.1547204946601</c:v>
                </c:pt>
                <c:pt idx="83">
                  <c:v>3492.1116558417398</c:v>
                </c:pt>
                <c:pt idx="84">
                  <c:v>3924.9396376866798</c:v>
                </c:pt>
                <c:pt idx="85">
                  <c:v>3754.1258752497301</c:v>
                </c:pt>
                <c:pt idx="86">
                  <c:v>4092.1546006526</c:v>
                </c:pt>
                <c:pt idx="87">
                  <c:v>2928.6838600925298</c:v>
                </c:pt>
                <c:pt idx="88">
                  <c:v>4263.30016175745</c:v>
                </c:pt>
                <c:pt idx="89">
                  <c:v>3371.8934551156299</c:v>
                </c:pt>
                <c:pt idx="90">
                  <c:v>4600.92350290784</c:v>
                </c:pt>
                <c:pt idx="91">
                  <c:v>3206.6650648024302</c:v>
                </c:pt>
                <c:pt idx="92">
                  <c:v>5232.2205858853104</c:v>
                </c:pt>
                <c:pt idx="93">
                  <c:v>3245.9997437980801</c:v>
                </c:pt>
                <c:pt idx="94">
                  <c:v>4092.0115430056899</c:v>
                </c:pt>
                <c:pt idx="95">
                  <c:v>4484.6828324989601</c:v>
                </c:pt>
                <c:pt idx="96">
                  <c:v>3187.8190495141798</c:v>
                </c:pt>
                <c:pt idx="97">
                  <c:v>3056.3196886330802</c:v>
                </c:pt>
                <c:pt idx="98">
                  <c:v>2894.3361831560801</c:v>
                </c:pt>
                <c:pt idx="99">
                  <c:v>3004.6133370459502</c:v>
                </c:pt>
                <c:pt idx="100">
                  <c:v>3653.4107889523402</c:v>
                </c:pt>
                <c:pt idx="101">
                  <c:v>2610.7355650612699</c:v>
                </c:pt>
                <c:pt idx="102">
                  <c:v>2613.9102099781398</c:v>
                </c:pt>
                <c:pt idx="103">
                  <c:v>3611.71018306633</c:v>
                </c:pt>
                <c:pt idx="104">
                  <c:v>3625.1322950787098</c:v>
                </c:pt>
                <c:pt idx="105">
                  <c:v>3871.1724457216101</c:v>
                </c:pt>
                <c:pt idx="106">
                  <c:v>3516.6990791660501</c:v>
                </c:pt>
                <c:pt idx="107">
                  <c:v>3830.91403960555</c:v>
                </c:pt>
                <c:pt idx="108">
                  <c:v>3789.6896411774301</c:v>
                </c:pt>
                <c:pt idx="109">
                  <c:v>4893.9778954362</c:v>
                </c:pt>
                <c:pt idx="110">
                  <c:v>4468.1455564591297</c:v>
                </c:pt>
                <c:pt idx="111">
                  <c:v>4061.2797091382499</c:v>
                </c:pt>
                <c:pt idx="112">
                  <c:v>4329.5719908200599</c:v>
                </c:pt>
                <c:pt idx="113">
                  <c:v>3578.2633857384099</c:v>
                </c:pt>
                <c:pt idx="114">
                  <c:v>5135.1859583302003</c:v>
                </c:pt>
                <c:pt idx="115">
                  <c:v>2940.1206072305299</c:v>
                </c:pt>
                <c:pt idx="116">
                  <c:v>4197.6944968786402</c:v>
                </c:pt>
                <c:pt idx="117">
                  <c:v>3332.4261478489302</c:v>
                </c:pt>
                <c:pt idx="118">
                  <c:v>4928.6398368541104</c:v>
                </c:pt>
                <c:pt idx="119">
                  <c:v>4649.5452935103103</c:v>
                </c:pt>
                <c:pt idx="120">
                  <c:v>4129.9107465226498</c:v>
                </c:pt>
                <c:pt idx="121">
                  <c:v>4029.8922503751601</c:v>
                </c:pt>
                <c:pt idx="122">
                  <c:v>4362.2276834138602</c:v>
                </c:pt>
                <c:pt idx="123">
                  <c:v>4649.6196469131301</c:v>
                </c:pt>
                <c:pt idx="124">
                  <c:v>4108.0436511326398</c:v>
                </c:pt>
                <c:pt idx="125">
                  <c:v>3676.5610941803102</c:v>
                </c:pt>
                <c:pt idx="126">
                  <c:v>3455.1517372491999</c:v>
                </c:pt>
                <c:pt idx="127">
                  <c:v>4020.5948736497098</c:v>
                </c:pt>
                <c:pt idx="128">
                  <c:v>3930.8142613825498</c:v>
                </c:pt>
                <c:pt idx="129">
                  <c:v>4850.2429096737696</c:v>
                </c:pt>
                <c:pt idx="130">
                  <c:v>3184.8842824885501</c:v>
                </c:pt>
                <c:pt idx="131">
                  <c:v>3000.8830760798</c:v>
                </c:pt>
                <c:pt idx="132">
                  <c:v>4365.3491763130796</c:v>
                </c:pt>
                <c:pt idx="133">
                  <c:v>3463.0751977971499</c:v>
                </c:pt>
                <c:pt idx="134">
                  <c:v>4237.1230390602504</c:v>
                </c:pt>
                <c:pt idx="135">
                  <c:v>3286.02437520696</c:v>
                </c:pt>
                <c:pt idx="136">
                  <c:v>4261.3670988022704</c:v>
                </c:pt>
                <c:pt idx="137">
                  <c:v>4820.7312842198899</c:v>
                </c:pt>
                <c:pt idx="138">
                  <c:v>3266.4613701599601</c:v>
                </c:pt>
                <c:pt idx="139">
                  <c:v>5185.3005636954003</c:v>
                </c:pt>
                <c:pt idx="140">
                  <c:v>4090.7080263273301</c:v>
                </c:pt>
                <c:pt idx="141">
                  <c:v>2917.72307946509</c:v>
                </c:pt>
                <c:pt idx="142">
                  <c:v>4605.89680399393</c:v>
                </c:pt>
                <c:pt idx="143">
                  <c:v>4422.1932720271698</c:v>
                </c:pt>
                <c:pt idx="144">
                  <c:v>4820.5528106801803</c:v>
                </c:pt>
                <c:pt idx="145">
                  <c:v>3184.7619700557302</c:v>
                </c:pt>
                <c:pt idx="146">
                  <c:v>4665.10779363862</c:v>
                </c:pt>
                <c:pt idx="147">
                  <c:v>3664.6251390421398</c:v>
                </c:pt>
                <c:pt idx="148">
                  <c:v>4473.5838669634004</c:v>
                </c:pt>
                <c:pt idx="149">
                  <c:v>4822.7976867298403</c:v>
                </c:pt>
                <c:pt idx="150">
                  <c:v>2435.0614653429202</c:v>
                </c:pt>
                <c:pt idx="151">
                  <c:v>2668.3656531612601</c:v>
                </c:pt>
                <c:pt idx="152">
                  <c:v>2489.2856339647901</c:v>
                </c:pt>
                <c:pt idx="153">
                  <c:v>2754.8074564086301</c:v>
                </c:pt>
                <c:pt idx="154">
                  <c:v>3767.9266976134199</c:v>
                </c:pt>
                <c:pt idx="155">
                  <c:v>3511.4251214481501</c:v>
                </c:pt>
                <c:pt idx="156">
                  <c:v>3855.8751950324499</c:v>
                </c:pt>
                <c:pt idx="157">
                  <c:v>3091.6169491456499</c:v>
                </c:pt>
                <c:pt idx="158">
                  <c:v>4400.6425169618697</c:v>
                </c:pt>
                <c:pt idx="159">
                  <c:v>4678.7594114052099</c:v>
                </c:pt>
                <c:pt idx="160">
                  <c:v>3851.7705854266401</c:v>
                </c:pt>
                <c:pt idx="161">
                  <c:v>3945.15879850077</c:v>
                </c:pt>
                <c:pt idx="162">
                  <c:v>3972.4117414246698</c:v>
                </c:pt>
                <c:pt idx="163">
                  <c:v>4718.7431639793504</c:v>
                </c:pt>
                <c:pt idx="164">
                  <c:v>3827.0374799445499</c:v>
                </c:pt>
                <c:pt idx="165">
                  <c:v>4911.4661482307802</c:v>
                </c:pt>
                <c:pt idx="166">
                  <c:v>3856.8494681050902</c:v>
                </c:pt>
                <c:pt idx="167">
                  <c:v>5254.8698072186698</c:v>
                </c:pt>
                <c:pt idx="168">
                  <c:v>3308.6816490189099</c:v>
                </c:pt>
                <c:pt idx="169">
                  <c:v>4720.56655042067</c:v>
                </c:pt>
                <c:pt idx="170">
                  <c:v>3681.2195307101701</c:v>
                </c:pt>
                <c:pt idx="171">
                  <c:v>5108.3841836165902</c:v>
                </c:pt>
                <c:pt idx="172">
                  <c:v>4525.5972820352799</c:v>
                </c:pt>
                <c:pt idx="173">
                  <c:v>3672.4841350207998</c:v>
                </c:pt>
                <c:pt idx="174">
                  <c:v>3975.8869488068199</c:v>
                </c:pt>
                <c:pt idx="175">
                  <c:v>3045.6552438590502</c:v>
                </c:pt>
                <c:pt idx="176">
                  <c:v>3039.3513288607301</c:v>
                </c:pt>
                <c:pt idx="177">
                  <c:v>4239.8788413789798</c:v>
                </c:pt>
                <c:pt idx="178">
                  <c:v>3989.09644588943</c:v>
                </c:pt>
                <c:pt idx="179">
                  <c:v>4877.1778446523304</c:v>
                </c:pt>
                <c:pt idx="180">
                  <c:v>5176.1659361242</c:v>
                </c:pt>
                <c:pt idx="181">
                  <c:v>4964.2778656968303</c:v>
                </c:pt>
                <c:pt idx="182">
                  <c:v>3797.9765331977701</c:v>
                </c:pt>
                <c:pt idx="183">
                  <c:v>4224.9482437134502</c:v>
                </c:pt>
                <c:pt idx="184">
                  <c:v>3940.48695317696</c:v>
                </c:pt>
                <c:pt idx="185">
                  <c:v>3520.3118127807902</c:v>
                </c:pt>
                <c:pt idx="186">
                  <c:v>3011.1377998521698</c:v>
                </c:pt>
                <c:pt idx="187">
                  <c:v>4969.62285261946</c:v>
                </c:pt>
                <c:pt idx="188">
                  <c:v>4101.4058789885903</c:v>
                </c:pt>
                <c:pt idx="189">
                  <c:v>4362.4014360547098</c:v>
                </c:pt>
                <c:pt idx="190">
                  <c:v>3298.8289552012898</c:v>
                </c:pt>
                <c:pt idx="191">
                  <c:v>4644.1532217377598</c:v>
                </c:pt>
                <c:pt idx="192">
                  <c:v>3108.2763784797198</c:v>
                </c:pt>
                <c:pt idx="193">
                  <c:v>5105.6591624991897</c:v>
                </c:pt>
                <c:pt idx="194">
                  <c:v>2903.3218952994698</c:v>
                </c:pt>
                <c:pt idx="195">
                  <c:v>4812.2463960844698</c:v>
                </c:pt>
                <c:pt idx="196">
                  <c:v>3731.5278248281802</c:v>
                </c:pt>
                <c:pt idx="197">
                  <c:v>3327.64031751837</c:v>
                </c:pt>
                <c:pt idx="198">
                  <c:v>4858.3241715383001</c:v>
                </c:pt>
                <c:pt idx="199">
                  <c:v>3735.9569012115198</c:v>
                </c:pt>
                <c:pt idx="200">
                  <c:v>2814.0220618820799</c:v>
                </c:pt>
                <c:pt idx="201">
                  <c:v>3761.8180633514598</c:v>
                </c:pt>
                <c:pt idx="202">
                  <c:v>2549.1466455516802</c:v>
                </c:pt>
                <c:pt idx="203">
                  <c:v>3731.3265232595099</c:v>
                </c:pt>
                <c:pt idx="204">
                  <c:v>3977.1478633520001</c:v>
                </c:pt>
                <c:pt idx="205">
                  <c:v>3024.5898797708501</c:v>
                </c:pt>
                <c:pt idx="206">
                  <c:v>3285.0866331791599</c:v>
                </c:pt>
                <c:pt idx="207">
                  <c:v>3432.6283064916101</c:v>
                </c:pt>
                <c:pt idx="208">
                  <c:v>3582.2951513749399</c:v>
                </c:pt>
                <c:pt idx="209">
                  <c:v>3146.3508070738599</c:v>
                </c:pt>
                <c:pt idx="210">
                  <c:v>4115.8810678426698</c:v>
                </c:pt>
                <c:pt idx="211">
                  <c:v>5076.4376246837701</c:v>
                </c:pt>
                <c:pt idx="212">
                  <c:v>2983.97393199524</c:v>
                </c:pt>
                <c:pt idx="213">
                  <c:v>4505.6163412211299</c:v>
                </c:pt>
                <c:pt idx="214">
                  <c:v>3670.6778907858902</c:v>
                </c:pt>
                <c:pt idx="215">
                  <c:v>4575.7668872253698</c:v>
                </c:pt>
                <c:pt idx="216">
                  <c:v>3471.7124279206901</c:v>
                </c:pt>
                <c:pt idx="217">
                  <c:v>3077.0399041431401</c:v>
                </c:pt>
                <c:pt idx="218">
                  <c:v>4889.5745173104497</c:v>
                </c:pt>
                <c:pt idx="219">
                  <c:v>3178.70288388679</c:v>
                </c:pt>
                <c:pt idx="220">
                  <c:v>5154.9699720673798</c:v>
                </c:pt>
                <c:pt idx="221">
                  <c:v>4294.4898902676196</c:v>
                </c:pt>
                <c:pt idx="222">
                  <c:v>4086.4612699160002</c:v>
                </c:pt>
                <c:pt idx="223">
                  <c:v>4456.9928473066402</c:v>
                </c:pt>
                <c:pt idx="224">
                  <c:v>3660.3709187457598</c:v>
                </c:pt>
                <c:pt idx="225">
                  <c:v>2934.66195917903</c:v>
                </c:pt>
                <c:pt idx="226">
                  <c:v>3972.2868727824002</c:v>
                </c:pt>
                <c:pt idx="227">
                  <c:v>4017.9782877965299</c:v>
                </c:pt>
                <c:pt idx="228">
                  <c:v>4768.9747951643603</c:v>
                </c:pt>
                <c:pt idx="229">
                  <c:v>4419.4109280558696</c:v>
                </c:pt>
                <c:pt idx="230">
                  <c:v>3854.76424033581</c:v>
                </c:pt>
                <c:pt idx="231">
                  <c:v>4601.99382786768</c:v>
                </c:pt>
                <c:pt idx="232">
                  <c:v>3545.2264718661399</c:v>
                </c:pt>
                <c:pt idx="233">
                  <c:v>3094.24975907721</c:v>
                </c:pt>
                <c:pt idx="234">
                  <c:v>3147.5903944217098</c:v>
                </c:pt>
                <c:pt idx="235">
                  <c:v>5226.2849742973904</c:v>
                </c:pt>
                <c:pt idx="236">
                  <c:v>4084.4644914178898</c:v>
                </c:pt>
                <c:pt idx="237">
                  <c:v>3928.3272016494402</c:v>
                </c:pt>
                <c:pt idx="238">
                  <c:v>4781.8860705534398</c:v>
                </c:pt>
                <c:pt idx="239">
                  <c:v>5169.7992733635701</c:v>
                </c:pt>
                <c:pt idx="240">
                  <c:v>5214.7561504862297</c:v>
                </c:pt>
                <c:pt idx="241">
                  <c:v>4681.0163777036696</c:v>
                </c:pt>
                <c:pt idx="242">
                  <c:v>3334.24251446473</c:v>
                </c:pt>
                <c:pt idx="243">
                  <c:v>3293.0931432341999</c:v>
                </c:pt>
                <c:pt idx="244">
                  <c:v>4545.6985449063504</c:v>
                </c:pt>
                <c:pt idx="245">
                  <c:v>3726.2792782254401</c:v>
                </c:pt>
                <c:pt idx="246">
                  <c:v>3220.1998118689298</c:v>
                </c:pt>
                <c:pt idx="247">
                  <c:v>3582.8570767319502</c:v>
                </c:pt>
                <c:pt idx="248">
                  <c:v>4757.6055621515197</c:v>
                </c:pt>
                <c:pt idx="249">
                  <c:v>4957.2351088749301</c:v>
                </c:pt>
                <c:pt idx="250">
                  <c:v>3280.5739100649898</c:v>
                </c:pt>
                <c:pt idx="251">
                  <c:v>3952.22355799151</c:v>
                </c:pt>
                <c:pt idx="252">
                  <c:v>4238.0300275682403</c:v>
                </c:pt>
                <c:pt idx="253">
                  <c:v>4315.9546118820599</c:v>
                </c:pt>
                <c:pt idx="254">
                  <c:v>2464.0831664943098</c:v>
                </c:pt>
                <c:pt idx="255">
                  <c:v>3552.3603770014702</c:v>
                </c:pt>
                <c:pt idx="256">
                  <c:v>3324.15844107271</c:v>
                </c:pt>
                <c:pt idx="257">
                  <c:v>3701.84216824958</c:v>
                </c:pt>
                <c:pt idx="258">
                  <c:v>2816.6618739399701</c:v>
                </c:pt>
                <c:pt idx="259">
                  <c:v>3246.0801347595502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ED-4638-B041-143E25059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451424"/>
        <c:axId val="1408899904"/>
      </c:scatterChart>
      <c:valAx>
        <c:axId val="130745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AdSpent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899904"/>
        <c:crosses val="autoZero"/>
        <c:crossBetween val="midCat"/>
      </c:valAx>
      <c:valAx>
        <c:axId val="14088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451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'dataset - Copy'!$F$1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'dataset - Copy'!$D$2:$D$261</c:f>
              <c:numCache>
                <c:formatCode>General</c:formatCode>
                <c:ptCount val="2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</c:numCache>
            </c:numRef>
          </c:xVal>
          <c:yVal>
            <c:numRef>
              <c:f>'dataset - Copy'!$F$2:$F$261</c:f>
              <c:numCache>
                <c:formatCode>General</c:formatCode>
                <c:ptCount val="260"/>
                <c:pt idx="0">
                  <c:v>4165.8084911682499</c:v>
                </c:pt>
                <c:pt idx="1">
                  <c:v>3812.75945702123</c:v>
                </c:pt>
                <c:pt idx="2">
                  <c:v>3107.96610162556</c:v>
                </c:pt>
                <c:pt idx="3">
                  <c:v>4742.0921061583003</c:v>
                </c:pt>
                <c:pt idx="4">
                  <c:v>3964.6602970980198</c:v>
                </c:pt>
                <c:pt idx="5">
                  <c:v>5111.9275951640502</c:v>
                </c:pt>
                <c:pt idx="6">
                  <c:v>4727.0145638854401</c:v>
                </c:pt>
                <c:pt idx="7">
                  <c:v>3887.7759673442802</c:v>
                </c:pt>
                <c:pt idx="8">
                  <c:v>4304.8102591278403</c:v>
                </c:pt>
                <c:pt idx="9">
                  <c:v>4034.9165117661801</c:v>
                </c:pt>
                <c:pt idx="10">
                  <c:v>3929.7034626718601</c:v>
                </c:pt>
                <c:pt idx="11">
                  <c:v>4571.1108901199104</c:v>
                </c:pt>
                <c:pt idx="12">
                  <c:v>4277.8696876615804</c:v>
                </c:pt>
                <c:pt idx="13">
                  <c:v>4974.4276241792304</c:v>
                </c:pt>
                <c:pt idx="14">
                  <c:v>3780.9521543859</c:v>
                </c:pt>
                <c:pt idx="15">
                  <c:v>3615.0776716896698</c:v>
                </c:pt>
                <c:pt idx="16">
                  <c:v>3764.7163770545499</c:v>
                </c:pt>
                <c:pt idx="17">
                  <c:v>2967.8373820708698</c:v>
                </c:pt>
                <c:pt idx="18">
                  <c:v>4419.02295871351</c:v>
                </c:pt>
                <c:pt idx="19">
                  <c:v>4277.4672124589797</c:v>
                </c:pt>
                <c:pt idx="20">
                  <c:v>4596.8041241579704</c:v>
                </c:pt>
                <c:pt idx="21">
                  <c:v>3608.8253916623298</c:v>
                </c:pt>
                <c:pt idx="22">
                  <c:v>4446.6540111593904</c:v>
                </c:pt>
                <c:pt idx="23">
                  <c:v>4467.3661871453696</c:v>
                </c:pt>
                <c:pt idx="24">
                  <c:v>3308.7002258621801</c:v>
                </c:pt>
                <c:pt idx="25">
                  <c:v>3667.2013666054499</c:v>
                </c:pt>
                <c:pt idx="26">
                  <c:v>3489.0258273302602</c:v>
                </c:pt>
                <c:pt idx="27">
                  <c:v>4480.3927556208801</c:v>
                </c:pt>
                <c:pt idx="28">
                  <c:v>3440.80356820528</c:v>
                </c:pt>
                <c:pt idx="29">
                  <c:v>3512.8254274053302</c:v>
                </c:pt>
                <c:pt idx="30">
                  <c:v>3869.4302693392601</c:v>
                </c:pt>
                <c:pt idx="31">
                  <c:v>3458.5255345841201</c:v>
                </c:pt>
                <c:pt idx="32">
                  <c:v>4318.1258952978897</c:v>
                </c:pt>
                <c:pt idx="33">
                  <c:v>3053.49740969196</c:v>
                </c:pt>
                <c:pt idx="34">
                  <c:v>3385.5528181088398</c:v>
                </c:pt>
                <c:pt idx="35">
                  <c:v>3130.4507750244902</c:v>
                </c:pt>
                <c:pt idx="36">
                  <c:v>4595.3253258597297</c:v>
                </c:pt>
                <c:pt idx="37">
                  <c:v>3797.1255852899699</c:v>
                </c:pt>
                <c:pt idx="38">
                  <c:v>4862.4418379000499</c:v>
                </c:pt>
                <c:pt idx="39">
                  <c:v>3921.1668463217602</c:v>
                </c:pt>
                <c:pt idx="40">
                  <c:v>4339.7064520917202</c:v>
                </c:pt>
                <c:pt idx="41">
                  <c:v>4707.7406115065396</c:v>
                </c:pt>
                <c:pt idx="42">
                  <c:v>4702.51545363066</c:v>
                </c:pt>
                <c:pt idx="43">
                  <c:v>4962.3120286021503</c:v>
                </c:pt>
                <c:pt idx="44">
                  <c:v>3162.1125660934599</c:v>
                </c:pt>
                <c:pt idx="45">
                  <c:v>4323.0787221226501</c:v>
                </c:pt>
                <c:pt idx="46">
                  <c:v>3158.4648205958301</c:v>
                </c:pt>
                <c:pt idx="47">
                  <c:v>3192.7808489183399</c:v>
                </c:pt>
                <c:pt idx="48">
                  <c:v>2618.6355207004399</c:v>
                </c:pt>
                <c:pt idx="49">
                  <c:v>3847.8553100212098</c:v>
                </c:pt>
                <c:pt idx="50">
                  <c:v>2548.9416243102601</c:v>
                </c:pt>
                <c:pt idx="51">
                  <c:v>3805.5792512595599</c:v>
                </c:pt>
                <c:pt idx="52">
                  <c:v>4522.69492050998</c:v>
                </c:pt>
                <c:pt idx="53">
                  <c:v>3427.0371701910999</c:v>
                </c:pt>
                <c:pt idx="54">
                  <c:v>4956.0639332188402</c:v>
                </c:pt>
                <c:pt idx="55">
                  <c:v>3854.0079571087299</c:v>
                </c:pt>
                <c:pt idx="56">
                  <c:v>3642.4530725506202</c:v>
                </c:pt>
                <c:pt idx="57">
                  <c:v>3538.78752085419</c:v>
                </c:pt>
                <c:pt idx="58">
                  <c:v>4330.5217291300696</c:v>
                </c:pt>
                <c:pt idx="59">
                  <c:v>4762.1121512582004</c:v>
                </c:pt>
                <c:pt idx="60">
                  <c:v>4062.34335107471</c:v>
                </c:pt>
                <c:pt idx="61">
                  <c:v>4223.3787533364602</c:v>
                </c:pt>
                <c:pt idx="62">
                  <c:v>2963.6889977937599</c:v>
                </c:pt>
                <c:pt idx="63">
                  <c:v>3797.5186822391402</c:v>
                </c:pt>
                <c:pt idx="64">
                  <c:v>3553.0004336736702</c:v>
                </c:pt>
                <c:pt idx="65">
                  <c:v>4807.51831188505</c:v>
                </c:pt>
                <c:pt idx="66">
                  <c:v>3115.3351812993301</c:v>
                </c:pt>
                <c:pt idx="67">
                  <c:v>3508.5089524097598</c:v>
                </c:pt>
                <c:pt idx="68">
                  <c:v>3380.7293023873299</c:v>
                </c:pt>
                <c:pt idx="69">
                  <c:v>3201.70966767853</c:v>
                </c:pt>
                <c:pt idx="70">
                  <c:v>3360.4080206662102</c:v>
                </c:pt>
                <c:pt idx="71">
                  <c:v>3140.8012392041101</c:v>
                </c:pt>
                <c:pt idx="72">
                  <c:v>3387.1704416490302</c:v>
                </c:pt>
                <c:pt idx="73">
                  <c:v>3077.3438814686401</c:v>
                </c:pt>
                <c:pt idx="74">
                  <c:v>3541.0003134408398</c:v>
                </c:pt>
                <c:pt idx="75">
                  <c:v>4931.5465163655799</c:v>
                </c:pt>
                <c:pt idx="76">
                  <c:v>3932.6615470102902</c:v>
                </c:pt>
                <c:pt idx="77">
                  <c:v>4148.5818256247903</c:v>
                </c:pt>
                <c:pt idx="78">
                  <c:v>3447.4296082789901</c:v>
                </c:pt>
                <c:pt idx="79">
                  <c:v>4367.1510855263696</c:v>
                </c:pt>
                <c:pt idx="80">
                  <c:v>3776.1216444852398</c:v>
                </c:pt>
                <c:pt idx="81">
                  <c:v>3171.9448081822802</c:v>
                </c:pt>
                <c:pt idx="82">
                  <c:v>3159.1547204946601</c:v>
                </c:pt>
                <c:pt idx="83">
                  <c:v>3492.1116558417398</c:v>
                </c:pt>
                <c:pt idx="84">
                  <c:v>3924.9396376866798</c:v>
                </c:pt>
                <c:pt idx="85">
                  <c:v>3754.1258752497301</c:v>
                </c:pt>
                <c:pt idx="86">
                  <c:v>4092.1546006526</c:v>
                </c:pt>
                <c:pt idx="87">
                  <c:v>2928.6838600925298</c:v>
                </c:pt>
                <c:pt idx="88">
                  <c:v>4263.30016175745</c:v>
                </c:pt>
                <c:pt idx="89">
                  <c:v>3371.8934551156299</c:v>
                </c:pt>
                <c:pt idx="90">
                  <c:v>4600.92350290784</c:v>
                </c:pt>
                <c:pt idx="91">
                  <c:v>3206.6650648024302</c:v>
                </c:pt>
                <c:pt idx="92">
                  <c:v>5232.2205858853104</c:v>
                </c:pt>
                <c:pt idx="93">
                  <c:v>3245.9997437980801</c:v>
                </c:pt>
                <c:pt idx="94">
                  <c:v>4092.0115430056899</c:v>
                </c:pt>
                <c:pt idx="95">
                  <c:v>4484.6828324989601</c:v>
                </c:pt>
                <c:pt idx="96">
                  <c:v>3187.8190495141798</c:v>
                </c:pt>
                <c:pt idx="97">
                  <c:v>3056.3196886330802</c:v>
                </c:pt>
                <c:pt idx="98">
                  <c:v>2894.3361831560801</c:v>
                </c:pt>
                <c:pt idx="99">
                  <c:v>3004.6133370459502</c:v>
                </c:pt>
                <c:pt idx="100">
                  <c:v>3653.4107889523402</c:v>
                </c:pt>
                <c:pt idx="101">
                  <c:v>2610.7355650612699</c:v>
                </c:pt>
                <c:pt idx="102">
                  <c:v>2613.9102099781398</c:v>
                </c:pt>
                <c:pt idx="103">
                  <c:v>3611.71018306633</c:v>
                </c:pt>
                <c:pt idx="104">
                  <c:v>3625.1322950787098</c:v>
                </c:pt>
                <c:pt idx="105">
                  <c:v>3871.1724457216101</c:v>
                </c:pt>
                <c:pt idx="106">
                  <c:v>3516.6990791660501</c:v>
                </c:pt>
                <c:pt idx="107">
                  <c:v>3830.91403960555</c:v>
                </c:pt>
                <c:pt idx="108">
                  <c:v>3789.6896411774301</c:v>
                </c:pt>
                <c:pt idx="109">
                  <c:v>4893.9778954362</c:v>
                </c:pt>
                <c:pt idx="110">
                  <c:v>4468.1455564591297</c:v>
                </c:pt>
                <c:pt idx="111">
                  <c:v>4061.2797091382499</c:v>
                </c:pt>
                <c:pt idx="112">
                  <c:v>4329.5719908200599</c:v>
                </c:pt>
                <c:pt idx="113">
                  <c:v>3578.2633857384099</c:v>
                </c:pt>
                <c:pt idx="114">
                  <c:v>5135.1859583302003</c:v>
                </c:pt>
                <c:pt idx="115">
                  <c:v>2940.1206072305299</c:v>
                </c:pt>
                <c:pt idx="116">
                  <c:v>4197.6944968786402</c:v>
                </c:pt>
                <c:pt idx="117">
                  <c:v>3332.4261478489302</c:v>
                </c:pt>
                <c:pt idx="118">
                  <c:v>4928.6398368541104</c:v>
                </c:pt>
                <c:pt idx="119">
                  <c:v>4649.5452935103103</c:v>
                </c:pt>
                <c:pt idx="120">
                  <c:v>4129.9107465226498</c:v>
                </c:pt>
                <c:pt idx="121">
                  <c:v>4029.8922503751601</c:v>
                </c:pt>
                <c:pt idx="122">
                  <c:v>4362.2276834138602</c:v>
                </c:pt>
                <c:pt idx="123">
                  <c:v>4649.6196469131301</c:v>
                </c:pt>
                <c:pt idx="124">
                  <c:v>4108.0436511326398</c:v>
                </c:pt>
                <c:pt idx="125">
                  <c:v>3676.5610941803102</c:v>
                </c:pt>
                <c:pt idx="126">
                  <c:v>3455.1517372491999</c:v>
                </c:pt>
                <c:pt idx="127">
                  <c:v>4020.5948736497098</c:v>
                </c:pt>
                <c:pt idx="128">
                  <c:v>3930.8142613825498</c:v>
                </c:pt>
                <c:pt idx="129">
                  <c:v>4850.2429096737696</c:v>
                </c:pt>
                <c:pt idx="130">
                  <c:v>3184.8842824885501</c:v>
                </c:pt>
                <c:pt idx="131">
                  <c:v>3000.8830760798</c:v>
                </c:pt>
                <c:pt idx="132">
                  <c:v>4365.3491763130796</c:v>
                </c:pt>
                <c:pt idx="133">
                  <c:v>3463.0751977971499</c:v>
                </c:pt>
                <c:pt idx="134">
                  <c:v>4237.1230390602504</c:v>
                </c:pt>
                <c:pt idx="135">
                  <c:v>3286.02437520696</c:v>
                </c:pt>
                <c:pt idx="136">
                  <c:v>4261.3670988022704</c:v>
                </c:pt>
                <c:pt idx="137">
                  <c:v>4820.7312842198899</c:v>
                </c:pt>
                <c:pt idx="138">
                  <c:v>3266.4613701599601</c:v>
                </c:pt>
                <c:pt idx="139">
                  <c:v>5185.3005636954003</c:v>
                </c:pt>
                <c:pt idx="140">
                  <c:v>4090.7080263273301</c:v>
                </c:pt>
                <c:pt idx="141">
                  <c:v>2917.72307946509</c:v>
                </c:pt>
                <c:pt idx="142">
                  <c:v>4605.89680399393</c:v>
                </c:pt>
                <c:pt idx="143">
                  <c:v>4422.1932720271698</c:v>
                </c:pt>
                <c:pt idx="144">
                  <c:v>4820.5528106801803</c:v>
                </c:pt>
                <c:pt idx="145">
                  <c:v>3184.7619700557302</c:v>
                </c:pt>
                <c:pt idx="146">
                  <c:v>4665.10779363862</c:v>
                </c:pt>
                <c:pt idx="147">
                  <c:v>3664.6251390421398</c:v>
                </c:pt>
                <c:pt idx="148">
                  <c:v>4473.5838669634004</c:v>
                </c:pt>
                <c:pt idx="149">
                  <c:v>4822.7976867298403</c:v>
                </c:pt>
                <c:pt idx="150">
                  <c:v>2435.0614653429202</c:v>
                </c:pt>
                <c:pt idx="151">
                  <c:v>2668.3656531612601</c:v>
                </c:pt>
                <c:pt idx="152">
                  <c:v>2489.2856339647901</c:v>
                </c:pt>
                <c:pt idx="153">
                  <c:v>2754.8074564086301</c:v>
                </c:pt>
                <c:pt idx="154">
                  <c:v>3767.9266976134199</c:v>
                </c:pt>
                <c:pt idx="155">
                  <c:v>3511.4251214481501</c:v>
                </c:pt>
                <c:pt idx="156">
                  <c:v>3855.8751950324499</c:v>
                </c:pt>
                <c:pt idx="157">
                  <c:v>3091.6169491456499</c:v>
                </c:pt>
                <c:pt idx="158">
                  <c:v>4400.6425169618697</c:v>
                </c:pt>
                <c:pt idx="159">
                  <c:v>4678.7594114052099</c:v>
                </c:pt>
                <c:pt idx="160">
                  <c:v>3851.7705854266401</c:v>
                </c:pt>
                <c:pt idx="161">
                  <c:v>3945.15879850077</c:v>
                </c:pt>
                <c:pt idx="162">
                  <c:v>3972.4117414246698</c:v>
                </c:pt>
                <c:pt idx="163">
                  <c:v>4718.7431639793504</c:v>
                </c:pt>
                <c:pt idx="164">
                  <c:v>3827.0374799445499</c:v>
                </c:pt>
                <c:pt idx="165">
                  <c:v>4911.4661482307802</c:v>
                </c:pt>
                <c:pt idx="166">
                  <c:v>3856.8494681050902</c:v>
                </c:pt>
                <c:pt idx="167">
                  <c:v>5254.8698072186698</c:v>
                </c:pt>
                <c:pt idx="168">
                  <c:v>3308.6816490189099</c:v>
                </c:pt>
                <c:pt idx="169">
                  <c:v>4720.56655042067</c:v>
                </c:pt>
                <c:pt idx="170">
                  <c:v>3681.2195307101701</c:v>
                </c:pt>
                <c:pt idx="171">
                  <c:v>5108.3841836165902</c:v>
                </c:pt>
                <c:pt idx="172">
                  <c:v>4525.5972820352799</c:v>
                </c:pt>
                <c:pt idx="173">
                  <c:v>3672.4841350207998</c:v>
                </c:pt>
                <c:pt idx="174">
                  <c:v>3975.8869488068199</c:v>
                </c:pt>
                <c:pt idx="175">
                  <c:v>3045.6552438590502</c:v>
                </c:pt>
                <c:pt idx="176">
                  <c:v>3039.3513288607301</c:v>
                </c:pt>
                <c:pt idx="177">
                  <c:v>4239.8788413789798</c:v>
                </c:pt>
                <c:pt idx="178">
                  <c:v>3989.09644588943</c:v>
                </c:pt>
                <c:pt idx="179">
                  <c:v>4877.1778446523304</c:v>
                </c:pt>
                <c:pt idx="180">
                  <c:v>5176.1659361242</c:v>
                </c:pt>
                <c:pt idx="181">
                  <c:v>4964.2778656968303</c:v>
                </c:pt>
                <c:pt idx="182">
                  <c:v>3797.9765331977701</c:v>
                </c:pt>
                <c:pt idx="183">
                  <c:v>4224.9482437134502</c:v>
                </c:pt>
                <c:pt idx="184">
                  <c:v>3940.48695317696</c:v>
                </c:pt>
                <c:pt idx="185">
                  <c:v>3520.3118127807902</c:v>
                </c:pt>
                <c:pt idx="186">
                  <c:v>3011.1377998521698</c:v>
                </c:pt>
                <c:pt idx="187">
                  <c:v>4969.62285261946</c:v>
                </c:pt>
                <c:pt idx="188">
                  <c:v>4101.4058789885903</c:v>
                </c:pt>
                <c:pt idx="189">
                  <c:v>4362.4014360547098</c:v>
                </c:pt>
                <c:pt idx="190">
                  <c:v>3298.8289552012898</c:v>
                </c:pt>
                <c:pt idx="191">
                  <c:v>4644.1532217377598</c:v>
                </c:pt>
                <c:pt idx="192">
                  <c:v>3108.2763784797198</c:v>
                </c:pt>
                <c:pt idx="193">
                  <c:v>5105.6591624991897</c:v>
                </c:pt>
                <c:pt idx="194">
                  <c:v>2903.3218952994698</c:v>
                </c:pt>
                <c:pt idx="195">
                  <c:v>4812.2463960844698</c:v>
                </c:pt>
                <c:pt idx="196">
                  <c:v>3731.5278248281802</c:v>
                </c:pt>
                <c:pt idx="197">
                  <c:v>3327.64031751837</c:v>
                </c:pt>
                <c:pt idx="198">
                  <c:v>4858.3241715383001</c:v>
                </c:pt>
                <c:pt idx="199">
                  <c:v>3735.9569012115198</c:v>
                </c:pt>
                <c:pt idx="200">
                  <c:v>2814.0220618820799</c:v>
                </c:pt>
                <c:pt idx="201">
                  <c:v>3761.8180633514598</c:v>
                </c:pt>
                <c:pt idx="202">
                  <c:v>2549.1466455516802</c:v>
                </c:pt>
                <c:pt idx="203">
                  <c:v>3731.3265232595099</c:v>
                </c:pt>
                <c:pt idx="204">
                  <c:v>3977.1478633520001</c:v>
                </c:pt>
                <c:pt idx="205">
                  <c:v>3024.5898797708501</c:v>
                </c:pt>
                <c:pt idx="206">
                  <c:v>3285.0866331791599</c:v>
                </c:pt>
                <c:pt idx="207">
                  <c:v>3432.6283064916101</c:v>
                </c:pt>
                <c:pt idx="208">
                  <c:v>3582.2951513749399</c:v>
                </c:pt>
                <c:pt idx="209">
                  <c:v>3146.3508070738599</c:v>
                </c:pt>
                <c:pt idx="210">
                  <c:v>4115.8810678426698</c:v>
                </c:pt>
                <c:pt idx="211">
                  <c:v>5076.4376246837701</c:v>
                </c:pt>
                <c:pt idx="212">
                  <c:v>2983.97393199524</c:v>
                </c:pt>
                <c:pt idx="213">
                  <c:v>4505.6163412211299</c:v>
                </c:pt>
                <c:pt idx="214">
                  <c:v>3670.6778907858902</c:v>
                </c:pt>
                <c:pt idx="215">
                  <c:v>4575.7668872253698</c:v>
                </c:pt>
                <c:pt idx="216">
                  <c:v>3471.7124279206901</c:v>
                </c:pt>
                <c:pt idx="217">
                  <c:v>3077.0399041431401</c:v>
                </c:pt>
                <c:pt idx="218">
                  <c:v>4889.5745173104497</c:v>
                </c:pt>
                <c:pt idx="219">
                  <c:v>3178.70288388679</c:v>
                </c:pt>
                <c:pt idx="220">
                  <c:v>5154.9699720673798</c:v>
                </c:pt>
                <c:pt idx="221">
                  <c:v>4294.4898902676196</c:v>
                </c:pt>
                <c:pt idx="222">
                  <c:v>4086.4612699160002</c:v>
                </c:pt>
                <c:pt idx="223">
                  <c:v>4456.9928473066402</c:v>
                </c:pt>
                <c:pt idx="224">
                  <c:v>3660.3709187457598</c:v>
                </c:pt>
                <c:pt idx="225">
                  <c:v>2934.66195917903</c:v>
                </c:pt>
                <c:pt idx="226">
                  <c:v>3972.2868727824002</c:v>
                </c:pt>
                <c:pt idx="227">
                  <c:v>4017.9782877965299</c:v>
                </c:pt>
                <c:pt idx="228">
                  <c:v>4768.9747951643603</c:v>
                </c:pt>
                <c:pt idx="229">
                  <c:v>4419.4109280558696</c:v>
                </c:pt>
                <c:pt idx="230">
                  <c:v>3854.76424033581</c:v>
                </c:pt>
                <c:pt idx="231">
                  <c:v>4601.99382786768</c:v>
                </c:pt>
                <c:pt idx="232">
                  <c:v>3545.2264718661399</c:v>
                </c:pt>
                <c:pt idx="233">
                  <c:v>3094.24975907721</c:v>
                </c:pt>
                <c:pt idx="234">
                  <c:v>3147.5903944217098</c:v>
                </c:pt>
                <c:pt idx="235">
                  <c:v>5226.2849742973904</c:v>
                </c:pt>
                <c:pt idx="236">
                  <c:v>4084.4644914178898</c:v>
                </c:pt>
                <c:pt idx="237">
                  <c:v>3928.3272016494402</c:v>
                </c:pt>
                <c:pt idx="238">
                  <c:v>4781.8860705534398</c:v>
                </c:pt>
                <c:pt idx="239">
                  <c:v>5169.7992733635701</c:v>
                </c:pt>
                <c:pt idx="240">
                  <c:v>5214.7561504862297</c:v>
                </c:pt>
                <c:pt idx="241">
                  <c:v>4681.0163777036696</c:v>
                </c:pt>
                <c:pt idx="242">
                  <c:v>3334.24251446473</c:v>
                </c:pt>
                <c:pt idx="243">
                  <c:v>3293.0931432341999</c:v>
                </c:pt>
                <c:pt idx="244">
                  <c:v>4545.6985449063504</c:v>
                </c:pt>
                <c:pt idx="245">
                  <c:v>3726.2792782254401</c:v>
                </c:pt>
                <c:pt idx="246">
                  <c:v>3220.1998118689298</c:v>
                </c:pt>
                <c:pt idx="247">
                  <c:v>3582.8570767319502</c:v>
                </c:pt>
                <c:pt idx="248">
                  <c:v>4757.6055621515197</c:v>
                </c:pt>
                <c:pt idx="249">
                  <c:v>4957.2351088749301</c:v>
                </c:pt>
                <c:pt idx="250">
                  <c:v>3280.5739100649898</c:v>
                </c:pt>
                <c:pt idx="251">
                  <c:v>3952.22355799151</c:v>
                </c:pt>
                <c:pt idx="252">
                  <c:v>4238.0300275682403</c:v>
                </c:pt>
                <c:pt idx="253">
                  <c:v>4315.9546118820599</c:v>
                </c:pt>
                <c:pt idx="254">
                  <c:v>2464.0831664943098</c:v>
                </c:pt>
                <c:pt idx="255">
                  <c:v>3552.3603770014702</c:v>
                </c:pt>
                <c:pt idx="256">
                  <c:v>3324.15844107271</c:v>
                </c:pt>
                <c:pt idx="257">
                  <c:v>3701.84216824958</c:v>
                </c:pt>
                <c:pt idx="258">
                  <c:v>2816.6618739399701</c:v>
                </c:pt>
                <c:pt idx="259">
                  <c:v>3246.0801347595502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B-4A6C-8F64-F6997DFCC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279168"/>
        <c:axId val="1408896992"/>
      </c:scatterChart>
      <c:valAx>
        <c:axId val="1248279168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0</a:t>
                </a:r>
                <a:r>
                  <a:rPr lang="en-IN" baseline="0" dirty="0"/>
                  <a:t>: Not Christmas</a:t>
                </a:r>
              </a:p>
              <a:p>
                <a:pPr algn="l">
                  <a:defRPr/>
                </a:pPr>
                <a:r>
                  <a:rPr lang="en-IN" baseline="0" dirty="0"/>
                  <a:t>1: Is </a:t>
                </a:r>
                <a:r>
                  <a:rPr lang="en-IN" baseline="0" dirty="0" err="1"/>
                  <a:t>Chrsitmas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3223278387099801"/>
              <c:y val="0.895255830917927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896992"/>
        <c:crosses val="autoZero"/>
        <c:crossBetween val="midCat"/>
      </c:valAx>
      <c:valAx>
        <c:axId val="140889699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27916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'dataset - Copy'!$C$1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>
                    <a:alpha val="96000"/>
                  </a:srgbClr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'dataset - Copy'!$B$2:$B$261</c:f>
              <c:numCache>
                <c:formatCode>General</c:formatCode>
                <c:ptCount val="260"/>
                <c:pt idx="0">
                  <c:v>7816.8315701186702</c:v>
                </c:pt>
                <c:pt idx="1">
                  <c:v>6585.66570887342</c:v>
                </c:pt>
                <c:pt idx="2">
                  <c:v>3077.0423081703502</c:v>
                </c:pt>
                <c:pt idx="3">
                  <c:v>9997.8035180829502</c:v>
                </c:pt>
                <c:pt idx="4">
                  <c:v>6036.1539297737199</c:v>
                </c:pt>
                <c:pt idx="5">
                  <c:v>11841.709700412999</c:v>
                </c:pt>
                <c:pt idx="6">
                  <c:v>10567.352050449699</c:v>
                </c:pt>
                <c:pt idx="7">
                  <c:v>5881.9666812196401</c:v>
                </c:pt>
                <c:pt idx="8">
                  <c:v>9012.9094691947103</c:v>
                </c:pt>
                <c:pt idx="9">
                  <c:v>6968.6411698348802</c:v>
                </c:pt>
                <c:pt idx="10">
                  <c:v>6118.7611781060696</c:v>
                </c:pt>
                <c:pt idx="11">
                  <c:v>8777.7123302221298</c:v>
                </c:pt>
                <c:pt idx="12">
                  <c:v>8511.8300123140198</c:v>
                </c:pt>
                <c:pt idx="13">
                  <c:v>10724.3208871223</c:v>
                </c:pt>
                <c:pt idx="14">
                  <c:v>5659.9812633357897</c:v>
                </c:pt>
                <c:pt idx="15">
                  <c:v>5525.4164808429796</c:v>
                </c:pt>
                <c:pt idx="16">
                  <c:v>6710.7055759988698</c:v>
                </c:pt>
                <c:pt idx="17">
                  <c:v>2274.98373063281</c:v>
                </c:pt>
                <c:pt idx="18">
                  <c:v>8862.0619690045696</c:v>
                </c:pt>
                <c:pt idx="19">
                  <c:v>7561.6021505557001</c:v>
                </c:pt>
                <c:pt idx="20">
                  <c:v>9065.8227801322901</c:v>
                </c:pt>
                <c:pt idx="21">
                  <c:v>6353.4484272822701</c:v>
                </c:pt>
                <c:pt idx="22">
                  <c:v>8457.3786640539802</c:v>
                </c:pt>
                <c:pt idx="23">
                  <c:v>8942.2694016248006</c:v>
                </c:pt>
                <c:pt idx="24">
                  <c:v>3126.8538213335</c:v>
                </c:pt>
                <c:pt idx="25">
                  <c:v>6105.9915069490698</c:v>
                </c:pt>
                <c:pt idx="26">
                  <c:v>5907.9910749569499</c:v>
                </c:pt>
                <c:pt idx="27">
                  <c:v>9324.0314424037897</c:v>
                </c:pt>
                <c:pt idx="28">
                  <c:v>3704.10504797474</c:v>
                </c:pt>
                <c:pt idx="29">
                  <c:v>5680.6259793229401</c:v>
                </c:pt>
                <c:pt idx="30">
                  <c:v>6039.9793931283102</c:v>
                </c:pt>
                <c:pt idx="31">
                  <c:v>4015.8523367717899</c:v>
                </c:pt>
                <c:pt idx="32">
                  <c:v>7945.0513077899795</c:v>
                </c:pt>
                <c:pt idx="33">
                  <c:v>3486.6048377007201</c:v>
                </c:pt>
                <c:pt idx="34">
                  <c:v>3995.0063084252201</c:v>
                </c:pt>
                <c:pt idx="35">
                  <c:v>3111.6261640563598</c:v>
                </c:pt>
                <c:pt idx="36">
                  <c:v>10529.305632691799</c:v>
                </c:pt>
                <c:pt idx="37">
                  <c:v>6320.9474859759202</c:v>
                </c:pt>
                <c:pt idx="38">
                  <c:v>11153.273017145701</c:v>
                </c:pt>
                <c:pt idx="39">
                  <c:v>5907.9368463717401</c:v>
                </c:pt>
                <c:pt idx="40">
                  <c:v>7990.5573562718901</c:v>
                </c:pt>
                <c:pt idx="41">
                  <c:v>11322.6956389844</c:v>
                </c:pt>
                <c:pt idx="42">
                  <c:v>9511.7786508053505</c:v>
                </c:pt>
                <c:pt idx="43">
                  <c:v>11247.3422316834</c:v>
                </c:pt>
                <c:pt idx="44">
                  <c:v>3441.2565948441602</c:v>
                </c:pt>
                <c:pt idx="45">
                  <c:v>8114.7823650389901</c:v>
                </c:pt>
                <c:pt idx="46">
                  <c:v>6690.6602685339703</c:v>
                </c:pt>
                <c:pt idx="47">
                  <c:v>6066.8001701124003</c:v>
                </c:pt>
                <c:pt idx="48">
                  <c:v>2974.0698663517801</c:v>
                </c:pt>
                <c:pt idx="49">
                  <c:v>10234.437748324101</c:v>
                </c:pt>
                <c:pt idx="50">
                  <c:v>2624.6191402897198</c:v>
                </c:pt>
                <c:pt idx="51">
                  <c:v>9910.6594552286006</c:v>
                </c:pt>
                <c:pt idx="52">
                  <c:v>9032.7002508565802</c:v>
                </c:pt>
                <c:pt idx="53">
                  <c:v>3592.0009324327102</c:v>
                </c:pt>
                <c:pt idx="54">
                  <c:v>11438.9318674803</c:v>
                </c:pt>
                <c:pt idx="55">
                  <c:v>6092.7578485570803</c:v>
                </c:pt>
                <c:pt idx="56">
                  <c:v>4867.47249076143</c:v>
                </c:pt>
                <c:pt idx="57">
                  <c:v>4674.5875272899902</c:v>
                </c:pt>
                <c:pt idx="58">
                  <c:v>8271.7499770224094</c:v>
                </c:pt>
                <c:pt idx="59">
                  <c:v>9576.7747475765591</c:v>
                </c:pt>
                <c:pt idx="60">
                  <c:v>7114.9911596439797</c:v>
                </c:pt>
                <c:pt idx="61">
                  <c:v>8984.9299849011004</c:v>
                </c:pt>
                <c:pt idx="62">
                  <c:v>2417.4227546900502</c:v>
                </c:pt>
                <c:pt idx="63">
                  <c:v>7229.4483734294799</c:v>
                </c:pt>
                <c:pt idx="64">
                  <c:v>5735.9002139419299</c:v>
                </c:pt>
                <c:pt idx="65">
                  <c:v>10026.500369887801</c:v>
                </c:pt>
                <c:pt idx="66">
                  <c:v>3336.1291144974498</c:v>
                </c:pt>
                <c:pt idx="67">
                  <c:v>4410.7891647145198</c:v>
                </c:pt>
                <c:pt idx="68">
                  <c:v>4678.6546618677703</c:v>
                </c:pt>
                <c:pt idx="69">
                  <c:v>2666.9626827351699</c:v>
                </c:pt>
                <c:pt idx="70">
                  <c:v>3598.1374075636299</c:v>
                </c:pt>
                <c:pt idx="71">
                  <c:v>2759.5008285716199</c:v>
                </c:pt>
                <c:pt idx="72">
                  <c:v>3509.1962856240598</c:v>
                </c:pt>
                <c:pt idx="73">
                  <c:v>3077.1579202264502</c:v>
                </c:pt>
                <c:pt idx="74">
                  <c:v>5324.5434192940602</c:v>
                </c:pt>
                <c:pt idx="75">
                  <c:v>11082.1997332387</c:v>
                </c:pt>
                <c:pt idx="76">
                  <c:v>6256.1736074276296</c:v>
                </c:pt>
                <c:pt idx="77">
                  <c:v>8883.9996401220596</c:v>
                </c:pt>
                <c:pt idx="78">
                  <c:v>4898.3297804370504</c:v>
                </c:pt>
                <c:pt idx="79">
                  <c:v>8065.7282476313403</c:v>
                </c:pt>
                <c:pt idx="80">
                  <c:v>5643.3843453414702</c:v>
                </c:pt>
                <c:pt idx="81">
                  <c:v>2404.9899755045799</c:v>
                </c:pt>
                <c:pt idx="82">
                  <c:v>2387.7367195673301</c:v>
                </c:pt>
                <c:pt idx="83">
                  <c:v>4412.6232881099004</c:v>
                </c:pt>
                <c:pt idx="84">
                  <c:v>6356.9443537853704</c:v>
                </c:pt>
                <c:pt idx="85">
                  <c:v>5046.4064353145704</c:v>
                </c:pt>
                <c:pt idx="86">
                  <c:v>7712.02015969902</c:v>
                </c:pt>
                <c:pt idx="87">
                  <c:v>2175.4207117483002</c:v>
                </c:pt>
                <c:pt idx="88">
                  <c:v>7818.9778658561399</c:v>
                </c:pt>
                <c:pt idx="89">
                  <c:v>4063.2155239582098</c:v>
                </c:pt>
                <c:pt idx="90">
                  <c:v>10056.7385046743</c:v>
                </c:pt>
                <c:pt idx="91">
                  <c:v>3910.3924767114199</c:v>
                </c:pt>
                <c:pt idx="92">
                  <c:v>11608.833207748799</c:v>
                </c:pt>
                <c:pt idx="93">
                  <c:v>2864.0295243822002</c:v>
                </c:pt>
                <c:pt idx="94">
                  <c:v>6882.1224411949497</c:v>
                </c:pt>
                <c:pt idx="95">
                  <c:v>8877.5663012638706</c:v>
                </c:pt>
                <c:pt idx="96">
                  <c:v>2398.11266586185</c:v>
                </c:pt>
                <c:pt idx="97">
                  <c:v>2650.8889957331098</c:v>
                </c:pt>
                <c:pt idx="98">
                  <c:v>4643.6316105537098</c:v>
                </c:pt>
                <c:pt idx="99">
                  <c:v>6279.8062460497003</c:v>
                </c:pt>
                <c:pt idx="100">
                  <c:v>8698.6210946925003</c:v>
                </c:pt>
                <c:pt idx="101">
                  <c:v>2767.0764322392602</c:v>
                </c:pt>
                <c:pt idx="102">
                  <c:v>2859.8056714981799</c:v>
                </c:pt>
                <c:pt idx="103">
                  <c:v>8277.2883265279197</c:v>
                </c:pt>
                <c:pt idx="104">
                  <c:v>5389.8835349827996</c:v>
                </c:pt>
                <c:pt idx="105">
                  <c:v>7012.39096047357</c:v>
                </c:pt>
                <c:pt idx="106">
                  <c:v>4673.6633316613697</c:v>
                </c:pt>
                <c:pt idx="107">
                  <c:v>6604.7790814191103</c:v>
                </c:pt>
                <c:pt idx="108">
                  <c:v>5619.3441343493796</c:v>
                </c:pt>
                <c:pt idx="109">
                  <c:v>11870.2213959768</c:v>
                </c:pt>
                <c:pt idx="110">
                  <c:v>8445.3872921876591</c:v>
                </c:pt>
                <c:pt idx="111">
                  <c:v>7937.3619686812199</c:v>
                </c:pt>
                <c:pt idx="112">
                  <c:v>7846.4053482748604</c:v>
                </c:pt>
                <c:pt idx="113">
                  <c:v>5270.3226944431699</c:v>
                </c:pt>
                <c:pt idx="114">
                  <c:v>11369.600582867901</c:v>
                </c:pt>
                <c:pt idx="115">
                  <c:v>2447.1038212068402</c:v>
                </c:pt>
                <c:pt idx="116">
                  <c:v>7210.4613301344198</c:v>
                </c:pt>
                <c:pt idx="117">
                  <c:v>3928.9210671558999</c:v>
                </c:pt>
                <c:pt idx="118">
                  <c:v>11229.453606531</c:v>
                </c:pt>
                <c:pt idx="119">
                  <c:v>9708.2544448785502</c:v>
                </c:pt>
                <c:pt idx="120">
                  <c:v>7593.8660516403597</c:v>
                </c:pt>
                <c:pt idx="121">
                  <c:v>6515.2374450117304</c:v>
                </c:pt>
                <c:pt idx="122">
                  <c:v>9045.2208002097905</c:v>
                </c:pt>
                <c:pt idx="123">
                  <c:v>10416.7294064537</c:v>
                </c:pt>
                <c:pt idx="124">
                  <c:v>8241.4730736054498</c:v>
                </c:pt>
                <c:pt idx="125">
                  <c:v>5899.3354537524301</c:v>
                </c:pt>
                <c:pt idx="126">
                  <c:v>3800.5200196057599</c:v>
                </c:pt>
                <c:pt idx="127">
                  <c:v>6365.8662913367198</c:v>
                </c:pt>
                <c:pt idx="128">
                  <c:v>7029.4364918954698</c:v>
                </c:pt>
                <c:pt idx="129">
                  <c:v>10597.3560297862</c:v>
                </c:pt>
                <c:pt idx="130">
                  <c:v>4065.6010764651</c:v>
                </c:pt>
                <c:pt idx="131">
                  <c:v>2978.5742592066499</c:v>
                </c:pt>
                <c:pt idx="132">
                  <c:v>8726.6724794171805</c:v>
                </c:pt>
                <c:pt idx="133">
                  <c:v>4075.56150387973</c:v>
                </c:pt>
                <c:pt idx="134">
                  <c:v>7490.2083519846201</c:v>
                </c:pt>
                <c:pt idx="135">
                  <c:v>3466.4157573133698</c:v>
                </c:pt>
                <c:pt idx="136">
                  <c:v>7488.1386319175399</c:v>
                </c:pt>
                <c:pt idx="137">
                  <c:v>10952.0493103191</c:v>
                </c:pt>
                <c:pt idx="138">
                  <c:v>3586.4321682602199</c:v>
                </c:pt>
                <c:pt idx="139">
                  <c:v>11813.801497221</c:v>
                </c:pt>
                <c:pt idx="140">
                  <c:v>6780.0192120484999</c:v>
                </c:pt>
                <c:pt idx="141">
                  <c:v>2758.8625303469598</c:v>
                </c:pt>
                <c:pt idx="142">
                  <c:v>9028.5240677185393</c:v>
                </c:pt>
                <c:pt idx="143">
                  <c:v>9946.7987339012307</c:v>
                </c:pt>
                <c:pt idx="144">
                  <c:v>10173.3863474801</c:v>
                </c:pt>
                <c:pt idx="145">
                  <c:v>2920.5288090743102</c:v>
                </c:pt>
                <c:pt idx="146">
                  <c:v>10986.425606999501</c:v>
                </c:pt>
                <c:pt idx="147">
                  <c:v>6157.4778337962898</c:v>
                </c:pt>
                <c:pt idx="148">
                  <c:v>8610.3137074969709</c:v>
                </c:pt>
                <c:pt idx="149">
                  <c:v>10381.2882821076</c:v>
                </c:pt>
                <c:pt idx="150">
                  <c:v>2159.5522742718499</c:v>
                </c:pt>
                <c:pt idx="151">
                  <c:v>3270.6650304608002</c:v>
                </c:pt>
                <c:pt idx="152">
                  <c:v>2767.3633284866801</c:v>
                </c:pt>
                <c:pt idx="153">
                  <c:v>4208.7113629095302</c:v>
                </c:pt>
                <c:pt idx="154">
                  <c:v>10333.907590713399</c:v>
                </c:pt>
                <c:pt idx="155">
                  <c:v>8330.9457502327896</c:v>
                </c:pt>
                <c:pt idx="156">
                  <c:v>6518.4137625619796</c:v>
                </c:pt>
                <c:pt idx="157">
                  <c:v>2069.2837079986898</c:v>
                </c:pt>
                <c:pt idx="158">
                  <c:v>8153.5918177105495</c:v>
                </c:pt>
                <c:pt idx="159">
                  <c:v>10325.9074413218</c:v>
                </c:pt>
                <c:pt idx="160">
                  <c:v>6367.0112965628496</c:v>
                </c:pt>
                <c:pt idx="161">
                  <c:v>6386.7797893471998</c:v>
                </c:pt>
                <c:pt idx="162">
                  <c:v>7157.1466680616104</c:v>
                </c:pt>
                <c:pt idx="163">
                  <c:v>11447.0593822189</c:v>
                </c:pt>
                <c:pt idx="164">
                  <c:v>5542.6621558144698</c:v>
                </c:pt>
                <c:pt idx="165">
                  <c:v>10810.5963263661</c:v>
                </c:pt>
                <c:pt idx="166">
                  <c:v>7191.0212705843196</c:v>
                </c:pt>
                <c:pt idx="167">
                  <c:v>11953.5663519055</c:v>
                </c:pt>
                <c:pt idx="168">
                  <c:v>3058.6594138294499</c:v>
                </c:pt>
                <c:pt idx="169">
                  <c:v>10430.1229333505</c:v>
                </c:pt>
                <c:pt idx="170">
                  <c:v>6084.7950731404098</c:v>
                </c:pt>
                <c:pt idx="171">
                  <c:v>11754.570354707501</c:v>
                </c:pt>
                <c:pt idx="172">
                  <c:v>9196.3094384409505</c:v>
                </c:pt>
                <c:pt idx="173">
                  <c:v>5730.2714982070001</c:v>
                </c:pt>
                <c:pt idx="174">
                  <c:v>7522.1493495628201</c:v>
                </c:pt>
                <c:pt idx="175">
                  <c:v>3313.2460019551199</c:v>
                </c:pt>
                <c:pt idx="176">
                  <c:v>2028.95281650126</c:v>
                </c:pt>
                <c:pt idx="177">
                  <c:v>7475.2232856117198</c:v>
                </c:pt>
                <c:pt idx="178">
                  <c:v>6341.8144760653404</c:v>
                </c:pt>
                <c:pt idx="179">
                  <c:v>10034.7237689421</c:v>
                </c:pt>
                <c:pt idx="180">
                  <c:v>11599.266028963</c:v>
                </c:pt>
                <c:pt idx="181">
                  <c:v>11263.6952805333</c:v>
                </c:pt>
                <c:pt idx="182">
                  <c:v>6183.3302658051298</c:v>
                </c:pt>
                <c:pt idx="183">
                  <c:v>7626.2490875087697</c:v>
                </c:pt>
                <c:pt idx="184">
                  <c:v>6604.6904451213804</c:v>
                </c:pt>
                <c:pt idx="185">
                  <c:v>4026.6900537535498</c:v>
                </c:pt>
                <c:pt idx="186">
                  <c:v>2108.32378640771</c:v>
                </c:pt>
                <c:pt idx="187">
                  <c:v>10761.3995675929</c:v>
                </c:pt>
                <c:pt idx="188">
                  <c:v>7071.5406937524704</c:v>
                </c:pt>
                <c:pt idx="189">
                  <c:v>8411.0384113155305</c:v>
                </c:pt>
                <c:pt idx="190">
                  <c:v>4506.6247279755798</c:v>
                </c:pt>
                <c:pt idx="191">
                  <c:v>10550.4446853884</c:v>
                </c:pt>
                <c:pt idx="192">
                  <c:v>2253.7940675392701</c:v>
                </c:pt>
                <c:pt idx="193">
                  <c:v>11817.613554187101</c:v>
                </c:pt>
                <c:pt idx="194">
                  <c:v>3146.2001316249398</c:v>
                </c:pt>
                <c:pt idx="195">
                  <c:v>10386.9086904451</c:v>
                </c:pt>
                <c:pt idx="196">
                  <c:v>6044.1249893046897</c:v>
                </c:pt>
                <c:pt idx="197">
                  <c:v>3244.7374360635899</c:v>
                </c:pt>
                <c:pt idx="198">
                  <c:v>10079.5899429359</c:v>
                </c:pt>
                <c:pt idx="199">
                  <c:v>5477.6025870814901</c:v>
                </c:pt>
                <c:pt idx="200">
                  <c:v>2874.36675094068</c:v>
                </c:pt>
                <c:pt idx="201">
                  <c:v>6559.3619183637202</c:v>
                </c:pt>
                <c:pt idx="202">
                  <c:v>2625.8464511483899</c:v>
                </c:pt>
                <c:pt idx="203">
                  <c:v>8942.5302161835098</c:v>
                </c:pt>
                <c:pt idx="204">
                  <c:v>10991.6051109321</c:v>
                </c:pt>
                <c:pt idx="205">
                  <c:v>5080.5801693350104</c:v>
                </c:pt>
                <c:pt idx="206">
                  <c:v>6475.6533927284199</c:v>
                </c:pt>
                <c:pt idx="207">
                  <c:v>7387.4720796011397</c:v>
                </c:pt>
                <c:pt idx="208">
                  <c:v>4930.9562570415401</c:v>
                </c:pt>
                <c:pt idx="209">
                  <c:v>2565.9735156223201</c:v>
                </c:pt>
                <c:pt idx="210">
                  <c:v>8512.32861913741</c:v>
                </c:pt>
                <c:pt idx="211">
                  <c:v>11031.8166837096</c:v>
                </c:pt>
                <c:pt idx="212">
                  <c:v>2975.6161645054799</c:v>
                </c:pt>
                <c:pt idx="213">
                  <c:v>8803.7323956377804</c:v>
                </c:pt>
                <c:pt idx="214">
                  <c:v>5307.1822905913004</c:v>
                </c:pt>
                <c:pt idx="215">
                  <c:v>9485.3630992583894</c:v>
                </c:pt>
                <c:pt idx="216">
                  <c:v>3912.62979060411</c:v>
                </c:pt>
                <c:pt idx="217">
                  <c:v>2879.6128700487302</c:v>
                </c:pt>
                <c:pt idx="218">
                  <c:v>11716.8149682693</c:v>
                </c:pt>
                <c:pt idx="219">
                  <c:v>3472.1689606085401</c:v>
                </c:pt>
                <c:pt idx="220">
                  <c:v>11542.0836913399</c:v>
                </c:pt>
                <c:pt idx="221">
                  <c:v>7947.0166731625804</c:v>
                </c:pt>
                <c:pt idx="222">
                  <c:v>8107.7611730434</c:v>
                </c:pt>
                <c:pt idx="223">
                  <c:v>8683.9977074414492</c:v>
                </c:pt>
                <c:pt idx="224">
                  <c:v>5831.7222916521096</c:v>
                </c:pt>
                <c:pt idx="225">
                  <c:v>2128.2067992724501</c:v>
                </c:pt>
                <c:pt idx="226">
                  <c:v>6181.4668034203396</c:v>
                </c:pt>
                <c:pt idx="227">
                  <c:v>7865.9332431852799</c:v>
                </c:pt>
                <c:pt idx="228">
                  <c:v>11001.0777162388</c:v>
                </c:pt>
                <c:pt idx="229">
                  <c:v>9003.6079129204209</c:v>
                </c:pt>
                <c:pt idx="230">
                  <c:v>5806.3399144448304</c:v>
                </c:pt>
                <c:pt idx="231">
                  <c:v>9000.0458694994395</c:v>
                </c:pt>
                <c:pt idx="232">
                  <c:v>4144.4662776775704</c:v>
                </c:pt>
                <c:pt idx="233">
                  <c:v>3397.1143891103602</c:v>
                </c:pt>
                <c:pt idx="234">
                  <c:v>2531.8255815655002</c:v>
                </c:pt>
                <c:pt idx="235">
                  <c:v>11889.751381706399</c:v>
                </c:pt>
                <c:pt idx="236">
                  <c:v>6653.9068245328999</c:v>
                </c:pt>
                <c:pt idx="237">
                  <c:v>5894.6533133275798</c:v>
                </c:pt>
                <c:pt idx="238">
                  <c:v>9737.7831400372106</c:v>
                </c:pt>
                <c:pt idx="239">
                  <c:v>11650.9893983603</c:v>
                </c:pt>
                <c:pt idx="240">
                  <c:v>11893.413120880699</c:v>
                </c:pt>
                <c:pt idx="241">
                  <c:v>9937.3115045018494</c:v>
                </c:pt>
                <c:pt idx="242">
                  <c:v>3318.1900815106901</c:v>
                </c:pt>
                <c:pt idx="243">
                  <c:v>3177.45535448194</c:v>
                </c:pt>
                <c:pt idx="244">
                  <c:v>8906.4866309054196</c:v>
                </c:pt>
                <c:pt idx="245">
                  <c:v>6459.6491847187299</c:v>
                </c:pt>
                <c:pt idx="246">
                  <c:v>2602.3428472690298</c:v>
                </c:pt>
                <c:pt idx="247">
                  <c:v>5271.6565532609802</c:v>
                </c:pt>
                <c:pt idx="248">
                  <c:v>10665.9993370995</c:v>
                </c:pt>
                <c:pt idx="249">
                  <c:v>10515.134153421999</c:v>
                </c:pt>
                <c:pt idx="250">
                  <c:v>2890.7060022465898</c:v>
                </c:pt>
                <c:pt idx="251">
                  <c:v>6621.75423279405</c:v>
                </c:pt>
                <c:pt idx="252">
                  <c:v>7372.65423685312</c:v>
                </c:pt>
                <c:pt idx="253">
                  <c:v>8346.0533693432808</c:v>
                </c:pt>
                <c:pt idx="254">
                  <c:v>2069.3298596888799</c:v>
                </c:pt>
                <c:pt idx="255">
                  <c:v>8013.6195598170198</c:v>
                </c:pt>
                <c:pt idx="256">
                  <c:v>6619.3000115454197</c:v>
                </c:pt>
                <c:pt idx="257">
                  <c:v>9059.6752408891898</c:v>
                </c:pt>
                <c:pt idx="258">
                  <c:v>5161.7056229151804</c:v>
                </c:pt>
                <c:pt idx="259">
                  <c:v>6481.3806191086796</c:v>
                </c:pt>
              </c:numCache>
            </c:numRef>
          </c:xVal>
          <c:yVal>
            <c:numRef>
              <c:f>'dataset - Copy'!$C$2:$C$261</c:f>
              <c:numCache>
                <c:formatCode>General</c:formatCode>
                <c:ptCount val="260"/>
                <c:pt idx="0">
                  <c:v>4165.8084911682499</c:v>
                </c:pt>
                <c:pt idx="1">
                  <c:v>3812.75945702123</c:v>
                </c:pt>
                <c:pt idx="2">
                  <c:v>3107.96610162556</c:v>
                </c:pt>
                <c:pt idx="3">
                  <c:v>4742.0921061583003</c:v>
                </c:pt>
                <c:pt idx="4">
                  <c:v>3964.6602970980198</c:v>
                </c:pt>
                <c:pt idx="5">
                  <c:v>5111.9275951640502</c:v>
                </c:pt>
                <c:pt idx="6">
                  <c:v>4727.0145638854401</c:v>
                </c:pt>
                <c:pt idx="7">
                  <c:v>3887.7759673442802</c:v>
                </c:pt>
                <c:pt idx="8">
                  <c:v>4304.8102591278403</c:v>
                </c:pt>
                <c:pt idx="9">
                  <c:v>4034.9165117661801</c:v>
                </c:pt>
                <c:pt idx="10">
                  <c:v>3929.7034626718601</c:v>
                </c:pt>
                <c:pt idx="11">
                  <c:v>4571.1108901199104</c:v>
                </c:pt>
                <c:pt idx="12">
                  <c:v>4277.8696876615804</c:v>
                </c:pt>
                <c:pt idx="13">
                  <c:v>4974.4276241792304</c:v>
                </c:pt>
                <c:pt idx="14">
                  <c:v>3780.9521543859</c:v>
                </c:pt>
                <c:pt idx="15">
                  <c:v>3615.0776716896698</c:v>
                </c:pt>
                <c:pt idx="16">
                  <c:v>3764.7163770545499</c:v>
                </c:pt>
                <c:pt idx="17">
                  <c:v>2967.8373820708698</c:v>
                </c:pt>
                <c:pt idx="18">
                  <c:v>4419.02295871351</c:v>
                </c:pt>
                <c:pt idx="19">
                  <c:v>4277.4672124589797</c:v>
                </c:pt>
                <c:pt idx="20">
                  <c:v>4596.8041241579704</c:v>
                </c:pt>
                <c:pt idx="21">
                  <c:v>3608.8253916623298</c:v>
                </c:pt>
                <c:pt idx="22">
                  <c:v>4446.6540111593904</c:v>
                </c:pt>
                <c:pt idx="23">
                  <c:v>4467.3661871453696</c:v>
                </c:pt>
                <c:pt idx="24">
                  <c:v>3308.7002258621801</c:v>
                </c:pt>
                <c:pt idx="25">
                  <c:v>3667.2013666054499</c:v>
                </c:pt>
                <c:pt idx="26">
                  <c:v>3489.0258273302602</c:v>
                </c:pt>
                <c:pt idx="27">
                  <c:v>4480.3927556208801</c:v>
                </c:pt>
                <c:pt idx="28">
                  <c:v>3440.80356820528</c:v>
                </c:pt>
                <c:pt idx="29">
                  <c:v>3512.8254274053302</c:v>
                </c:pt>
                <c:pt idx="30">
                  <c:v>3869.4302693392601</c:v>
                </c:pt>
                <c:pt idx="31">
                  <c:v>3458.5255345841201</c:v>
                </c:pt>
                <c:pt idx="32">
                  <c:v>4318.1258952978897</c:v>
                </c:pt>
                <c:pt idx="33">
                  <c:v>3053.49740969196</c:v>
                </c:pt>
                <c:pt idx="34">
                  <c:v>3385.5528181088398</c:v>
                </c:pt>
                <c:pt idx="35">
                  <c:v>3130.4507750244902</c:v>
                </c:pt>
                <c:pt idx="36">
                  <c:v>4595.3253258597297</c:v>
                </c:pt>
                <c:pt idx="37">
                  <c:v>3797.1255852899699</c:v>
                </c:pt>
                <c:pt idx="38">
                  <c:v>4862.4418379000499</c:v>
                </c:pt>
                <c:pt idx="39">
                  <c:v>3921.1668463217602</c:v>
                </c:pt>
                <c:pt idx="40">
                  <c:v>4339.7064520917202</c:v>
                </c:pt>
                <c:pt idx="41">
                  <c:v>4707.7406115065396</c:v>
                </c:pt>
                <c:pt idx="42">
                  <c:v>4702.51545363066</c:v>
                </c:pt>
                <c:pt idx="43">
                  <c:v>4962.3120286021503</c:v>
                </c:pt>
                <c:pt idx="44">
                  <c:v>3162.1125660934599</c:v>
                </c:pt>
                <c:pt idx="45">
                  <c:v>4323.0787221226501</c:v>
                </c:pt>
                <c:pt idx="46">
                  <c:v>3158.4648205958301</c:v>
                </c:pt>
                <c:pt idx="47">
                  <c:v>3192.7808489183399</c:v>
                </c:pt>
                <c:pt idx="48">
                  <c:v>2618.6355207004399</c:v>
                </c:pt>
                <c:pt idx="49">
                  <c:v>3847.8553100212098</c:v>
                </c:pt>
                <c:pt idx="50">
                  <c:v>2548.9416243102601</c:v>
                </c:pt>
                <c:pt idx="51">
                  <c:v>3805.5792512595599</c:v>
                </c:pt>
                <c:pt idx="52">
                  <c:v>4522.69492050998</c:v>
                </c:pt>
                <c:pt idx="53">
                  <c:v>3427.0371701910999</c:v>
                </c:pt>
                <c:pt idx="54">
                  <c:v>4956.0639332188402</c:v>
                </c:pt>
                <c:pt idx="55">
                  <c:v>3854.0079571087299</c:v>
                </c:pt>
                <c:pt idx="56">
                  <c:v>3642.4530725506202</c:v>
                </c:pt>
                <c:pt idx="57">
                  <c:v>3538.78752085419</c:v>
                </c:pt>
                <c:pt idx="58">
                  <c:v>4330.5217291300696</c:v>
                </c:pt>
                <c:pt idx="59">
                  <c:v>4762.1121512582004</c:v>
                </c:pt>
                <c:pt idx="60">
                  <c:v>4062.34335107471</c:v>
                </c:pt>
                <c:pt idx="61">
                  <c:v>4223.3787533364602</c:v>
                </c:pt>
                <c:pt idx="62">
                  <c:v>2963.6889977937599</c:v>
                </c:pt>
                <c:pt idx="63">
                  <c:v>3797.5186822391402</c:v>
                </c:pt>
                <c:pt idx="64">
                  <c:v>3553.0004336736702</c:v>
                </c:pt>
                <c:pt idx="65">
                  <c:v>4807.51831188505</c:v>
                </c:pt>
                <c:pt idx="66">
                  <c:v>3115.3351812993301</c:v>
                </c:pt>
                <c:pt idx="67">
                  <c:v>3508.5089524097598</c:v>
                </c:pt>
                <c:pt idx="68">
                  <c:v>3380.7293023873299</c:v>
                </c:pt>
                <c:pt idx="69">
                  <c:v>3201.70966767853</c:v>
                </c:pt>
                <c:pt idx="70">
                  <c:v>3360.4080206662102</c:v>
                </c:pt>
                <c:pt idx="71">
                  <c:v>3140.8012392041101</c:v>
                </c:pt>
                <c:pt idx="72">
                  <c:v>3387.1704416490302</c:v>
                </c:pt>
                <c:pt idx="73">
                  <c:v>3077.3438814686401</c:v>
                </c:pt>
                <c:pt idx="74">
                  <c:v>3541.0003134408398</c:v>
                </c:pt>
                <c:pt idx="75">
                  <c:v>4931.5465163655799</c:v>
                </c:pt>
                <c:pt idx="76">
                  <c:v>3932.6615470102902</c:v>
                </c:pt>
                <c:pt idx="77">
                  <c:v>4148.5818256247903</c:v>
                </c:pt>
                <c:pt idx="78">
                  <c:v>3447.4296082789901</c:v>
                </c:pt>
                <c:pt idx="79">
                  <c:v>4367.1510855263696</c:v>
                </c:pt>
                <c:pt idx="80">
                  <c:v>3776.1216444852398</c:v>
                </c:pt>
                <c:pt idx="81">
                  <c:v>3171.9448081822802</c:v>
                </c:pt>
                <c:pt idx="82">
                  <c:v>3159.1547204946601</c:v>
                </c:pt>
                <c:pt idx="83">
                  <c:v>3492.1116558417398</c:v>
                </c:pt>
                <c:pt idx="84">
                  <c:v>3924.9396376866798</c:v>
                </c:pt>
                <c:pt idx="85">
                  <c:v>3754.1258752497301</c:v>
                </c:pt>
                <c:pt idx="86">
                  <c:v>4092.1546006526</c:v>
                </c:pt>
                <c:pt idx="87">
                  <c:v>2928.6838600925298</c:v>
                </c:pt>
                <c:pt idx="88">
                  <c:v>4263.30016175745</c:v>
                </c:pt>
                <c:pt idx="89">
                  <c:v>3371.8934551156299</c:v>
                </c:pt>
                <c:pt idx="90">
                  <c:v>4600.92350290784</c:v>
                </c:pt>
                <c:pt idx="91">
                  <c:v>3206.6650648024302</c:v>
                </c:pt>
                <c:pt idx="92">
                  <c:v>5232.2205858853104</c:v>
                </c:pt>
                <c:pt idx="93">
                  <c:v>3245.9997437980801</c:v>
                </c:pt>
                <c:pt idx="94">
                  <c:v>4092.0115430056899</c:v>
                </c:pt>
                <c:pt idx="95">
                  <c:v>4484.6828324989601</c:v>
                </c:pt>
                <c:pt idx="96">
                  <c:v>3187.8190495141798</c:v>
                </c:pt>
                <c:pt idx="97">
                  <c:v>3056.3196886330802</c:v>
                </c:pt>
                <c:pt idx="98">
                  <c:v>2894.3361831560801</c:v>
                </c:pt>
                <c:pt idx="99">
                  <c:v>3004.6133370459502</c:v>
                </c:pt>
                <c:pt idx="100">
                  <c:v>3653.4107889523402</c:v>
                </c:pt>
                <c:pt idx="101">
                  <c:v>2610.7355650612699</c:v>
                </c:pt>
                <c:pt idx="102">
                  <c:v>2613.9102099781398</c:v>
                </c:pt>
                <c:pt idx="103">
                  <c:v>3611.71018306633</c:v>
                </c:pt>
                <c:pt idx="104">
                  <c:v>3625.1322950787098</c:v>
                </c:pt>
                <c:pt idx="105">
                  <c:v>3871.1724457216101</c:v>
                </c:pt>
                <c:pt idx="106">
                  <c:v>3516.6990791660501</c:v>
                </c:pt>
                <c:pt idx="107">
                  <c:v>3830.91403960555</c:v>
                </c:pt>
                <c:pt idx="108">
                  <c:v>3789.6896411774301</c:v>
                </c:pt>
                <c:pt idx="109">
                  <c:v>4893.9778954362</c:v>
                </c:pt>
                <c:pt idx="110">
                  <c:v>4468.1455564591297</c:v>
                </c:pt>
                <c:pt idx="111">
                  <c:v>4061.2797091382499</c:v>
                </c:pt>
                <c:pt idx="112">
                  <c:v>4329.5719908200599</c:v>
                </c:pt>
                <c:pt idx="113">
                  <c:v>3578.2633857384099</c:v>
                </c:pt>
                <c:pt idx="114">
                  <c:v>5135.1859583302003</c:v>
                </c:pt>
                <c:pt idx="115">
                  <c:v>2940.1206072305299</c:v>
                </c:pt>
                <c:pt idx="116">
                  <c:v>4197.6944968786402</c:v>
                </c:pt>
                <c:pt idx="117">
                  <c:v>3332.4261478489302</c:v>
                </c:pt>
                <c:pt idx="118">
                  <c:v>4928.6398368541104</c:v>
                </c:pt>
                <c:pt idx="119">
                  <c:v>4649.5452935103103</c:v>
                </c:pt>
                <c:pt idx="120">
                  <c:v>4129.9107465226498</c:v>
                </c:pt>
                <c:pt idx="121">
                  <c:v>4029.8922503751601</c:v>
                </c:pt>
                <c:pt idx="122">
                  <c:v>4362.2276834138602</c:v>
                </c:pt>
                <c:pt idx="123">
                  <c:v>4649.6196469131301</c:v>
                </c:pt>
                <c:pt idx="124">
                  <c:v>4108.0436511326398</c:v>
                </c:pt>
                <c:pt idx="125">
                  <c:v>3676.5610941803102</c:v>
                </c:pt>
                <c:pt idx="126">
                  <c:v>3455.1517372491999</c:v>
                </c:pt>
                <c:pt idx="127">
                  <c:v>4020.5948736497098</c:v>
                </c:pt>
                <c:pt idx="128">
                  <c:v>3930.8142613825498</c:v>
                </c:pt>
                <c:pt idx="129">
                  <c:v>4850.2429096737696</c:v>
                </c:pt>
                <c:pt idx="130">
                  <c:v>3184.8842824885501</c:v>
                </c:pt>
                <c:pt idx="131">
                  <c:v>3000.8830760798</c:v>
                </c:pt>
                <c:pt idx="132">
                  <c:v>4365.3491763130796</c:v>
                </c:pt>
                <c:pt idx="133">
                  <c:v>3463.0751977971499</c:v>
                </c:pt>
                <c:pt idx="134">
                  <c:v>4237.1230390602504</c:v>
                </c:pt>
                <c:pt idx="135">
                  <c:v>3286.02437520696</c:v>
                </c:pt>
                <c:pt idx="136">
                  <c:v>4261.3670988022704</c:v>
                </c:pt>
                <c:pt idx="137">
                  <c:v>4820.7312842198899</c:v>
                </c:pt>
                <c:pt idx="138">
                  <c:v>3266.4613701599601</c:v>
                </c:pt>
                <c:pt idx="139">
                  <c:v>5185.3005636954003</c:v>
                </c:pt>
                <c:pt idx="140">
                  <c:v>4090.7080263273301</c:v>
                </c:pt>
                <c:pt idx="141">
                  <c:v>2917.72307946509</c:v>
                </c:pt>
                <c:pt idx="142">
                  <c:v>4605.89680399393</c:v>
                </c:pt>
                <c:pt idx="143">
                  <c:v>4422.1932720271698</c:v>
                </c:pt>
                <c:pt idx="144">
                  <c:v>4820.5528106801803</c:v>
                </c:pt>
                <c:pt idx="145">
                  <c:v>3184.7619700557302</c:v>
                </c:pt>
                <c:pt idx="146">
                  <c:v>4665.10779363862</c:v>
                </c:pt>
                <c:pt idx="147">
                  <c:v>3664.6251390421398</c:v>
                </c:pt>
                <c:pt idx="148">
                  <c:v>4473.5838669634004</c:v>
                </c:pt>
                <c:pt idx="149">
                  <c:v>4822.7976867298403</c:v>
                </c:pt>
                <c:pt idx="150">
                  <c:v>2435.0614653429202</c:v>
                </c:pt>
                <c:pt idx="151">
                  <c:v>2668.3656531612601</c:v>
                </c:pt>
                <c:pt idx="152">
                  <c:v>2489.2856339647901</c:v>
                </c:pt>
                <c:pt idx="153">
                  <c:v>2754.8074564086301</c:v>
                </c:pt>
                <c:pt idx="154">
                  <c:v>3767.9266976134199</c:v>
                </c:pt>
                <c:pt idx="155">
                  <c:v>3511.4251214481501</c:v>
                </c:pt>
                <c:pt idx="156">
                  <c:v>3855.8751950324499</c:v>
                </c:pt>
                <c:pt idx="157">
                  <c:v>3091.6169491456499</c:v>
                </c:pt>
                <c:pt idx="158">
                  <c:v>4400.6425169618697</c:v>
                </c:pt>
                <c:pt idx="159">
                  <c:v>4678.7594114052099</c:v>
                </c:pt>
                <c:pt idx="160">
                  <c:v>3851.7705854266401</c:v>
                </c:pt>
                <c:pt idx="161">
                  <c:v>3945.15879850077</c:v>
                </c:pt>
                <c:pt idx="162">
                  <c:v>3972.4117414246698</c:v>
                </c:pt>
                <c:pt idx="163">
                  <c:v>4718.7431639793504</c:v>
                </c:pt>
                <c:pt idx="164">
                  <c:v>3827.0374799445499</c:v>
                </c:pt>
                <c:pt idx="165">
                  <c:v>4911.4661482307802</c:v>
                </c:pt>
                <c:pt idx="166">
                  <c:v>3856.8494681050902</c:v>
                </c:pt>
                <c:pt idx="167">
                  <c:v>5254.8698072186698</c:v>
                </c:pt>
                <c:pt idx="168">
                  <c:v>3308.6816490189099</c:v>
                </c:pt>
                <c:pt idx="169">
                  <c:v>4720.56655042067</c:v>
                </c:pt>
                <c:pt idx="170">
                  <c:v>3681.2195307101701</c:v>
                </c:pt>
                <c:pt idx="171">
                  <c:v>5108.3841836165902</c:v>
                </c:pt>
                <c:pt idx="172">
                  <c:v>4525.5972820352799</c:v>
                </c:pt>
                <c:pt idx="173">
                  <c:v>3672.4841350207998</c:v>
                </c:pt>
                <c:pt idx="174">
                  <c:v>3975.8869488068199</c:v>
                </c:pt>
                <c:pt idx="175">
                  <c:v>3045.6552438590502</c:v>
                </c:pt>
                <c:pt idx="176">
                  <c:v>3039.3513288607301</c:v>
                </c:pt>
                <c:pt idx="177">
                  <c:v>4239.8788413789798</c:v>
                </c:pt>
                <c:pt idx="178">
                  <c:v>3989.09644588943</c:v>
                </c:pt>
                <c:pt idx="179">
                  <c:v>4877.1778446523304</c:v>
                </c:pt>
                <c:pt idx="180">
                  <c:v>5176.1659361242</c:v>
                </c:pt>
                <c:pt idx="181">
                  <c:v>4964.2778656968303</c:v>
                </c:pt>
                <c:pt idx="182">
                  <c:v>3797.9765331977701</c:v>
                </c:pt>
                <c:pt idx="183">
                  <c:v>4224.9482437134502</c:v>
                </c:pt>
                <c:pt idx="184">
                  <c:v>3940.48695317696</c:v>
                </c:pt>
                <c:pt idx="185">
                  <c:v>3520.3118127807902</c:v>
                </c:pt>
                <c:pt idx="186">
                  <c:v>3011.1377998521698</c:v>
                </c:pt>
                <c:pt idx="187">
                  <c:v>4969.62285261946</c:v>
                </c:pt>
                <c:pt idx="188">
                  <c:v>4101.4058789885903</c:v>
                </c:pt>
                <c:pt idx="189">
                  <c:v>4362.4014360547098</c:v>
                </c:pt>
                <c:pt idx="190">
                  <c:v>3298.8289552012898</c:v>
                </c:pt>
                <c:pt idx="191">
                  <c:v>4644.1532217377598</c:v>
                </c:pt>
                <c:pt idx="192">
                  <c:v>3108.2763784797198</c:v>
                </c:pt>
                <c:pt idx="193">
                  <c:v>5105.6591624991897</c:v>
                </c:pt>
                <c:pt idx="194">
                  <c:v>2903.3218952994698</c:v>
                </c:pt>
                <c:pt idx="195">
                  <c:v>4812.2463960844698</c:v>
                </c:pt>
                <c:pt idx="196">
                  <c:v>3731.5278248281802</c:v>
                </c:pt>
                <c:pt idx="197">
                  <c:v>3327.64031751837</c:v>
                </c:pt>
                <c:pt idx="198">
                  <c:v>4858.3241715383001</c:v>
                </c:pt>
                <c:pt idx="199">
                  <c:v>3735.9569012115198</c:v>
                </c:pt>
                <c:pt idx="200">
                  <c:v>2814.0220618820799</c:v>
                </c:pt>
                <c:pt idx="201">
                  <c:v>3761.8180633514598</c:v>
                </c:pt>
                <c:pt idx="202">
                  <c:v>2549.1466455516802</c:v>
                </c:pt>
                <c:pt idx="203">
                  <c:v>3731.3265232595099</c:v>
                </c:pt>
                <c:pt idx="204">
                  <c:v>3977.1478633520001</c:v>
                </c:pt>
                <c:pt idx="205">
                  <c:v>3024.5898797708501</c:v>
                </c:pt>
                <c:pt idx="206">
                  <c:v>3285.0866331791599</c:v>
                </c:pt>
                <c:pt idx="207">
                  <c:v>3432.6283064916101</c:v>
                </c:pt>
                <c:pt idx="208">
                  <c:v>3582.2951513749399</c:v>
                </c:pt>
                <c:pt idx="209">
                  <c:v>3146.3508070738599</c:v>
                </c:pt>
                <c:pt idx="210">
                  <c:v>4115.8810678426698</c:v>
                </c:pt>
                <c:pt idx="211">
                  <c:v>5076.4376246837701</c:v>
                </c:pt>
                <c:pt idx="212">
                  <c:v>2983.97393199524</c:v>
                </c:pt>
                <c:pt idx="213">
                  <c:v>4505.6163412211299</c:v>
                </c:pt>
                <c:pt idx="214">
                  <c:v>3670.6778907858902</c:v>
                </c:pt>
                <c:pt idx="215">
                  <c:v>4575.7668872253698</c:v>
                </c:pt>
                <c:pt idx="216">
                  <c:v>3471.7124279206901</c:v>
                </c:pt>
                <c:pt idx="217">
                  <c:v>3077.0399041431401</c:v>
                </c:pt>
                <c:pt idx="218">
                  <c:v>4889.5745173104497</c:v>
                </c:pt>
                <c:pt idx="219">
                  <c:v>3178.70288388679</c:v>
                </c:pt>
                <c:pt idx="220">
                  <c:v>5154.9699720673798</c:v>
                </c:pt>
                <c:pt idx="221">
                  <c:v>4294.4898902676196</c:v>
                </c:pt>
                <c:pt idx="222">
                  <c:v>4086.4612699160002</c:v>
                </c:pt>
                <c:pt idx="223">
                  <c:v>4456.9928473066402</c:v>
                </c:pt>
                <c:pt idx="224">
                  <c:v>3660.3709187457598</c:v>
                </c:pt>
                <c:pt idx="225">
                  <c:v>2934.66195917903</c:v>
                </c:pt>
                <c:pt idx="226">
                  <c:v>3972.2868727824002</c:v>
                </c:pt>
                <c:pt idx="227">
                  <c:v>4017.9782877965299</c:v>
                </c:pt>
                <c:pt idx="228">
                  <c:v>4768.9747951643603</c:v>
                </c:pt>
                <c:pt idx="229">
                  <c:v>4419.4109280558696</c:v>
                </c:pt>
                <c:pt idx="230">
                  <c:v>3854.76424033581</c:v>
                </c:pt>
                <c:pt idx="231">
                  <c:v>4601.99382786768</c:v>
                </c:pt>
                <c:pt idx="232">
                  <c:v>3545.2264718661399</c:v>
                </c:pt>
                <c:pt idx="233">
                  <c:v>3094.24975907721</c:v>
                </c:pt>
                <c:pt idx="234">
                  <c:v>3147.5903944217098</c:v>
                </c:pt>
                <c:pt idx="235">
                  <c:v>5226.2849742973904</c:v>
                </c:pt>
                <c:pt idx="236">
                  <c:v>4084.4644914178898</c:v>
                </c:pt>
                <c:pt idx="237">
                  <c:v>3928.3272016494402</c:v>
                </c:pt>
                <c:pt idx="238">
                  <c:v>4781.8860705534398</c:v>
                </c:pt>
                <c:pt idx="239">
                  <c:v>5169.7992733635701</c:v>
                </c:pt>
                <c:pt idx="240">
                  <c:v>5214.7561504862297</c:v>
                </c:pt>
                <c:pt idx="241">
                  <c:v>4681.0163777036696</c:v>
                </c:pt>
                <c:pt idx="242">
                  <c:v>3334.24251446473</c:v>
                </c:pt>
                <c:pt idx="243">
                  <c:v>3293.0931432341999</c:v>
                </c:pt>
                <c:pt idx="244">
                  <c:v>4545.6985449063504</c:v>
                </c:pt>
                <c:pt idx="245">
                  <c:v>3726.2792782254401</c:v>
                </c:pt>
                <c:pt idx="246">
                  <c:v>3220.1998118689298</c:v>
                </c:pt>
                <c:pt idx="247">
                  <c:v>3582.8570767319502</c:v>
                </c:pt>
                <c:pt idx="248">
                  <c:v>4757.6055621515197</c:v>
                </c:pt>
                <c:pt idx="249">
                  <c:v>4957.2351088749301</c:v>
                </c:pt>
                <c:pt idx="250">
                  <c:v>3280.5739100649898</c:v>
                </c:pt>
                <c:pt idx="251">
                  <c:v>3952.22355799151</c:v>
                </c:pt>
                <c:pt idx="252">
                  <c:v>4238.0300275682403</c:v>
                </c:pt>
                <c:pt idx="253">
                  <c:v>4315.9546118820599</c:v>
                </c:pt>
                <c:pt idx="254">
                  <c:v>2464.0831664943098</c:v>
                </c:pt>
                <c:pt idx="255">
                  <c:v>3552.3603770014702</c:v>
                </c:pt>
                <c:pt idx="256">
                  <c:v>3324.15844107271</c:v>
                </c:pt>
                <c:pt idx="257">
                  <c:v>3701.84216824958</c:v>
                </c:pt>
                <c:pt idx="258">
                  <c:v>2816.6618739399701</c:v>
                </c:pt>
                <c:pt idx="259">
                  <c:v>3246.0801347595502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D6-44EF-B004-E89865A15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451424"/>
        <c:axId val="1408899904"/>
      </c:scatterChart>
      <c:valAx>
        <c:axId val="130745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AdSpent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899904"/>
        <c:crosses val="autoZero"/>
        <c:crossBetween val="midCat"/>
      </c:valAx>
      <c:valAx>
        <c:axId val="14088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451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1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7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16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1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6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64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4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3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7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6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4858F2-4868-4C8E-A6C0-7B6FB2D8A718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6517-DD6F-446F-9272-9B3416DB4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49088-7EFA-44C2-8137-F1077E913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INSY 5392 </a:t>
            </a:r>
            <a:br>
              <a:rPr lang="en-US" sz="6200" dirty="0"/>
            </a:br>
            <a:r>
              <a:rPr lang="en-US" sz="6200" dirty="0"/>
              <a:t>Probability Modeling in R</a:t>
            </a:r>
            <a:br>
              <a:rPr lang="en-US" sz="6200" dirty="0"/>
            </a:br>
            <a:endParaRPr lang="en-IN" sz="6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F39B8-770D-492F-8BEB-91D79597F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Meet Chauhan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1001529779</a:t>
            </a:r>
            <a:endParaRPr lang="en-IN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4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A261-4CBD-49DA-824F-843A4372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3143-41D9-4792-9ACA-30112F2A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remove Rebate*</a:t>
            </a:r>
            <a:r>
              <a:rPr lang="en-US" dirty="0" err="1"/>
              <a:t>AdSpent</a:t>
            </a:r>
            <a:r>
              <a:rPr lang="en-US" dirty="0"/>
              <a:t> and Diminishing return on </a:t>
            </a:r>
            <a:r>
              <a:rPr lang="en-US" dirty="0" err="1"/>
              <a:t>AdSpent</a:t>
            </a:r>
            <a:r>
              <a:rPr lang="en-US" dirty="0"/>
              <a:t> as they are Insignificant </a:t>
            </a:r>
          </a:p>
          <a:p>
            <a:endParaRPr lang="en-US" dirty="0"/>
          </a:p>
          <a:p>
            <a:r>
              <a:rPr lang="en-US" dirty="0"/>
              <a:t> Final Model: (b0 + b1 * ((1-exp(-r1*rebate))/r1) + b2 * </a:t>
            </a:r>
            <a:r>
              <a:rPr lang="en-US" dirty="0" err="1"/>
              <a:t>adspent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+ b3*</a:t>
            </a:r>
            <a:r>
              <a:rPr lang="en-US" dirty="0" err="1"/>
              <a:t>xmas</a:t>
            </a:r>
            <a:r>
              <a:rPr lang="en-US" dirty="0"/>
              <a:t> + b5*rebate*</a:t>
            </a:r>
            <a:r>
              <a:rPr lang="en-US" dirty="0" err="1"/>
              <a:t>xmas</a:t>
            </a:r>
            <a:r>
              <a:rPr lang="en-US" dirty="0"/>
              <a:t> + b6*</a:t>
            </a:r>
            <a:r>
              <a:rPr lang="en-US" dirty="0" err="1"/>
              <a:t>adspent</a:t>
            </a:r>
            <a:r>
              <a:rPr lang="en-US" dirty="0"/>
              <a:t>*</a:t>
            </a:r>
            <a:r>
              <a:rPr lang="en-US" dirty="0" err="1"/>
              <a:t>xmas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47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3A4D-C1C2-42A8-AAC8-CFFEF4F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Model Result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E49C07-7D77-4EEE-A877-9443ACAB7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57843"/>
              </p:ext>
            </p:extLst>
          </p:nvPr>
        </p:nvGraphicFramePr>
        <p:xfrm>
          <a:off x="1913907" y="2451790"/>
          <a:ext cx="83641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504">
                  <a:extLst>
                    <a:ext uri="{9D8B030D-6E8A-4147-A177-3AD203B41FA5}">
                      <a16:colId xmlns:a16="http://schemas.microsoft.com/office/drawing/2014/main" val="826590471"/>
                    </a:ext>
                  </a:extLst>
                </a:gridCol>
                <a:gridCol w="3765681">
                  <a:extLst>
                    <a:ext uri="{9D8B030D-6E8A-4147-A177-3AD203B41FA5}">
                      <a16:colId xmlns:a16="http://schemas.microsoft.com/office/drawing/2014/main" val="1682205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of Coefficient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Slope</a:t>
                      </a:r>
                      <a:endParaRPr lang="en-IN" dirty="0"/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1885.68922663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Rebate</a:t>
                      </a:r>
                      <a:endParaRPr lang="en-IN" dirty="0"/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74.15886280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AdSpent</a:t>
                      </a:r>
                      <a:endParaRPr lang="en-IN" dirty="0"/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0.21978408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5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Xmas</a:t>
                      </a:r>
                      <a:endParaRPr lang="en-IN" dirty="0"/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176.24262743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Rebate * Xmas</a:t>
                      </a:r>
                      <a:endParaRPr lang="en-IN" dirty="0"/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-39.06704160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AdSpent</a:t>
                      </a:r>
                      <a:r>
                        <a:rPr lang="en-US" dirty="0"/>
                        <a:t> * Xmas</a:t>
                      </a:r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-0.04720981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Diminishing Return on Rebate</a:t>
                      </a:r>
                    </a:p>
                  </a:txBody>
                  <a:tcPr marL="141651" marR="141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0.08463514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0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5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5443-ACDD-4D26-99D6-E13EC73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7F80-30F1-420D-AB82-18C2445B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R2 is insignificant, we can conclude that there is no diminishing factor on </a:t>
            </a:r>
            <a:r>
              <a:rPr lang="en-US" dirty="0" err="1"/>
              <a:t>AdSpent</a:t>
            </a:r>
            <a:r>
              <a:rPr lang="en-US" dirty="0"/>
              <a:t>.</a:t>
            </a:r>
          </a:p>
          <a:p>
            <a:r>
              <a:rPr lang="en-US" dirty="0"/>
              <a:t>This means Sales and </a:t>
            </a:r>
            <a:r>
              <a:rPr lang="en-US" dirty="0" err="1"/>
              <a:t>AdSpent</a:t>
            </a:r>
            <a:r>
              <a:rPr lang="en-US" dirty="0"/>
              <a:t> are linearly related</a:t>
            </a:r>
          </a:p>
          <a:p>
            <a:r>
              <a:rPr lang="en-US" dirty="0">
                <a:solidFill>
                  <a:srgbClr val="0070C0"/>
                </a:solidFill>
              </a:rPr>
              <a:t>In other words, the more we spent on </a:t>
            </a:r>
            <a:r>
              <a:rPr lang="en-US" dirty="0" err="1">
                <a:solidFill>
                  <a:srgbClr val="0070C0"/>
                </a:solidFill>
              </a:rPr>
              <a:t>Adverstisement</a:t>
            </a:r>
            <a:r>
              <a:rPr lang="en-US" dirty="0">
                <a:solidFill>
                  <a:srgbClr val="0070C0"/>
                </a:solidFill>
              </a:rPr>
              <a:t>, the more the sales will be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EC5330-350F-406F-8A2A-88E216543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666183"/>
              </p:ext>
            </p:extLst>
          </p:nvPr>
        </p:nvGraphicFramePr>
        <p:xfrm>
          <a:off x="3432313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231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5443-ACDD-4D26-99D6-E13EC73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7F80-30F1-420D-AB82-18C2445B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Rebate * Xmas has negative </a:t>
            </a:r>
            <a:r>
              <a:rPr lang="en-US" dirty="0" err="1"/>
              <a:t>cooficent</a:t>
            </a:r>
            <a:r>
              <a:rPr lang="en-US" dirty="0"/>
              <a:t> value. This means, for every $1 of rebate during Christmas, the sales will decrease by around $39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Lesson Learned: No Rebate during Christmas!!!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E34CE-65C4-4ECD-BFC4-1D1652CC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18" y="3782990"/>
            <a:ext cx="3737518" cy="29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9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5443-ACDD-4D26-99D6-E13EC73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7F80-30F1-420D-AB82-18C2445B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AdSpent</a:t>
            </a:r>
            <a:r>
              <a:rPr lang="en-US" dirty="0"/>
              <a:t> * Xmas also has negative coefficient value. This means, for every $1 spent on </a:t>
            </a:r>
            <a:r>
              <a:rPr lang="en-US" dirty="0" err="1"/>
              <a:t>Adverstisement</a:t>
            </a:r>
            <a:r>
              <a:rPr lang="en-US" dirty="0"/>
              <a:t> during Christmas, the sales will decrease by around 5 Cents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Lesson Learned: No Advertisement during Christmas!!!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1028-7BAC-4CEE-B71D-F5A09256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6908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</a:t>
            </a:r>
            <a:r>
              <a:rPr lang="en-IN" sz="8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8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901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DB65-5AF6-467A-8FFE-94576405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19C1-2DD1-4210-86CF-B4DDBFA7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Independent Variables </a:t>
            </a:r>
          </a:p>
          <a:p>
            <a:pPr lvl="1"/>
            <a:r>
              <a:rPr lang="en-IN" dirty="0" err="1"/>
              <a:t>AdSpent</a:t>
            </a:r>
            <a:r>
              <a:rPr lang="en-IN" dirty="0"/>
              <a:t>: Money spent on Advertisement </a:t>
            </a:r>
          </a:p>
          <a:p>
            <a:pPr lvl="1"/>
            <a:r>
              <a:rPr lang="en-IN" dirty="0"/>
              <a:t>Rebate: certain part of the purchase amount is returned to the buyer by the seller</a:t>
            </a:r>
          </a:p>
          <a:p>
            <a:pPr lvl="1"/>
            <a:r>
              <a:rPr lang="en-IN" dirty="0"/>
              <a:t>Xmas: Binary Data(Dummy Variable)</a:t>
            </a:r>
          </a:p>
          <a:p>
            <a:pPr lvl="3"/>
            <a:r>
              <a:rPr lang="en-IN" dirty="0"/>
              <a:t>0: Not a Christmas Time</a:t>
            </a:r>
          </a:p>
          <a:p>
            <a:pPr lvl="3"/>
            <a:r>
              <a:rPr lang="en-IN" dirty="0"/>
              <a:t>1: Is a Christmas Time</a:t>
            </a:r>
          </a:p>
          <a:p>
            <a:pPr lvl="1"/>
            <a:r>
              <a:rPr lang="en-IN" dirty="0"/>
              <a:t>Dependent Variable </a:t>
            </a:r>
          </a:p>
          <a:p>
            <a:pPr lvl="3"/>
            <a:r>
              <a:rPr lang="en-IN" dirty="0"/>
              <a:t>Sales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1744F8-32BC-41A0-BF82-31D400348B0A}"/>
              </a:ext>
            </a:extLst>
          </p:cNvPr>
          <p:cNvGraphicFramePr>
            <a:graphicFrameLocks/>
          </p:cNvGraphicFramePr>
          <p:nvPr/>
        </p:nvGraphicFramePr>
        <p:xfrm>
          <a:off x="3112770" y="1674495"/>
          <a:ext cx="5966460" cy="350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1744F8-32BC-41A0-BF82-31D400348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41660"/>
              </p:ext>
            </p:extLst>
          </p:nvPr>
        </p:nvGraphicFramePr>
        <p:xfrm>
          <a:off x="1225119" y="1826894"/>
          <a:ext cx="9623394" cy="4795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E438D3F-CF06-440C-A575-6CFD4626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 Rebate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6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FEA4475-448A-47CC-876D-E49AB9D2A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264774"/>
              </p:ext>
            </p:extLst>
          </p:nvPr>
        </p:nvGraphicFramePr>
        <p:xfrm>
          <a:off x="967667" y="1624614"/>
          <a:ext cx="9765436" cy="444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21F97D13-21B8-4E33-ADD8-8CBD802C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 VS </a:t>
            </a:r>
            <a:r>
              <a:rPr lang="en-US" dirty="0" err="1"/>
              <a:t>Adspent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88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543D34-4039-45EF-96D8-C176B4E07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785967"/>
              </p:ext>
            </p:extLst>
          </p:nvPr>
        </p:nvGraphicFramePr>
        <p:xfrm>
          <a:off x="1216241" y="2057399"/>
          <a:ext cx="8842159" cy="4485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F05990-6BEA-46BB-9177-5905E6DD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 VS Xmas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29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02C4-E581-40B2-AA19-1A86F783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Analyze?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034B-842F-4C6D-89AA-1C4BD06B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Dependent Variable: Sales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 err="1"/>
              <a:t>Adspent</a:t>
            </a:r>
            <a:r>
              <a:rPr lang="en-US" dirty="0"/>
              <a:t> (Continuous)</a:t>
            </a:r>
          </a:p>
          <a:p>
            <a:pPr lvl="1"/>
            <a:r>
              <a:rPr lang="en-US" dirty="0"/>
              <a:t>Xmas(Categorical)</a:t>
            </a:r>
          </a:p>
          <a:p>
            <a:pPr lvl="1"/>
            <a:r>
              <a:rPr lang="en-US" dirty="0"/>
              <a:t>Rebate (Continuous)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0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3AEF-ED7A-49AD-A006-DCBE38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Start?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08-FA6E-4DD1-9A6C-BADA0DEA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Thing First</a:t>
            </a:r>
          </a:p>
          <a:p>
            <a:pPr lvl="1"/>
            <a:r>
              <a:rPr lang="en-US" dirty="0"/>
              <a:t>Linear Model: sales = a + b (price) + c (promotion) + d (ad spend) + e</a:t>
            </a:r>
            <a:endParaRPr lang="en-IN" dirty="0"/>
          </a:p>
          <a:p>
            <a:endParaRPr lang="en-US" dirty="0"/>
          </a:p>
          <a:p>
            <a:r>
              <a:rPr lang="en-US" dirty="0"/>
              <a:t>Not Enough!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to consider diminishing returns as well as interaction within parameters </a:t>
            </a:r>
          </a:p>
        </p:txBody>
      </p:sp>
    </p:spTree>
    <p:extLst>
      <p:ext uri="{BB962C8B-B14F-4D97-AF65-F5344CB8AC3E}">
        <p14:creationId xmlns:p14="http://schemas.microsoft.com/office/powerpoint/2010/main" val="4936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4C1B-7295-4551-8423-0FE3A645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3540-A1E3-429D-AF44-E42B024F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Full Model : (b0 + </a:t>
            </a:r>
            <a:r>
              <a:rPr lang="en-I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b1 * ((1-exp(-r1*rebate))/r1) + b2 * ((1-exp(r2*</a:t>
            </a:r>
            <a:r>
              <a:rPr lang="en-I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adspent</a:t>
            </a:r>
            <a:r>
              <a:rPr lang="en-I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))/r2) </a:t>
            </a:r>
            <a:r>
              <a:rPr lang="en-IN" sz="2400" dirty="0"/>
              <a:t>+ b3*</a:t>
            </a:r>
            <a:r>
              <a:rPr lang="en-IN" sz="2400" dirty="0" err="1"/>
              <a:t>xmas</a:t>
            </a:r>
            <a:r>
              <a:rPr lang="en-IN" sz="2400" dirty="0"/>
              <a:t> + 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b4*rebate*</a:t>
            </a:r>
            <a:r>
              <a:rPr lang="en-IN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adspent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+ b5*rebate*</a:t>
            </a:r>
            <a:r>
              <a:rPr lang="en-IN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xmas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+ b6*</a:t>
            </a:r>
            <a:r>
              <a:rPr lang="en-IN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adspent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</a:t>
            </a:r>
            <a:r>
              <a:rPr lang="en-IN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xmas</a:t>
            </a:r>
            <a:r>
              <a:rPr lang="en-IN" sz="2400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R1 : Diminishing Return on Rebate</a:t>
            </a:r>
          </a:p>
          <a:p>
            <a:endParaRPr lang="en-US" sz="2400" dirty="0"/>
          </a:p>
          <a:p>
            <a:r>
              <a:rPr lang="en-US" sz="2400" dirty="0"/>
              <a:t>R2: Diminishing Return on </a:t>
            </a:r>
            <a:r>
              <a:rPr lang="en-US" sz="2400" dirty="0" err="1"/>
              <a:t>AdSpent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also add 3 interaction term in the model</a:t>
            </a:r>
          </a:p>
        </p:txBody>
      </p:sp>
    </p:spTree>
    <p:extLst>
      <p:ext uri="{BB962C8B-B14F-4D97-AF65-F5344CB8AC3E}">
        <p14:creationId xmlns:p14="http://schemas.microsoft.com/office/powerpoint/2010/main" val="20009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573-58DF-4EEA-AADB-3353CEF9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5DE4F9-5246-4125-8574-211A1367B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57187"/>
              </p:ext>
            </p:extLst>
          </p:nvPr>
        </p:nvGraphicFramePr>
        <p:xfrm>
          <a:off x="1103313" y="2052638"/>
          <a:ext cx="894658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115">
                  <a:extLst>
                    <a:ext uri="{9D8B030D-6E8A-4147-A177-3AD203B41FA5}">
                      <a16:colId xmlns:a16="http://schemas.microsoft.com/office/drawing/2014/main" val="4118365548"/>
                    </a:ext>
                  </a:extLst>
                </a:gridCol>
                <a:gridCol w="3428466">
                  <a:extLst>
                    <a:ext uri="{9D8B030D-6E8A-4147-A177-3AD203B41FA5}">
                      <a16:colId xmlns:a16="http://schemas.microsoft.com/office/drawing/2014/main" val="93920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Coefficients 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 Values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208034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Intercept 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298125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Rebate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28795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AdSpent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351659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Xmas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32565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Rebate * </a:t>
                      </a:r>
                      <a:r>
                        <a:rPr lang="en-US" dirty="0" err="1"/>
                        <a:t>Adspent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0.2286087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323224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Rebate * Xmas+3</a:t>
                      </a:r>
                      <a:endParaRPr lang="en-IN" dirty="0"/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72238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AdSpent</a:t>
                      </a:r>
                      <a:r>
                        <a:rPr lang="en-US" dirty="0"/>
                        <a:t> * Xmas</a:t>
                      </a:r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14476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Diminishing Return on Rebate</a:t>
                      </a:r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14745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Diminishing Return on </a:t>
                      </a:r>
                      <a:r>
                        <a:rPr lang="en-US" dirty="0" err="1"/>
                        <a:t>AdSpent</a:t>
                      </a:r>
                      <a:r>
                        <a:rPr lang="en-US" dirty="0"/>
                        <a:t> </a:t>
                      </a:r>
                    </a:p>
                  </a:txBody>
                  <a:tcPr marL="120524" marR="120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0.1431134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0524" marR="120524"/>
                </a:tc>
                <a:extLst>
                  <a:ext uri="{0D108BD9-81ED-4DB2-BD59-A6C34878D82A}">
                    <a16:rowId xmlns:a16="http://schemas.microsoft.com/office/drawing/2014/main" val="406354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INSY 5392  Probability Modeling in R </vt:lpstr>
      <vt:lpstr>Data</vt:lpstr>
      <vt:lpstr>Sales VS Rebate</vt:lpstr>
      <vt:lpstr>Sales VS Adspent</vt:lpstr>
      <vt:lpstr>Sales VS Xmas</vt:lpstr>
      <vt:lpstr>What to Analyze?</vt:lpstr>
      <vt:lpstr>Where To Start?</vt:lpstr>
      <vt:lpstr>The Model</vt:lpstr>
      <vt:lpstr>Results</vt:lpstr>
      <vt:lpstr>Final Model</vt:lpstr>
      <vt:lpstr>Final Model Result</vt:lpstr>
      <vt:lpstr>Business Conclusions </vt:lpstr>
      <vt:lpstr>Business Conclusions </vt:lpstr>
      <vt:lpstr>Business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INSY 6392  Probability Modeling in R </dc:title>
  <dc:creator>meetrchauhan@gmail.com</dc:creator>
  <cp:lastModifiedBy>meetrchauhan@gmail.com</cp:lastModifiedBy>
  <cp:revision>5</cp:revision>
  <dcterms:created xsi:type="dcterms:W3CDTF">2018-10-23T18:49:39Z</dcterms:created>
  <dcterms:modified xsi:type="dcterms:W3CDTF">2018-10-23T19:49:28Z</dcterms:modified>
</cp:coreProperties>
</file>