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2" r:id="rId4"/>
    <p:sldId id="263" r:id="rId5"/>
    <p:sldId id="256" r:id="rId6"/>
    <p:sldId id="257" r:id="rId7"/>
    <p:sldId id="258" r:id="rId8"/>
    <p:sldId id="259" r:id="rId9"/>
    <p:sldId id="261" r:id="rId10"/>
    <p:sldId id="265" r:id="rId11"/>
    <p:sldId id="281" r:id="rId12"/>
    <p:sldId id="266" r:id="rId13"/>
    <p:sldId id="260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0812-F80D-48F7-AA6F-11E0D4F30E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5611-B0DF-4876-A17B-F86FF9F6A59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swastikadmin.schoolierp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FIT TO JOB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Flow of Fit to Job Exam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74" y="0"/>
            <a:ext cx="5128126" cy="1058333"/>
          </a:xfrm>
        </p:spPr>
        <p:txBody>
          <a:bodyPr>
            <a:normAutofit fontScale="90000"/>
          </a:bodyPr>
          <a:lstStyle/>
          <a:p>
            <a:r>
              <a:rPr lang="en-US" dirty="0"/>
              <a:t>Duke Team Suggestions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3154" y="846665"/>
            <a:ext cx="1086217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1F497D"/>
                </a:solidFill>
                <a:effectLst/>
                <a:cs typeface="Nirmala UI" panose="020B0502040204020203" pitchFamily="34" charset="0"/>
              </a:rPr>
              <a:t>એક કોમન પેપર હશે જે કોઈ જોબ અરજી આવી હોય અને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SHORTLIST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કરેલ હોય તેને આપણે લિન્ક મોકલીશુ જે લિન્ક પર થી પોતાના મોબાઇલ નંબર થી લૉગિન થઈ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aptitude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ટેસ્ટ આપે અને પાસ થાય તો જ ઇન્ટરવ્યૂ માટે બોલાવવા માં આવે. તો આ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aptitude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ટેસ્ટ પેપર અને આપના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payroll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માં નથી એવા ટેસ્ટ લેવા નું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add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Nirmala UI" panose="020B0502040204020203" pitchFamily="34" charset="0"/>
              </a:rPr>
              <a:t>કરશો.</a:t>
            </a:r>
            <a:endParaRPr lang="en-US" sz="1800" b="0" i="0" dirty="0">
              <a:solidFill>
                <a:srgbClr val="1F497D"/>
              </a:solidFill>
              <a:effectLst/>
              <a:latin typeface="Nirmala UI" panose="020B0502040204020203" pitchFamily="34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down below URL in Browser</a:t>
            </a:r>
            <a:br>
              <a:rPr lang="en-US" sz="3200" dirty="0"/>
            </a:br>
            <a:r>
              <a:rPr lang="en-US" sz="3200" dirty="0">
                <a:hlinkClick r:id="rId1"/>
              </a:rPr>
              <a:t>ICAIJaipurAdmin.schoolierp.com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716" y="1825625"/>
            <a:ext cx="4078567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03025" y="3539629"/>
            <a:ext cx="272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Admin user name and password for login into Software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11546" y="3772341"/>
            <a:ext cx="13491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77"/>
          <a:stretch>
            <a:fillRect/>
          </a:stretch>
        </p:blipFill>
        <p:spPr>
          <a:xfrm>
            <a:off x="5452812" y="2198101"/>
            <a:ext cx="1458734" cy="1389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0462" y="2198101"/>
            <a:ext cx="1759205" cy="1389793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08" y="2367961"/>
            <a:ext cx="1011887" cy="10500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Click on “Set Question Paper” in New for Enter Question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5091"/>
            <a:ext cx="10515600" cy="1192244"/>
          </a:xfrm>
        </p:spPr>
      </p:pic>
      <p:sp>
        <p:nvSpPr>
          <p:cNvPr id="4" name="Rectangle 3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2709" y="1825625"/>
            <a:ext cx="9826581" cy="4351338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Enter question and answer detail with ‘Standard, Subject and</a:t>
            </a:r>
            <a:br>
              <a:rPr lang="en-US" sz="3200" dirty="0"/>
            </a:br>
            <a:r>
              <a:rPr lang="en-US" sz="3200" dirty="0"/>
              <a:t>Test Detail’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378" y="1825625"/>
            <a:ext cx="10477244" cy="435133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Enter question and answer detail with image. Also you can click on ‘Choose File’ than select question’s image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68" y="1825625"/>
            <a:ext cx="9081663" cy="4351338"/>
          </a:xfrm>
        </p:spPr>
      </p:pic>
      <p:sp>
        <p:nvSpPr>
          <p:cNvPr id="4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Enter question and answer using copy &amp; paste image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5288" y="1929438"/>
            <a:ext cx="9775330" cy="4059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95" y="4726983"/>
            <a:ext cx="5732605" cy="1722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823284" y="2685448"/>
            <a:ext cx="4033638" cy="2010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check all questions list click on ‘View Questions’ link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1366" cy="1325563"/>
          </a:xfrm>
        </p:spPr>
        <p:txBody>
          <a:bodyPr>
            <a:noAutofit/>
          </a:bodyPr>
          <a:lstStyle/>
          <a:p>
            <a:r>
              <a:rPr lang="en-US" sz="3200" dirty="0"/>
              <a:t>Click on ‘Ok &amp; Add New’ button to save current question and add another question.  Click </a:t>
            </a:r>
            <a:r>
              <a:rPr lang="en-US" sz="3200" dirty="0" err="1"/>
              <a:t>on“Ok</a:t>
            </a:r>
            <a:r>
              <a:rPr lang="en-US" sz="3200" dirty="0"/>
              <a:t>” button to save last question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263" y="2034633"/>
            <a:ext cx="1036147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87" y="2032797"/>
            <a:ext cx="9630074" cy="10159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29" y="3281140"/>
            <a:ext cx="8065973" cy="206975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edit question or answer, click on set question paper </a:t>
            </a:r>
            <a:r>
              <a:rPr lang="en-US" sz="3200" dirty="0">
                <a:sym typeface="Wingdings" panose="05000000000000000000" pitchFamily="2" charset="2"/>
              </a:rPr>
              <a:t> Edit</a:t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3200" dirty="0">
                <a:sym typeface="Wingdings" panose="05000000000000000000" pitchFamily="2" charset="2"/>
              </a:rPr>
              <a:t>and than click on “Filter "Button. 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/>
          <p:nvPr/>
        </p:nvSpPr>
        <p:spPr>
          <a:xfrm>
            <a:off x="848741" y="5273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Click on question which you want to edit and again after changes click on “OK” button 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5157"/>
            <a:ext cx="10515600" cy="114369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3" y="3272401"/>
            <a:ext cx="10846297" cy="1858657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import question via excel in Software, click on ‘Import Sheet – Questions’</a:t>
            </a:r>
            <a:endParaRPr lang="en-US" sz="3200" dirty="0"/>
          </a:p>
        </p:txBody>
      </p:sp>
      <p:sp>
        <p:nvSpPr>
          <p:cNvPr id="10" name="Title 1"/>
          <p:cNvSpPr txBox="1"/>
          <p:nvPr/>
        </p:nvSpPr>
        <p:spPr>
          <a:xfrm>
            <a:off x="848741" y="5273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Download Excel format for Question and Answer Detail using click on “Download MS Excel Template” and Fill Questions and Answer in that Excel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04047" y="139953"/>
            <a:ext cx="1726164" cy="531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Make Question Paper</a:t>
            </a:r>
            <a:endParaRPr lang="en-IN" sz="1600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5267129" y="671798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04047" y="1026366"/>
            <a:ext cx="1726164" cy="122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Assign Question Paper to Employee(Dept / Work/Post Wise </a:t>
            </a:r>
            <a:endParaRPr lang="en-IN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67129" y="2257996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07157" y="2634329"/>
            <a:ext cx="1726164" cy="948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Login in Exam Portal with Mobile no with OTP or Master OTP</a:t>
            </a:r>
            <a:endParaRPr lang="en-IN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74903" y="3582944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07153" y="3931287"/>
            <a:ext cx="1726164" cy="75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Read Exam Rule and Start Exam</a:t>
            </a:r>
            <a:endParaRPr lang="en-IN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8684" y="4687064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1821" y="5032299"/>
            <a:ext cx="1726164" cy="105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Show Assign Test Paper List with Details (Date / Time/Subject. ETC</a:t>
            </a:r>
            <a:endParaRPr lang="en-IN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8949" y="1874816"/>
            <a:ext cx="8135184" cy="3398863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import question via excel in software, click on “Import Sheet – Questions”</a:t>
            </a:r>
            <a:endParaRPr lang="en-US" sz="3200" dirty="0"/>
          </a:p>
        </p:txBody>
      </p:sp>
      <p:sp>
        <p:nvSpPr>
          <p:cNvPr id="7" name="Title 1"/>
          <p:cNvSpPr txBox="1"/>
          <p:nvPr/>
        </p:nvSpPr>
        <p:spPr>
          <a:xfrm>
            <a:off x="848741" y="5273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Download excel format for question and answer by clicking on ‘Download MS Excel Template’ and fill questions and answer in that excel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3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Click on “Choose File” to import questions file. After selecting excel file, click on ‘Import’ Button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824599"/>
            <a:ext cx="10515600" cy="180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97" y="1841350"/>
            <a:ext cx="9318806" cy="2983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4795"/>
            <a:ext cx="10515600" cy="82599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0" y="2981820"/>
            <a:ext cx="9810318" cy="319440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838200" y="312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check result MIS Report, click on ‘Result MIS - Exam Summary’ tab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8918" y="2175309"/>
            <a:ext cx="8596110" cy="4003440"/>
            <a:chOff x="924024" y="983352"/>
            <a:chExt cx="10530789" cy="584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4024" y="983352"/>
              <a:ext cx="10512962" cy="342320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024" y="3429756"/>
              <a:ext cx="10530789" cy="3393886"/>
            </a:xfrm>
            <a:prstGeom prst="rect">
              <a:avLst/>
            </a:prstGeom>
          </p:spPr>
        </p:pic>
      </p:grpSp>
      <p:sp>
        <p:nvSpPr>
          <p:cNvPr id="6" name="Title 1"/>
          <p:cNvSpPr txBox="1"/>
          <p:nvPr/>
        </p:nvSpPr>
        <p:spPr>
          <a:xfrm>
            <a:off x="838200" y="312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check result, MIS Report Click on “Result MIS” in “Exam Summary”  for Detail Click on “View Detail”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" y="2051789"/>
            <a:ext cx="10218821" cy="79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93" y="2974573"/>
            <a:ext cx="9183152" cy="3619533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838200" y="312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check student registration wise report, click on ‘Result MIS </a:t>
            </a:r>
            <a:r>
              <a:rPr lang="en-US" sz="3200" dirty="0">
                <a:sym typeface="Wingdings" panose="05000000000000000000" pitchFamily="2" charset="2"/>
              </a:rPr>
              <a:t>Registration Detail’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8200" y="2002056"/>
            <a:ext cx="10508958" cy="4566728"/>
            <a:chOff x="548754" y="1529116"/>
            <a:chExt cx="11355867" cy="5203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54" y="1529116"/>
              <a:ext cx="11075469" cy="8609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777" y="2374521"/>
              <a:ext cx="11056446" cy="435789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9795" y="2698229"/>
              <a:ext cx="8044826" cy="336927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2300438" y="3525866"/>
              <a:ext cx="1326166" cy="15658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 txBox="1"/>
          <p:nvPr/>
        </p:nvSpPr>
        <p:spPr>
          <a:xfrm>
            <a:off x="838200" y="312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 check student registration wise report, click on ‘Result MIS </a:t>
            </a:r>
            <a:r>
              <a:rPr lang="en-US" sz="3200" dirty="0">
                <a:sym typeface="Wingdings" panose="05000000000000000000" pitchFamily="2" charset="2"/>
              </a:rPr>
              <a:t>Registration Detail’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28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Exam Schedule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892" y="2820101"/>
            <a:ext cx="9971771" cy="3323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7139" y="3782727"/>
            <a:ext cx="7132456" cy="2958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5727032" y="3397718"/>
            <a:ext cx="451346" cy="317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7" y="1969586"/>
            <a:ext cx="3642772" cy="8505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607419"/>
            <a:ext cx="8874493" cy="83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281121" y="-12459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89576" y="342110"/>
            <a:ext cx="1726164" cy="105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Show Assign Test Paper List with Details (Date / Time/Subject. ETC</a:t>
            </a:r>
            <a:endParaRPr lang="en-IN" sz="1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93562" y="1390247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89576" y="1741693"/>
            <a:ext cx="1726164" cy="105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Fill Question Ans. And Submit Paper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4444472" y="3153708"/>
            <a:ext cx="1726164" cy="105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On Final Submit Get Exam Result</a:t>
            </a:r>
            <a:endParaRPr lang="en-IN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87343" y="2792952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220686" y="3679338"/>
            <a:ext cx="2223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170636" y="3666864"/>
            <a:ext cx="2223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0522" y="3297532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Pass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190773" y="3244334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Fail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628773" y="3666864"/>
            <a:ext cx="129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Got Marks 80 </a:t>
            </a:r>
            <a:br>
              <a:rPr lang="en-IN" sz="1400" dirty="0"/>
            </a:br>
            <a:r>
              <a:rPr lang="en-IN" sz="1400" dirty="0"/>
              <a:t>or more than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1265" y="3681748"/>
            <a:ext cx="1893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Got Marks Less than 80</a:t>
            </a:r>
            <a:endParaRPr lang="en-IN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20681" y="3673144"/>
            <a:ext cx="5" cy="53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91321" y="3666922"/>
            <a:ext cx="5" cy="53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94924" y="4208716"/>
            <a:ext cx="1726164" cy="105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Get Digital Certificate of Fit to Job on Mobile App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7528239" y="4208014"/>
            <a:ext cx="1726164" cy="105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Training till Next Fit to Job Exam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954" y="0"/>
            <a:ext cx="43515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518" y="833896"/>
            <a:ext cx="71463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એક્ષામ આપવા માટે 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IN" sz="2800" dirty="0">
                <a:latin typeface="+mj-lt"/>
                <a:ea typeface="+mj-ea"/>
                <a:cs typeface="+mj-cs"/>
              </a:rPr>
              <a:t>http://fittoJob.dukeplasto.com</a:t>
            </a:r>
            <a:endParaRPr lang="en-IN" sz="2800" dirty="0">
              <a:latin typeface="+mj-lt"/>
              <a:ea typeface="+mj-ea"/>
              <a:cs typeface="+mj-cs"/>
            </a:endParaRPr>
          </a:p>
          <a:p>
            <a:endParaRPr lang="en-IN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વેબ-સાઈટ પર જવાનું રહેશે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IN" sz="2800" dirty="0">
                <a:latin typeface="+mj-lt"/>
                <a:ea typeface="+mj-ea"/>
                <a:cs typeface="+mj-cs"/>
              </a:rPr>
              <a:t>Mobile No. </a:t>
            </a:r>
            <a:r>
              <a:rPr lang="en-US" sz="2800" dirty="0">
                <a:latin typeface="+mj-lt"/>
                <a:ea typeface="+mj-ea"/>
                <a:cs typeface="+mj-cs"/>
              </a:rPr>
              <a:t>અને </a:t>
            </a:r>
            <a:r>
              <a:rPr lang="en-IN" sz="2800" dirty="0">
                <a:latin typeface="+mj-lt"/>
                <a:ea typeface="+mj-ea"/>
                <a:cs typeface="+mj-cs"/>
              </a:rPr>
              <a:t>OTP  </a:t>
            </a:r>
            <a:r>
              <a:rPr lang="en-US" sz="2800" dirty="0">
                <a:latin typeface="+mj-lt"/>
                <a:ea typeface="+mj-ea"/>
                <a:cs typeface="+mj-cs"/>
              </a:rPr>
              <a:t>એન્ટર કરવાનું રહેશે.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[ </a:t>
            </a:r>
            <a:r>
              <a:rPr lang="en-IN" sz="2800" dirty="0">
                <a:latin typeface="+mj-lt"/>
                <a:ea typeface="+mj-ea"/>
                <a:cs typeface="+mj-cs"/>
              </a:rPr>
              <a:t>OTP - </a:t>
            </a:r>
            <a:r>
              <a:rPr lang="en-US" sz="2800" dirty="0">
                <a:latin typeface="+mj-lt"/>
                <a:ea typeface="+mj-ea"/>
                <a:cs typeface="+mj-cs"/>
              </a:rPr>
              <a:t>તમારા રજીસ્ટર કરેલા </a:t>
            </a:r>
            <a:r>
              <a:rPr lang="en-IN" sz="2800" dirty="0">
                <a:latin typeface="+mj-lt"/>
                <a:ea typeface="+mj-ea"/>
                <a:cs typeface="+mj-cs"/>
              </a:rPr>
              <a:t>mobile no. </a:t>
            </a:r>
            <a:r>
              <a:rPr lang="en-US" sz="2800" dirty="0">
                <a:latin typeface="+mj-lt"/>
                <a:ea typeface="+mj-ea"/>
                <a:cs typeface="+mj-cs"/>
              </a:rPr>
              <a:t>પર આવશે ]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2898" y="833896"/>
            <a:ext cx="2397967" cy="2413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21" y="1113646"/>
            <a:ext cx="1649380" cy="1711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522" y="0"/>
            <a:ext cx="392102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12632" y="566678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તમને આપેલા ટાઈમ ટેબલ મુજબ 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ટેસ્ટ ડિસ્પ્લે થશે ,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તમારે સ્ટાર્ટ ટેસ્ટ [ </a:t>
            </a:r>
            <a:r>
              <a:rPr lang="en-IN" sz="2800" dirty="0">
                <a:latin typeface="+mj-lt"/>
                <a:ea typeface="+mj-ea"/>
                <a:cs typeface="+mj-cs"/>
              </a:rPr>
              <a:t>Start Test ] </a:t>
            </a:r>
            <a:endParaRPr lang="en-IN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પર  ક્લિક કરવાનું રહેશે </a:t>
            </a:r>
            <a:endParaRPr lang="en-IN" sz="2800" dirty="0">
              <a:latin typeface="+mj-lt"/>
              <a:ea typeface="+mj-ea"/>
              <a:cs typeface="+mj-cs"/>
            </a:endParaRPr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40" y="0"/>
            <a:ext cx="39243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3033" y="36140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એપ્લિકેશન તમારુ લોગીન ચકાસી 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રૂલ્સ ડિસ્પ્લે કરશે.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તમારે રૂલ્સ વાંચન કારીયા પછી  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સ્ટાર્ટ એકઝામ [ </a:t>
            </a:r>
            <a:r>
              <a:rPr lang="en-IN" sz="2800" dirty="0">
                <a:latin typeface="+mj-lt"/>
                <a:ea typeface="+mj-ea"/>
                <a:cs typeface="+mj-cs"/>
              </a:rPr>
              <a:t>Start Exam  ] </a:t>
            </a:r>
            <a:endParaRPr lang="en-IN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પર  ક્લિક કરવાનું રહેશે </a:t>
            </a:r>
            <a:endParaRPr lang="en-IN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232" y="0"/>
            <a:ext cx="391126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2632" y="5666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દરેક પ્રશ્ન આ રીતે 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ડિસ્પ્લે થશે.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તમારે સાચા જવાબ ને સિલેક્ટ કરીને નેક્સટ [</a:t>
            </a:r>
            <a:r>
              <a:rPr lang="en-IN" sz="2800" dirty="0">
                <a:latin typeface="+mj-lt"/>
                <a:ea typeface="+mj-ea"/>
                <a:cs typeface="+mj-cs"/>
              </a:rPr>
              <a:t>NEXT] </a:t>
            </a:r>
            <a:r>
              <a:rPr lang="en-US" sz="2800" dirty="0">
                <a:latin typeface="+mj-lt"/>
                <a:ea typeface="+mj-ea"/>
                <a:cs typeface="+mj-cs"/>
              </a:rPr>
              <a:t>ક્લિક કરવાનું રહેશે 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dirty="0">
                <a:latin typeface="+mj-lt"/>
                <a:ea typeface="+mj-ea"/>
                <a:cs typeface="+mj-cs"/>
              </a:rPr>
              <a:t>જો તમને જવાબ સિલેક્ટ ના કરવો હોઈ તો સ્કિપ [ </a:t>
            </a:r>
            <a:r>
              <a:rPr lang="en-IN" sz="2800" dirty="0">
                <a:latin typeface="+mj-lt"/>
                <a:ea typeface="+mj-ea"/>
                <a:cs typeface="+mj-cs"/>
              </a:rPr>
              <a:t>SKIP ]  </a:t>
            </a:r>
            <a:r>
              <a:rPr lang="en-US" sz="2800" dirty="0">
                <a:latin typeface="+mj-lt"/>
                <a:ea typeface="+mj-ea"/>
                <a:cs typeface="+mj-cs"/>
              </a:rPr>
              <a:t>ક્લિક કરવાનું રહેશે 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sz="2800" b="1" dirty="0"/>
              <a:t> </a:t>
            </a:r>
            <a:endParaRPr lang="en-I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274" y="112295"/>
            <a:ext cx="4633720" cy="6745705"/>
          </a:xfrm>
        </p:spPr>
        <p:txBody>
          <a:bodyPr>
            <a:normAutofit/>
          </a:bodyPr>
          <a:lstStyle/>
          <a:p>
            <a:r>
              <a:rPr lang="en-US" dirty="0"/>
              <a:t>બધા પ્રશ્ન પુરા થયા પછી </a:t>
            </a:r>
            <a:br>
              <a:rPr lang="en-US" dirty="0"/>
            </a:br>
            <a:br>
              <a:rPr lang="en-IN" dirty="0"/>
            </a:br>
            <a:r>
              <a:rPr lang="en-US" dirty="0"/>
              <a:t>આ કમ્પ્લેટ મેસેજ ડિસ્પ્લે થશે.</a:t>
            </a:r>
            <a:br>
              <a:rPr lang="en-US" dirty="0"/>
            </a:br>
            <a:br>
              <a:rPr lang="en-US" dirty="0"/>
            </a:br>
            <a:r>
              <a:rPr lang="en-IN" dirty="0"/>
              <a:t>Thank you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006" y="0"/>
            <a:ext cx="60911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74" y="0"/>
            <a:ext cx="5128126" cy="1058333"/>
          </a:xfrm>
        </p:spPr>
        <p:txBody>
          <a:bodyPr>
            <a:normAutofit fontScale="90000"/>
          </a:bodyPr>
          <a:lstStyle/>
          <a:p>
            <a:r>
              <a:rPr lang="en-US" dirty="0"/>
              <a:t>Duke Team Suggestions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3154" y="846665"/>
            <a:ext cx="108621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  <a:hlinkClick r:id="rId1" action="ppaction://hlinksldjump"/>
              </a:rPr>
              <a:t>Add master related data in PPT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ABCD system in exam ( Random Question to Each Candidate )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3.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Generate question with answer and with two type option – image and text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4.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Master As per following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9144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a.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Job Profile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1371600" marR="0" indent="-1371600" algn="l">
              <a:spcBef>
                <a:spcPts val="0"/>
              </a:spcBef>
              <a:spcAft>
                <a:spcPts val="0"/>
              </a:spcAft>
            </a:pP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                                                        </a:t>
            </a:r>
            <a:r>
              <a:rPr lang="en-US" sz="1800" b="0" i="0" dirty="0" err="1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Subject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18288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Question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5.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Give option of some subject relate to all job profile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6.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Question Paper Name option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7.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Exam time – give option period wise (Like – 01-Jul-22 to 15-Jul-22, Time – 08:00 AM to 05:00 PM)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8.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Question Import option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9.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Give Absent and Present Report with all filter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10.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Portal Name :- fittojob.dukeplasto.com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11.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Option of exam set – post wise and department wise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12.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Show all paper list in User login and show pending exam with different </a:t>
            </a:r>
            <a:r>
              <a:rPr lang="en-US" sz="1800" b="0" i="0" dirty="0" err="1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colour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13.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Show exam status and certificate in </a:t>
            </a:r>
            <a:r>
              <a:rPr lang="en-US" sz="1800" b="0" i="0" dirty="0" err="1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iHR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 application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14.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Show History wise marks report with all filter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15.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Every Quarter Exam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16.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Practical exam marks add option with subject wise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17.</a:t>
            </a:r>
            <a:r>
              <a:rPr lang="en-US" sz="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en-US" sz="1800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Give result data in HR Dashboard and PPC Dashboard</a:t>
            </a:r>
            <a:endParaRPr lang="en-US" sz="2000" b="0" i="0" dirty="0">
              <a:solidFill>
                <a:srgbClr val="201F1E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4200</Words>
  <Application>WPS Presentation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Times New Roman</vt:lpstr>
      <vt:lpstr>Nirmala UI</vt:lpstr>
      <vt:lpstr>Calibri Light</vt:lpstr>
      <vt:lpstr>Microsoft YaHei</vt:lpstr>
      <vt:lpstr>Arial Unicode MS</vt:lpstr>
      <vt:lpstr>Office Theme</vt:lpstr>
      <vt:lpstr>FIT TO JOB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બધા પ્રશ્ન પુરા થયા પછી   આ કમ્પ્લેટ મેસેજ ડિસ્પ્લે થશે.  Thank you </vt:lpstr>
      <vt:lpstr>Duke Team Suggestions</vt:lpstr>
      <vt:lpstr>Duke Team Suggestions</vt:lpstr>
      <vt:lpstr>Write down below URL in Browser ICAIJaipurAdmin.schoolierp.com</vt:lpstr>
      <vt:lpstr>Click on “Set Question Paper” in New for Enter Question</vt:lpstr>
      <vt:lpstr>PowerPoint 演示文稿</vt:lpstr>
      <vt:lpstr>PowerPoint 演示文稿</vt:lpstr>
      <vt:lpstr>PowerPoint 演示文稿</vt:lpstr>
      <vt:lpstr>PowerPoint 演示文稿</vt:lpstr>
      <vt:lpstr>Click on ‘Ok &amp; Add New’ button to save current question and add another question.  Click on“Ok” button to save last question </vt:lpstr>
      <vt:lpstr>PowerPoint 演示文稿</vt:lpstr>
      <vt:lpstr>PowerPoint 演示文稿</vt:lpstr>
      <vt:lpstr>PowerPoint 演示文稿</vt:lpstr>
      <vt:lpstr>Click on “Choose File” to import questions file. After selecting excel file, click on ‘Import’ Button</vt:lpstr>
      <vt:lpstr>PowerPoint 演示文稿</vt:lpstr>
      <vt:lpstr>PowerPoint 演示文稿</vt:lpstr>
      <vt:lpstr>PowerPoint 演示文稿</vt:lpstr>
      <vt:lpstr>PowerPoint 演示文稿</vt:lpstr>
      <vt:lpstr>Exam Schedule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Mevada</dc:creator>
  <cp:lastModifiedBy>ADMIN</cp:lastModifiedBy>
  <cp:revision>33</cp:revision>
  <dcterms:created xsi:type="dcterms:W3CDTF">2020-04-23T04:37:00Z</dcterms:created>
  <dcterms:modified xsi:type="dcterms:W3CDTF">2022-10-31T13:10:46Z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06E904496BCD48CFBB500BBCAA97BD29</vt:lpwstr>
  </property>
  <property fmtid="{D5CDD505-2E9C-101B-9397-08002B2CF9AE}" pid="3" name="KSOProductBuildVer">
    <vt:lpwstr>1033-11.2.0.11380</vt:lpwstr>
  </property>
</Properties>
</file>