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F44A7-7566-C1D2-6535-60B15FA80BCA}" v="1458" dt="2024-04-02T18:16:58.579"/>
    <p1510:client id="{6B3FA8E1-2B99-AB9D-3362-097EB9AF298F}" v="181" dt="2024-04-02T20:00:07.562"/>
    <p1510:client id="{8E8DDDAF-F30B-461E-A339-C7ACE6403FE1}" v="83" dt="2024-04-02T19:49:23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79282-E6CE-490D-8184-DFC48A1697F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059F6-7E54-46FA-9909-B13681F62AFA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Users</a:t>
          </a:r>
          <a:endParaRPr lang="en-US" dirty="0"/>
        </a:p>
      </dgm:t>
    </dgm:pt>
    <dgm:pt modelId="{03EB3AA8-8759-479F-A064-6664BC685223}" type="parTrans" cxnId="{7FC62CB5-17EE-49F0-B974-CAA89B65A669}">
      <dgm:prSet/>
      <dgm:spPr/>
      <dgm:t>
        <a:bodyPr/>
        <a:lstStyle/>
        <a:p>
          <a:endParaRPr lang="en-US"/>
        </a:p>
      </dgm:t>
    </dgm:pt>
    <dgm:pt modelId="{02C1FD60-9F1C-4AD0-9863-28CE0E35182B}" type="sibTrans" cxnId="{7FC62CB5-17EE-49F0-B974-CAA89B65A669}">
      <dgm:prSet/>
      <dgm:spPr/>
      <dgm:t>
        <a:bodyPr/>
        <a:lstStyle/>
        <a:p>
          <a:endParaRPr lang="en-US"/>
        </a:p>
      </dgm:t>
    </dgm:pt>
    <dgm:pt modelId="{9650D2B6-EC34-43C8-9CBF-DE340CEA7F34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First_name</a:t>
          </a:r>
          <a:endParaRPr lang="en-US" dirty="0"/>
        </a:p>
      </dgm:t>
    </dgm:pt>
    <dgm:pt modelId="{F19B5616-2FA0-4F6B-B464-8365B9F38E85}" type="parTrans" cxnId="{1CA9BDFF-C352-4D4B-8826-69E7D66D285D}">
      <dgm:prSet/>
      <dgm:spPr/>
      <dgm:t>
        <a:bodyPr/>
        <a:lstStyle/>
        <a:p>
          <a:endParaRPr lang="en-US"/>
        </a:p>
      </dgm:t>
    </dgm:pt>
    <dgm:pt modelId="{7A15F5F7-5B8D-415A-82D9-AAA232E6943D}" type="sibTrans" cxnId="{1CA9BDFF-C352-4D4B-8826-69E7D66D285D}">
      <dgm:prSet/>
      <dgm:spPr/>
      <dgm:t>
        <a:bodyPr/>
        <a:lstStyle/>
        <a:p>
          <a:endParaRPr lang="en-US"/>
        </a:p>
      </dgm:t>
    </dgm:pt>
    <dgm:pt modelId="{2D9432E4-61D3-4310-9177-7368F3E4FCA1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Posts</a:t>
          </a:r>
        </a:p>
      </dgm:t>
    </dgm:pt>
    <dgm:pt modelId="{E8BE8CBE-DD0E-4D4C-BA82-C29F7F1EB1B7}" type="parTrans" cxnId="{32CA5BBF-1CCC-4267-B268-6CA1E12703F3}">
      <dgm:prSet/>
      <dgm:spPr/>
      <dgm:t>
        <a:bodyPr/>
        <a:lstStyle/>
        <a:p>
          <a:endParaRPr lang="en-US"/>
        </a:p>
      </dgm:t>
    </dgm:pt>
    <dgm:pt modelId="{7914A7AB-16EF-48AD-AC8F-CC6D1DD872D6}" type="sibTrans" cxnId="{32CA5BBF-1CCC-4267-B268-6CA1E12703F3}">
      <dgm:prSet/>
      <dgm:spPr/>
      <dgm:t>
        <a:bodyPr/>
        <a:lstStyle/>
        <a:p>
          <a:endParaRPr lang="en-US"/>
        </a:p>
      </dgm:t>
    </dgm:pt>
    <dgm:pt modelId="{D308BF73-8A26-4D42-BD52-00F2A23F4EA9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description</a:t>
          </a:r>
          <a:endParaRPr lang="en-US" dirty="0"/>
        </a:p>
      </dgm:t>
    </dgm:pt>
    <dgm:pt modelId="{5865D31A-090A-43C4-9C59-DCE724E9A055}" type="parTrans" cxnId="{C5020464-7434-4B26-B2F6-E6862ECF396F}">
      <dgm:prSet/>
      <dgm:spPr/>
      <dgm:t>
        <a:bodyPr/>
        <a:lstStyle/>
        <a:p>
          <a:endParaRPr lang="en-US"/>
        </a:p>
      </dgm:t>
    </dgm:pt>
    <dgm:pt modelId="{C6F081FE-ECE1-40FF-9A89-42EF81E9489D}" type="sibTrans" cxnId="{C5020464-7434-4B26-B2F6-E6862ECF396F}">
      <dgm:prSet/>
      <dgm:spPr/>
      <dgm:t>
        <a:bodyPr/>
        <a:lstStyle/>
        <a:p>
          <a:endParaRPr lang="en-US"/>
        </a:p>
      </dgm:t>
    </dgm:pt>
    <dgm:pt modelId="{B377ADF9-74B7-46DE-A6E7-8A29190E0728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Announcements  </a:t>
          </a:r>
        </a:p>
      </dgm:t>
    </dgm:pt>
    <dgm:pt modelId="{2B6D0086-D597-45E5-B825-78BB93FB8FCA}" type="parTrans" cxnId="{948A358B-8167-47E9-B82E-C92415F8EE72}">
      <dgm:prSet/>
      <dgm:spPr/>
      <dgm:t>
        <a:bodyPr/>
        <a:lstStyle/>
        <a:p>
          <a:endParaRPr lang="en-US"/>
        </a:p>
      </dgm:t>
    </dgm:pt>
    <dgm:pt modelId="{51A5A044-1E77-4313-BC18-1E6CEDFE6BB3}" type="sibTrans" cxnId="{948A358B-8167-47E9-B82E-C92415F8EE72}">
      <dgm:prSet/>
      <dgm:spPr/>
      <dgm:t>
        <a:bodyPr/>
        <a:lstStyle/>
        <a:p>
          <a:endParaRPr lang="en-US"/>
        </a:p>
      </dgm:t>
    </dgm:pt>
    <dgm:pt modelId="{6BD4990D-31E2-4F93-A630-92D95EF856D4}">
      <dgm:prSet phldr="0"/>
      <dgm:spPr/>
      <dgm:t>
        <a:bodyPr/>
        <a:lstStyle/>
        <a:p>
          <a:r>
            <a:rPr lang="en-US" dirty="0">
              <a:latin typeface="Aptos Display" panose="020F0302020204030204"/>
            </a:rPr>
            <a:t>Title</a:t>
          </a:r>
          <a:endParaRPr lang="en-US" dirty="0"/>
        </a:p>
      </dgm:t>
    </dgm:pt>
    <dgm:pt modelId="{90B4BB6A-7B78-409C-B4B7-13A741E80089}" type="parTrans" cxnId="{612570F4-9705-4194-92F3-88F5D90E07AC}">
      <dgm:prSet/>
      <dgm:spPr/>
    </dgm:pt>
    <dgm:pt modelId="{1126EAAC-C94C-48C6-940F-8480E32067C6}" type="sibTrans" cxnId="{612570F4-9705-4194-92F3-88F5D90E07AC}">
      <dgm:prSet/>
      <dgm:spPr/>
    </dgm:pt>
    <dgm:pt modelId="{6FFACD3A-70B6-471E-80E6-2FCDF5185380}">
      <dgm:prSet phldr="0"/>
      <dgm:spPr/>
      <dgm:t>
        <a:bodyPr/>
        <a:lstStyle/>
        <a:p>
          <a:r>
            <a:rPr lang="en-US" dirty="0">
              <a:latin typeface="Aptos Display" panose="020F0302020204030204"/>
            </a:rPr>
            <a:t>Last_name</a:t>
          </a:r>
        </a:p>
      </dgm:t>
    </dgm:pt>
    <dgm:pt modelId="{58942BED-24DE-44E3-BCC5-8CD5EE7C0D0A}" type="parTrans" cxnId="{A77694EF-8B42-41C0-935C-A7C56DB31742}">
      <dgm:prSet/>
      <dgm:spPr/>
    </dgm:pt>
    <dgm:pt modelId="{C216BDA8-F55F-4734-B470-AECB85599E41}" type="sibTrans" cxnId="{A77694EF-8B42-41C0-935C-A7C56DB31742}">
      <dgm:prSet/>
      <dgm:spPr/>
    </dgm:pt>
    <dgm:pt modelId="{279DDCB6-9321-4D81-9DC2-BC5B24EC0986}">
      <dgm:prSet phldr="0"/>
      <dgm:spPr/>
      <dgm:t>
        <a:bodyPr/>
        <a:lstStyle/>
        <a:p>
          <a:r>
            <a:rPr lang="en-US" dirty="0">
              <a:latin typeface="Aptos Display" panose="020F0302020204030204"/>
            </a:rPr>
            <a:t>password</a:t>
          </a:r>
        </a:p>
      </dgm:t>
    </dgm:pt>
    <dgm:pt modelId="{16C9C3DE-BA33-40E0-9FC5-78EEB2A3F512}" type="parTrans" cxnId="{8F5DD6B9-41DA-4CDA-8D8A-0B976AC2B7B5}">
      <dgm:prSet/>
      <dgm:spPr/>
    </dgm:pt>
    <dgm:pt modelId="{EE194DD6-BD40-4D9C-A8FB-1ACF8D82BC23}" type="sibTrans" cxnId="{8F5DD6B9-41DA-4CDA-8D8A-0B976AC2B7B5}">
      <dgm:prSet/>
      <dgm:spPr/>
    </dgm:pt>
    <dgm:pt modelId="{2866C653-8A76-41C2-95BC-D8BB0871C0F5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Email</a:t>
          </a:r>
        </a:p>
      </dgm:t>
    </dgm:pt>
    <dgm:pt modelId="{4C71BE5F-74FC-4C69-A90E-5BF15D51AE3F}" type="parTrans" cxnId="{89C0BC24-9CCC-4C2D-AD9D-71BAA6B33DA5}">
      <dgm:prSet/>
      <dgm:spPr/>
    </dgm:pt>
    <dgm:pt modelId="{1F5CF834-4C25-4103-994B-8BBD3FED22C9}" type="sibTrans" cxnId="{89C0BC24-9CCC-4C2D-AD9D-71BAA6B33DA5}">
      <dgm:prSet/>
      <dgm:spPr/>
    </dgm:pt>
    <dgm:pt modelId="{A1A9ADFE-2980-4219-A0E4-7CE88B9A41A5}">
      <dgm:prSet phldr="0"/>
      <dgm:spPr/>
      <dgm:t>
        <a:bodyPr/>
        <a:lstStyle/>
        <a:p>
          <a:r>
            <a:rPr lang="en-US" dirty="0">
              <a:latin typeface="Aptos Display" panose="020F0302020204030204"/>
            </a:rPr>
            <a:t>username</a:t>
          </a:r>
        </a:p>
      </dgm:t>
    </dgm:pt>
    <dgm:pt modelId="{43DC2BF6-E0BE-4945-9F56-183B1F366C3B}" type="parTrans" cxnId="{312E7EFC-E8EB-4308-8FCE-AEF3F9C5F5D9}">
      <dgm:prSet/>
      <dgm:spPr/>
    </dgm:pt>
    <dgm:pt modelId="{E1CB10A2-93E3-4F58-8E80-F355214E5809}" type="sibTrans" cxnId="{312E7EFC-E8EB-4308-8FCE-AEF3F9C5F5D9}">
      <dgm:prSet/>
      <dgm:spPr/>
    </dgm:pt>
    <dgm:pt modelId="{109CB28C-7291-408C-A38A-6D953F093B32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Image</a:t>
          </a:r>
        </a:p>
      </dgm:t>
    </dgm:pt>
    <dgm:pt modelId="{4034D893-F139-4C75-A1F0-E169AF3E79F0}" type="parTrans" cxnId="{3912CF81-35ED-485A-BAA0-4D7843FD0AF2}">
      <dgm:prSet/>
      <dgm:spPr/>
    </dgm:pt>
    <dgm:pt modelId="{7C406660-9058-4D35-8190-A0EDC0ED63C6}" type="sibTrans" cxnId="{3912CF81-35ED-485A-BAA0-4D7843FD0AF2}">
      <dgm:prSet/>
      <dgm:spPr/>
    </dgm:pt>
    <dgm:pt modelId="{CDD22D80-B2F0-4000-A6E5-D77666134BAA}">
      <dgm:prSet phldr="0"/>
      <dgm:spPr/>
      <dgm:t>
        <a:bodyPr/>
        <a:lstStyle/>
        <a:p>
          <a:r>
            <a:rPr lang="en-US" dirty="0">
              <a:latin typeface="Aptos Display" panose="020F0302020204030204"/>
            </a:rPr>
            <a:t>department </a:t>
          </a:r>
          <a:endParaRPr lang="en-US" dirty="0"/>
        </a:p>
      </dgm:t>
    </dgm:pt>
    <dgm:pt modelId="{DB59A0BD-E4A5-4F16-A67D-07D16F888884}" type="parTrans" cxnId="{D530F30E-2D5D-4E1C-B365-C4C59759BD2F}">
      <dgm:prSet/>
      <dgm:spPr/>
    </dgm:pt>
    <dgm:pt modelId="{1D224828-FBC8-4697-8C7F-5FFA6D0DBDC2}" type="sibTrans" cxnId="{D530F30E-2D5D-4E1C-B365-C4C59759BD2F}">
      <dgm:prSet/>
      <dgm:spPr/>
    </dgm:pt>
    <dgm:pt modelId="{2E6937F0-6B63-4CC2-B9FC-CAA4FA3A5717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Text</a:t>
          </a:r>
        </a:p>
      </dgm:t>
    </dgm:pt>
    <dgm:pt modelId="{C555DF58-0224-483F-A342-7486EE580734}" type="parTrans" cxnId="{EBE4E0B0-95CC-474B-B1ED-AA8D25F01939}">
      <dgm:prSet/>
      <dgm:spPr/>
    </dgm:pt>
    <dgm:pt modelId="{9D5F6CE8-B776-479F-A9FD-81C362B77079}" type="sibTrans" cxnId="{EBE4E0B0-95CC-474B-B1ED-AA8D25F01939}">
      <dgm:prSet/>
      <dgm:spPr/>
    </dgm:pt>
    <dgm:pt modelId="{B8B02D8B-C3B0-4AFF-A44E-64A5218F23CD}" type="pres">
      <dgm:prSet presAssocID="{CF979282-E6CE-490D-8184-DFC48A1697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26DB14-836F-4A04-AA5B-A0CD3490A4E4}" type="pres">
      <dgm:prSet presAssocID="{719059F6-7E54-46FA-9909-B13681F62AFA}" presName="root" presStyleCnt="0"/>
      <dgm:spPr/>
    </dgm:pt>
    <dgm:pt modelId="{91F01DDA-55FF-4DB8-B6E9-AD47735B0DBF}" type="pres">
      <dgm:prSet presAssocID="{719059F6-7E54-46FA-9909-B13681F62AFA}" presName="rootComposite" presStyleCnt="0"/>
      <dgm:spPr/>
    </dgm:pt>
    <dgm:pt modelId="{DBAD175E-947D-40A4-B718-111FC1C88591}" type="pres">
      <dgm:prSet presAssocID="{719059F6-7E54-46FA-9909-B13681F62AFA}" presName="rootText" presStyleLbl="node1" presStyleIdx="0" presStyleCnt="3"/>
      <dgm:spPr/>
    </dgm:pt>
    <dgm:pt modelId="{0CEAD4CE-EF9F-43F9-89C8-3D3F8FDF7799}" type="pres">
      <dgm:prSet presAssocID="{719059F6-7E54-46FA-9909-B13681F62AFA}" presName="rootConnector" presStyleLbl="node1" presStyleIdx="0" presStyleCnt="3"/>
      <dgm:spPr/>
    </dgm:pt>
    <dgm:pt modelId="{42A7ADBE-9028-4E76-9091-9ABB55087FE8}" type="pres">
      <dgm:prSet presAssocID="{719059F6-7E54-46FA-9909-B13681F62AFA}" presName="childShape" presStyleCnt="0"/>
      <dgm:spPr/>
    </dgm:pt>
    <dgm:pt modelId="{2FD04197-E794-433C-8461-234FD5B40EF7}" type="pres">
      <dgm:prSet presAssocID="{F19B5616-2FA0-4F6B-B464-8365B9F38E85}" presName="Name13" presStyleLbl="parChTrans1D2" presStyleIdx="0" presStyleCnt="10"/>
      <dgm:spPr/>
    </dgm:pt>
    <dgm:pt modelId="{BDB1FF67-0E9C-4346-B8C6-D5C719ADF39B}" type="pres">
      <dgm:prSet presAssocID="{9650D2B6-EC34-43C8-9CBF-DE340CEA7F34}" presName="childText" presStyleLbl="bgAcc1" presStyleIdx="0" presStyleCnt="10">
        <dgm:presLayoutVars>
          <dgm:bulletEnabled val="1"/>
        </dgm:presLayoutVars>
      </dgm:prSet>
      <dgm:spPr/>
    </dgm:pt>
    <dgm:pt modelId="{B6526651-CA88-409E-840C-F4B1E359EBC2}" type="pres">
      <dgm:prSet presAssocID="{58942BED-24DE-44E3-BCC5-8CD5EE7C0D0A}" presName="Name13" presStyleLbl="parChTrans1D2" presStyleIdx="1" presStyleCnt="10"/>
      <dgm:spPr/>
    </dgm:pt>
    <dgm:pt modelId="{A6788D5D-D79D-4B6C-8AB8-BFBD5023702C}" type="pres">
      <dgm:prSet presAssocID="{6FFACD3A-70B6-471E-80E6-2FCDF5185380}" presName="childText" presStyleLbl="bgAcc1" presStyleIdx="1" presStyleCnt="10">
        <dgm:presLayoutVars>
          <dgm:bulletEnabled val="1"/>
        </dgm:presLayoutVars>
      </dgm:prSet>
      <dgm:spPr/>
    </dgm:pt>
    <dgm:pt modelId="{092F72AE-ED6E-4F14-9153-B1DB21A9287C}" type="pres">
      <dgm:prSet presAssocID="{43DC2BF6-E0BE-4945-9F56-183B1F366C3B}" presName="Name13" presStyleLbl="parChTrans1D2" presStyleIdx="2" presStyleCnt="10"/>
      <dgm:spPr/>
    </dgm:pt>
    <dgm:pt modelId="{66E4E126-75BF-4E9C-85C8-67B4041AADA4}" type="pres">
      <dgm:prSet presAssocID="{A1A9ADFE-2980-4219-A0E4-7CE88B9A41A5}" presName="childText" presStyleLbl="bgAcc1" presStyleIdx="2" presStyleCnt="10">
        <dgm:presLayoutVars>
          <dgm:bulletEnabled val="1"/>
        </dgm:presLayoutVars>
      </dgm:prSet>
      <dgm:spPr/>
    </dgm:pt>
    <dgm:pt modelId="{DEF074F6-0347-4A00-BC45-CA2804A2FFC7}" type="pres">
      <dgm:prSet presAssocID="{4C71BE5F-74FC-4C69-A90E-5BF15D51AE3F}" presName="Name13" presStyleLbl="parChTrans1D2" presStyleIdx="3" presStyleCnt="10"/>
      <dgm:spPr/>
    </dgm:pt>
    <dgm:pt modelId="{986A1D80-5A41-49E6-B01F-3DB8EEC6A045}" type="pres">
      <dgm:prSet presAssocID="{2866C653-8A76-41C2-95BC-D8BB0871C0F5}" presName="childText" presStyleLbl="bgAcc1" presStyleIdx="3" presStyleCnt="10">
        <dgm:presLayoutVars>
          <dgm:bulletEnabled val="1"/>
        </dgm:presLayoutVars>
      </dgm:prSet>
      <dgm:spPr/>
    </dgm:pt>
    <dgm:pt modelId="{8BAB2522-CF55-439F-9635-4F8C1203123F}" type="pres">
      <dgm:prSet presAssocID="{16C9C3DE-BA33-40E0-9FC5-78EEB2A3F512}" presName="Name13" presStyleLbl="parChTrans1D2" presStyleIdx="4" presStyleCnt="10"/>
      <dgm:spPr/>
    </dgm:pt>
    <dgm:pt modelId="{77D0AB6D-F6C5-4B10-BBA0-6BD13365CB37}" type="pres">
      <dgm:prSet presAssocID="{279DDCB6-9321-4D81-9DC2-BC5B24EC0986}" presName="childText" presStyleLbl="bgAcc1" presStyleIdx="4" presStyleCnt="10">
        <dgm:presLayoutVars>
          <dgm:bulletEnabled val="1"/>
        </dgm:presLayoutVars>
      </dgm:prSet>
      <dgm:spPr/>
    </dgm:pt>
    <dgm:pt modelId="{174E793A-B098-4C94-8C5F-F2D030CAC25F}" type="pres">
      <dgm:prSet presAssocID="{2D9432E4-61D3-4310-9177-7368F3E4FCA1}" presName="root" presStyleCnt="0"/>
      <dgm:spPr/>
    </dgm:pt>
    <dgm:pt modelId="{791355F8-54FF-453D-8BE6-8275C35282E5}" type="pres">
      <dgm:prSet presAssocID="{2D9432E4-61D3-4310-9177-7368F3E4FCA1}" presName="rootComposite" presStyleCnt="0"/>
      <dgm:spPr/>
    </dgm:pt>
    <dgm:pt modelId="{E175A728-0115-438B-9310-D6344C22C9F5}" type="pres">
      <dgm:prSet presAssocID="{2D9432E4-61D3-4310-9177-7368F3E4FCA1}" presName="rootText" presStyleLbl="node1" presStyleIdx="1" presStyleCnt="3"/>
      <dgm:spPr/>
    </dgm:pt>
    <dgm:pt modelId="{53881366-0D8A-4231-9DDB-3D44E15175A0}" type="pres">
      <dgm:prSet presAssocID="{2D9432E4-61D3-4310-9177-7368F3E4FCA1}" presName="rootConnector" presStyleLbl="node1" presStyleIdx="1" presStyleCnt="3"/>
      <dgm:spPr/>
    </dgm:pt>
    <dgm:pt modelId="{61D441F7-9590-4280-9E91-7B05FAC66E22}" type="pres">
      <dgm:prSet presAssocID="{2D9432E4-61D3-4310-9177-7368F3E4FCA1}" presName="childShape" presStyleCnt="0"/>
      <dgm:spPr/>
    </dgm:pt>
    <dgm:pt modelId="{CFB4048C-1AAC-46BA-A603-2814C7730E45}" type="pres">
      <dgm:prSet presAssocID="{90B4BB6A-7B78-409C-B4B7-13A741E80089}" presName="Name13" presStyleLbl="parChTrans1D2" presStyleIdx="5" presStyleCnt="10"/>
      <dgm:spPr/>
    </dgm:pt>
    <dgm:pt modelId="{6CC33708-C6E2-4613-8A56-F0752EBA098F}" type="pres">
      <dgm:prSet presAssocID="{6BD4990D-31E2-4F93-A630-92D95EF856D4}" presName="childText" presStyleLbl="bgAcc1" presStyleIdx="5" presStyleCnt="10">
        <dgm:presLayoutVars>
          <dgm:bulletEnabled val="1"/>
        </dgm:presLayoutVars>
      </dgm:prSet>
      <dgm:spPr/>
    </dgm:pt>
    <dgm:pt modelId="{98A65FA2-7F74-4D9B-B539-FA53369C8ADE}" type="pres">
      <dgm:prSet presAssocID="{4034D893-F139-4C75-A1F0-E169AF3E79F0}" presName="Name13" presStyleLbl="parChTrans1D2" presStyleIdx="6" presStyleCnt="10"/>
      <dgm:spPr/>
    </dgm:pt>
    <dgm:pt modelId="{C5AF9B39-B9EA-427D-BFDA-B1A5FD5EAD5D}" type="pres">
      <dgm:prSet presAssocID="{109CB28C-7291-408C-A38A-6D953F093B32}" presName="childText" presStyleLbl="bgAcc1" presStyleIdx="6" presStyleCnt="10">
        <dgm:presLayoutVars>
          <dgm:bulletEnabled val="1"/>
        </dgm:presLayoutVars>
      </dgm:prSet>
      <dgm:spPr/>
    </dgm:pt>
    <dgm:pt modelId="{A51BBEB7-F7BC-438A-85E7-82EF3171FBD2}" type="pres">
      <dgm:prSet presAssocID="{5865D31A-090A-43C4-9C59-DCE724E9A055}" presName="Name13" presStyleLbl="parChTrans1D2" presStyleIdx="7" presStyleCnt="10"/>
      <dgm:spPr/>
    </dgm:pt>
    <dgm:pt modelId="{9EDDC541-7DC8-438D-9140-9584CB2D0F1B}" type="pres">
      <dgm:prSet presAssocID="{D308BF73-8A26-4D42-BD52-00F2A23F4EA9}" presName="childText" presStyleLbl="bgAcc1" presStyleIdx="7" presStyleCnt="10">
        <dgm:presLayoutVars>
          <dgm:bulletEnabled val="1"/>
        </dgm:presLayoutVars>
      </dgm:prSet>
      <dgm:spPr/>
    </dgm:pt>
    <dgm:pt modelId="{46BC61A2-35F5-4BA6-BA39-7083EE6EFF58}" type="pres">
      <dgm:prSet presAssocID="{B377ADF9-74B7-46DE-A6E7-8A29190E0728}" presName="root" presStyleCnt="0"/>
      <dgm:spPr/>
    </dgm:pt>
    <dgm:pt modelId="{D2B68AC2-8779-4540-8C99-D304021A1FDB}" type="pres">
      <dgm:prSet presAssocID="{B377ADF9-74B7-46DE-A6E7-8A29190E0728}" presName="rootComposite" presStyleCnt="0"/>
      <dgm:spPr/>
    </dgm:pt>
    <dgm:pt modelId="{A217FC4E-67F6-4005-B29A-0C3C6C755AD7}" type="pres">
      <dgm:prSet presAssocID="{B377ADF9-74B7-46DE-A6E7-8A29190E0728}" presName="rootText" presStyleLbl="node1" presStyleIdx="2" presStyleCnt="3"/>
      <dgm:spPr/>
    </dgm:pt>
    <dgm:pt modelId="{DDAEC912-CE5F-437F-82EA-2B4255DF5C4F}" type="pres">
      <dgm:prSet presAssocID="{B377ADF9-74B7-46DE-A6E7-8A29190E0728}" presName="rootConnector" presStyleLbl="node1" presStyleIdx="2" presStyleCnt="3"/>
      <dgm:spPr/>
    </dgm:pt>
    <dgm:pt modelId="{92644D03-0421-4007-9EB5-3D63093BB019}" type="pres">
      <dgm:prSet presAssocID="{B377ADF9-74B7-46DE-A6E7-8A29190E0728}" presName="childShape" presStyleCnt="0"/>
      <dgm:spPr/>
    </dgm:pt>
    <dgm:pt modelId="{77F52AD6-4FC8-45BE-BA04-005501AD4177}" type="pres">
      <dgm:prSet presAssocID="{C555DF58-0224-483F-A342-7486EE580734}" presName="Name13" presStyleLbl="parChTrans1D2" presStyleIdx="8" presStyleCnt="10"/>
      <dgm:spPr/>
    </dgm:pt>
    <dgm:pt modelId="{92A70A67-DE7E-4E74-957C-CE61216987C2}" type="pres">
      <dgm:prSet presAssocID="{2E6937F0-6B63-4CC2-B9FC-CAA4FA3A5717}" presName="childText" presStyleLbl="bgAcc1" presStyleIdx="8" presStyleCnt="10">
        <dgm:presLayoutVars>
          <dgm:bulletEnabled val="1"/>
        </dgm:presLayoutVars>
      </dgm:prSet>
      <dgm:spPr/>
    </dgm:pt>
    <dgm:pt modelId="{0A4972BB-993E-4CF3-863C-286CD0F671A7}" type="pres">
      <dgm:prSet presAssocID="{DB59A0BD-E4A5-4F16-A67D-07D16F888884}" presName="Name13" presStyleLbl="parChTrans1D2" presStyleIdx="9" presStyleCnt="10"/>
      <dgm:spPr/>
    </dgm:pt>
    <dgm:pt modelId="{47EA28DB-F226-464E-8274-79C8E27E332E}" type="pres">
      <dgm:prSet presAssocID="{CDD22D80-B2F0-4000-A6E5-D77666134BAA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D78C6705-1346-449C-AE25-FAAB34AD6A0B}" type="presOf" srcId="{58942BED-24DE-44E3-BCC5-8CD5EE7C0D0A}" destId="{B6526651-CA88-409E-840C-F4B1E359EBC2}" srcOrd="0" destOrd="0" presId="urn:microsoft.com/office/officeart/2005/8/layout/hierarchy3"/>
    <dgm:cxn modelId="{9AB6C105-FA30-4B5E-AE52-69B04558DBEA}" type="presOf" srcId="{DB59A0BD-E4A5-4F16-A67D-07D16F888884}" destId="{0A4972BB-993E-4CF3-863C-286CD0F671A7}" srcOrd="0" destOrd="0" presId="urn:microsoft.com/office/officeart/2005/8/layout/hierarchy3"/>
    <dgm:cxn modelId="{61A4B50B-0567-4089-8C54-7BC259911099}" type="presOf" srcId="{2D9432E4-61D3-4310-9177-7368F3E4FCA1}" destId="{53881366-0D8A-4231-9DDB-3D44E15175A0}" srcOrd="1" destOrd="0" presId="urn:microsoft.com/office/officeart/2005/8/layout/hierarchy3"/>
    <dgm:cxn modelId="{D530F30E-2D5D-4E1C-B365-C4C59759BD2F}" srcId="{B377ADF9-74B7-46DE-A6E7-8A29190E0728}" destId="{CDD22D80-B2F0-4000-A6E5-D77666134BAA}" srcOrd="1" destOrd="0" parTransId="{DB59A0BD-E4A5-4F16-A67D-07D16F888884}" sibTransId="{1D224828-FBC8-4697-8C7F-5FFA6D0DBDC2}"/>
    <dgm:cxn modelId="{89C0BC24-9CCC-4C2D-AD9D-71BAA6B33DA5}" srcId="{719059F6-7E54-46FA-9909-B13681F62AFA}" destId="{2866C653-8A76-41C2-95BC-D8BB0871C0F5}" srcOrd="3" destOrd="0" parTransId="{4C71BE5F-74FC-4C69-A90E-5BF15D51AE3F}" sibTransId="{1F5CF834-4C25-4103-994B-8BBD3FED22C9}"/>
    <dgm:cxn modelId="{AB240F26-D9C0-40F8-8E54-EA72DC9078AF}" type="presOf" srcId="{90B4BB6A-7B78-409C-B4B7-13A741E80089}" destId="{CFB4048C-1AAC-46BA-A603-2814C7730E45}" srcOrd="0" destOrd="0" presId="urn:microsoft.com/office/officeart/2005/8/layout/hierarchy3"/>
    <dgm:cxn modelId="{7F0CC52F-0BFB-4E66-AB08-8FE4CD54B035}" type="presOf" srcId="{2E6937F0-6B63-4CC2-B9FC-CAA4FA3A5717}" destId="{92A70A67-DE7E-4E74-957C-CE61216987C2}" srcOrd="0" destOrd="0" presId="urn:microsoft.com/office/officeart/2005/8/layout/hierarchy3"/>
    <dgm:cxn modelId="{52C9C732-E841-469C-8600-CA2B1D2CFE36}" type="presOf" srcId="{5865D31A-090A-43C4-9C59-DCE724E9A055}" destId="{A51BBEB7-F7BC-438A-85E7-82EF3171FBD2}" srcOrd="0" destOrd="0" presId="urn:microsoft.com/office/officeart/2005/8/layout/hierarchy3"/>
    <dgm:cxn modelId="{4189EB34-E431-4578-9285-658677AF1714}" type="presOf" srcId="{719059F6-7E54-46FA-9909-B13681F62AFA}" destId="{0CEAD4CE-EF9F-43F9-89C8-3D3F8FDF7799}" srcOrd="1" destOrd="0" presId="urn:microsoft.com/office/officeart/2005/8/layout/hierarchy3"/>
    <dgm:cxn modelId="{2ADF2238-F070-47A6-8F07-9C5EC6AE9641}" type="presOf" srcId="{43DC2BF6-E0BE-4945-9F56-183B1F366C3B}" destId="{092F72AE-ED6E-4F14-9153-B1DB21A9287C}" srcOrd="0" destOrd="0" presId="urn:microsoft.com/office/officeart/2005/8/layout/hierarchy3"/>
    <dgm:cxn modelId="{63226438-240A-4E71-A9A5-9DBD50720CBA}" type="presOf" srcId="{16C9C3DE-BA33-40E0-9FC5-78EEB2A3F512}" destId="{8BAB2522-CF55-439F-9635-4F8C1203123F}" srcOrd="0" destOrd="0" presId="urn:microsoft.com/office/officeart/2005/8/layout/hierarchy3"/>
    <dgm:cxn modelId="{EEA32A3C-534B-4F33-BFF8-CB6E3A2D2091}" type="presOf" srcId="{C555DF58-0224-483F-A342-7486EE580734}" destId="{77F52AD6-4FC8-45BE-BA04-005501AD4177}" srcOrd="0" destOrd="0" presId="urn:microsoft.com/office/officeart/2005/8/layout/hierarchy3"/>
    <dgm:cxn modelId="{BE5DE05C-ACA1-46FD-8DAF-DB3C26203011}" type="presOf" srcId="{109CB28C-7291-408C-A38A-6D953F093B32}" destId="{C5AF9B39-B9EA-427D-BFDA-B1A5FD5EAD5D}" srcOrd="0" destOrd="0" presId="urn:microsoft.com/office/officeart/2005/8/layout/hierarchy3"/>
    <dgm:cxn modelId="{AA873D63-CF71-4E51-B35E-FF36BE540690}" type="presOf" srcId="{B377ADF9-74B7-46DE-A6E7-8A29190E0728}" destId="{DDAEC912-CE5F-437F-82EA-2B4255DF5C4F}" srcOrd="1" destOrd="0" presId="urn:microsoft.com/office/officeart/2005/8/layout/hierarchy3"/>
    <dgm:cxn modelId="{C5020464-7434-4B26-B2F6-E6862ECF396F}" srcId="{2D9432E4-61D3-4310-9177-7368F3E4FCA1}" destId="{D308BF73-8A26-4D42-BD52-00F2A23F4EA9}" srcOrd="2" destOrd="0" parTransId="{5865D31A-090A-43C4-9C59-DCE724E9A055}" sibTransId="{C6F081FE-ECE1-40FF-9A89-42EF81E9489D}"/>
    <dgm:cxn modelId="{95866A65-B482-48B3-B7F2-E05FF17F1FAB}" type="presOf" srcId="{9650D2B6-EC34-43C8-9CBF-DE340CEA7F34}" destId="{BDB1FF67-0E9C-4346-B8C6-D5C719ADF39B}" srcOrd="0" destOrd="0" presId="urn:microsoft.com/office/officeart/2005/8/layout/hierarchy3"/>
    <dgm:cxn modelId="{A639AD4B-FA7B-49DC-B782-138DF3C20C3A}" type="presOf" srcId="{719059F6-7E54-46FA-9909-B13681F62AFA}" destId="{DBAD175E-947D-40A4-B718-111FC1C88591}" srcOrd="0" destOrd="0" presId="urn:microsoft.com/office/officeart/2005/8/layout/hierarchy3"/>
    <dgm:cxn modelId="{8EF20771-9487-40C1-9D3A-774A5A833B76}" type="presOf" srcId="{CF979282-E6CE-490D-8184-DFC48A1697F5}" destId="{B8B02D8B-C3B0-4AFF-A44E-64A5218F23CD}" srcOrd="0" destOrd="0" presId="urn:microsoft.com/office/officeart/2005/8/layout/hierarchy3"/>
    <dgm:cxn modelId="{2499D17E-B4AC-46EF-8E2A-79EC8FCD5FF1}" type="presOf" srcId="{B377ADF9-74B7-46DE-A6E7-8A29190E0728}" destId="{A217FC4E-67F6-4005-B29A-0C3C6C755AD7}" srcOrd="0" destOrd="0" presId="urn:microsoft.com/office/officeart/2005/8/layout/hierarchy3"/>
    <dgm:cxn modelId="{3912CF81-35ED-485A-BAA0-4D7843FD0AF2}" srcId="{2D9432E4-61D3-4310-9177-7368F3E4FCA1}" destId="{109CB28C-7291-408C-A38A-6D953F093B32}" srcOrd="1" destOrd="0" parTransId="{4034D893-F139-4C75-A1F0-E169AF3E79F0}" sibTransId="{7C406660-9058-4D35-8190-A0EDC0ED63C6}"/>
    <dgm:cxn modelId="{659F7687-6DA5-4B23-A530-A451D6667DE3}" type="presOf" srcId="{6BD4990D-31E2-4F93-A630-92D95EF856D4}" destId="{6CC33708-C6E2-4613-8A56-F0752EBA098F}" srcOrd="0" destOrd="0" presId="urn:microsoft.com/office/officeart/2005/8/layout/hierarchy3"/>
    <dgm:cxn modelId="{948A358B-8167-47E9-B82E-C92415F8EE72}" srcId="{CF979282-E6CE-490D-8184-DFC48A1697F5}" destId="{B377ADF9-74B7-46DE-A6E7-8A29190E0728}" srcOrd="2" destOrd="0" parTransId="{2B6D0086-D597-45E5-B825-78BB93FB8FCA}" sibTransId="{51A5A044-1E77-4313-BC18-1E6CEDFE6BB3}"/>
    <dgm:cxn modelId="{135DC9A3-7F5F-4C11-8843-6A508680D398}" type="presOf" srcId="{279DDCB6-9321-4D81-9DC2-BC5B24EC0986}" destId="{77D0AB6D-F6C5-4B10-BBA0-6BD13365CB37}" srcOrd="0" destOrd="0" presId="urn:microsoft.com/office/officeart/2005/8/layout/hierarchy3"/>
    <dgm:cxn modelId="{D152A8A7-5BE5-4476-8DE7-4CC5E9243CAE}" type="presOf" srcId="{A1A9ADFE-2980-4219-A0E4-7CE88B9A41A5}" destId="{66E4E126-75BF-4E9C-85C8-67B4041AADA4}" srcOrd="0" destOrd="0" presId="urn:microsoft.com/office/officeart/2005/8/layout/hierarchy3"/>
    <dgm:cxn modelId="{EBE4E0B0-95CC-474B-B1ED-AA8D25F01939}" srcId="{B377ADF9-74B7-46DE-A6E7-8A29190E0728}" destId="{2E6937F0-6B63-4CC2-B9FC-CAA4FA3A5717}" srcOrd="0" destOrd="0" parTransId="{C555DF58-0224-483F-A342-7486EE580734}" sibTransId="{9D5F6CE8-B776-479F-A9FD-81C362B77079}"/>
    <dgm:cxn modelId="{56692DB1-E862-46BD-BC51-B01E653E796E}" type="presOf" srcId="{2866C653-8A76-41C2-95BC-D8BB0871C0F5}" destId="{986A1D80-5A41-49E6-B01F-3DB8EEC6A045}" srcOrd="0" destOrd="0" presId="urn:microsoft.com/office/officeart/2005/8/layout/hierarchy3"/>
    <dgm:cxn modelId="{BAD62BB5-868E-4720-927F-D3CF4F440EAF}" type="presOf" srcId="{4034D893-F139-4C75-A1F0-E169AF3E79F0}" destId="{98A65FA2-7F74-4D9B-B539-FA53369C8ADE}" srcOrd="0" destOrd="0" presId="urn:microsoft.com/office/officeart/2005/8/layout/hierarchy3"/>
    <dgm:cxn modelId="{7FC62CB5-17EE-49F0-B974-CAA89B65A669}" srcId="{CF979282-E6CE-490D-8184-DFC48A1697F5}" destId="{719059F6-7E54-46FA-9909-B13681F62AFA}" srcOrd="0" destOrd="0" parTransId="{03EB3AA8-8759-479F-A064-6664BC685223}" sibTransId="{02C1FD60-9F1C-4AD0-9863-28CE0E35182B}"/>
    <dgm:cxn modelId="{8F5DD6B9-41DA-4CDA-8D8A-0B976AC2B7B5}" srcId="{719059F6-7E54-46FA-9909-B13681F62AFA}" destId="{279DDCB6-9321-4D81-9DC2-BC5B24EC0986}" srcOrd="4" destOrd="0" parTransId="{16C9C3DE-BA33-40E0-9FC5-78EEB2A3F512}" sibTransId="{EE194DD6-BD40-4D9C-A8FB-1ACF8D82BC23}"/>
    <dgm:cxn modelId="{EF4A52BD-35C7-4370-BE76-520C9D19C4A8}" type="presOf" srcId="{6FFACD3A-70B6-471E-80E6-2FCDF5185380}" destId="{A6788D5D-D79D-4B6C-8AB8-BFBD5023702C}" srcOrd="0" destOrd="0" presId="urn:microsoft.com/office/officeart/2005/8/layout/hierarchy3"/>
    <dgm:cxn modelId="{48ECE1BD-7E1D-48EE-8B28-FCF04D7144B5}" type="presOf" srcId="{F19B5616-2FA0-4F6B-B464-8365B9F38E85}" destId="{2FD04197-E794-433C-8461-234FD5B40EF7}" srcOrd="0" destOrd="0" presId="urn:microsoft.com/office/officeart/2005/8/layout/hierarchy3"/>
    <dgm:cxn modelId="{32CA5BBF-1CCC-4267-B268-6CA1E12703F3}" srcId="{CF979282-E6CE-490D-8184-DFC48A1697F5}" destId="{2D9432E4-61D3-4310-9177-7368F3E4FCA1}" srcOrd="1" destOrd="0" parTransId="{E8BE8CBE-DD0E-4D4C-BA82-C29F7F1EB1B7}" sibTransId="{7914A7AB-16EF-48AD-AC8F-CC6D1DD872D6}"/>
    <dgm:cxn modelId="{9039F7C4-9794-4CCA-BEEC-8001424FB2A4}" type="presOf" srcId="{2D9432E4-61D3-4310-9177-7368F3E4FCA1}" destId="{E175A728-0115-438B-9310-D6344C22C9F5}" srcOrd="0" destOrd="0" presId="urn:microsoft.com/office/officeart/2005/8/layout/hierarchy3"/>
    <dgm:cxn modelId="{1C1D74C5-8B51-436A-811A-FE2F479EE7B0}" type="presOf" srcId="{CDD22D80-B2F0-4000-A6E5-D77666134BAA}" destId="{47EA28DB-F226-464E-8274-79C8E27E332E}" srcOrd="0" destOrd="0" presId="urn:microsoft.com/office/officeart/2005/8/layout/hierarchy3"/>
    <dgm:cxn modelId="{4EEBC6DD-417C-4A63-9CE7-007852FCBC9E}" type="presOf" srcId="{D308BF73-8A26-4D42-BD52-00F2A23F4EA9}" destId="{9EDDC541-7DC8-438D-9140-9584CB2D0F1B}" srcOrd="0" destOrd="0" presId="urn:microsoft.com/office/officeart/2005/8/layout/hierarchy3"/>
    <dgm:cxn modelId="{A77694EF-8B42-41C0-935C-A7C56DB31742}" srcId="{719059F6-7E54-46FA-9909-B13681F62AFA}" destId="{6FFACD3A-70B6-471E-80E6-2FCDF5185380}" srcOrd="1" destOrd="0" parTransId="{58942BED-24DE-44E3-BCC5-8CD5EE7C0D0A}" sibTransId="{C216BDA8-F55F-4734-B470-AECB85599E41}"/>
    <dgm:cxn modelId="{E5482DF0-31B9-4778-AEA6-67438272D465}" type="presOf" srcId="{4C71BE5F-74FC-4C69-A90E-5BF15D51AE3F}" destId="{DEF074F6-0347-4A00-BC45-CA2804A2FFC7}" srcOrd="0" destOrd="0" presId="urn:microsoft.com/office/officeart/2005/8/layout/hierarchy3"/>
    <dgm:cxn modelId="{612570F4-9705-4194-92F3-88F5D90E07AC}" srcId="{2D9432E4-61D3-4310-9177-7368F3E4FCA1}" destId="{6BD4990D-31E2-4F93-A630-92D95EF856D4}" srcOrd="0" destOrd="0" parTransId="{90B4BB6A-7B78-409C-B4B7-13A741E80089}" sibTransId="{1126EAAC-C94C-48C6-940F-8480E32067C6}"/>
    <dgm:cxn modelId="{312E7EFC-E8EB-4308-8FCE-AEF3F9C5F5D9}" srcId="{719059F6-7E54-46FA-9909-B13681F62AFA}" destId="{A1A9ADFE-2980-4219-A0E4-7CE88B9A41A5}" srcOrd="2" destOrd="0" parTransId="{43DC2BF6-E0BE-4945-9F56-183B1F366C3B}" sibTransId="{E1CB10A2-93E3-4F58-8E80-F355214E5809}"/>
    <dgm:cxn modelId="{1CA9BDFF-C352-4D4B-8826-69E7D66D285D}" srcId="{719059F6-7E54-46FA-9909-B13681F62AFA}" destId="{9650D2B6-EC34-43C8-9CBF-DE340CEA7F34}" srcOrd="0" destOrd="0" parTransId="{F19B5616-2FA0-4F6B-B464-8365B9F38E85}" sibTransId="{7A15F5F7-5B8D-415A-82D9-AAA232E6943D}"/>
    <dgm:cxn modelId="{4F3B3C38-E908-4D9F-A3CE-4E4FA958924F}" type="presParOf" srcId="{B8B02D8B-C3B0-4AFF-A44E-64A5218F23CD}" destId="{DC26DB14-836F-4A04-AA5B-A0CD3490A4E4}" srcOrd="0" destOrd="0" presId="urn:microsoft.com/office/officeart/2005/8/layout/hierarchy3"/>
    <dgm:cxn modelId="{B5B222A1-5F6E-414F-9B65-54314B2E585F}" type="presParOf" srcId="{DC26DB14-836F-4A04-AA5B-A0CD3490A4E4}" destId="{91F01DDA-55FF-4DB8-B6E9-AD47735B0DBF}" srcOrd="0" destOrd="0" presId="urn:microsoft.com/office/officeart/2005/8/layout/hierarchy3"/>
    <dgm:cxn modelId="{DDFD4A8F-75D7-485C-A084-E1583C260D04}" type="presParOf" srcId="{91F01DDA-55FF-4DB8-B6E9-AD47735B0DBF}" destId="{DBAD175E-947D-40A4-B718-111FC1C88591}" srcOrd="0" destOrd="0" presId="urn:microsoft.com/office/officeart/2005/8/layout/hierarchy3"/>
    <dgm:cxn modelId="{42F51FDA-46E7-4955-9CB3-3687313EC3E2}" type="presParOf" srcId="{91F01DDA-55FF-4DB8-B6E9-AD47735B0DBF}" destId="{0CEAD4CE-EF9F-43F9-89C8-3D3F8FDF7799}" srcOrd="1" destOrd="0" presId="urn:microsoft.com/office/officeart/2005/8/layout/hierarchy3"/>
    <dgm:cxn modelId="{AA3C1A97-C8BD-46E1-8774-6A060186FBB8}" type="presParOf" srcId="{DC26DB14-836F-4A04-AA5B-A0CD3490A4E4}" destId="{42A7ADBE-9028-4E76-9091-9ABB55087FE8}" srcOrd="1" destOrd="0" presId="urn:microsoft.com/office/officeart/2005/8/layout/hierarchy3"/>
    <dgm:cxn modelId="{5B4F96AD-C9E5-4BC7-8DBE-A9AA4CAE6889}" type="presParOf" srcId="{42A7ADBE-9028-4E76-9091-9ABB55087FE8}" destId="{2FD04197-E794-433C-8461-234FD5B40EF7}" srcOrd="0" destOrd="0" presId="urn:microsoft.com/office/officeart/2005/8/layout/hierarchy3"/>
    <dgm:cxn modelId="{3CA5141C-5433-495E-81AD-B783A8206B23}" type="presParOf" srcId="{42A7ADBE-9028-4E76-9091-9ABB55087FE8}" destId="{BDB1FF67-0E9C-4346-B8C6-D5C719ADF39B}" srcOrd="1" destOrd="0" presId="urn:microsoft.com/office/officeart/2005/8/layout/hierarchy3"/>
    <dgm:cxn modelId="{26C13CB0-AD3F-45B3-AA2C-1AF868EA1FFC}" type="presParOf" srcId="{42A7ADBE-9028-4E76-9091-9ABB55087FE8}" destId="{B6526651-CA88-409E-840C-F4B1E359EBC2}" srcOrd="2" destOrd="0" presId="urn:microsoft.com/office/officeart/2005/8/layout/hierarchy3"/>
    <dgm:cxn modelId="{F761E4EF-7A09-4805-980C-7429A9A95B0A}" type="presParOf" srcId="{42A7ADBE-9028-4E76-9091-9ABB55087FE8}" destId="{A6788D5D-D79D-4B6C-8AB8-BFBD5023702C}" srcOrd="3" destOrd="0" presId="urn:microsoft.com/office/officeart/2005/8/layout/hierarchy3"/>
    <dgm:cxn modelId="{BD88C2B4-E344-487B-B795-A4AFFBA63CE1}" type="presParOf" srcId="{42A7ADBE-9028-4E76-9091-9ABB55087FE8}" destId="{092F72AE-ED6E-4F14-9153-B1DB21A9287C}" srcOrd="4" destOrd="0" presId="urn:microsoft.com/office/officeart/2005/8/layout/hierarchy3"/>
    <dgm:cxn modelId="{D8DA07EF-6D39-4780-8CC8-FD9665B9A26B}" type="presParOf" srcId="{42A7ADBE-9028-4E76-9091-9ABB55087FE8}" destId="{66E4E126-75BF-4E9C-85C8-67B4041AADA4}" srcOrd="5" destOrd="0" presId="urn:microsoft.com/office/officeart/2005/8/layout/hierarchy3"/>
    <dgm:cxn modelId="{324CE424-0DDD-43E2-B358-69896C7FA438}" type="presParOf" srcId="{42A7ADBE-9028-4E76-9091-9ABB55087FE8}" destId="{DEF074F6-0347-4A00-BC45-CA2804A2FFC7}" srcOrd="6" destOrd="0" presId="urn:microsoft.com/office/officeart/2005/8/layout/hierarchy3"/>
    <dgm:cxn modelId="{A41F5F70-C762-4AB6-86B9-D8E682993C87}" type="presParOf" srcId="{42A7ADBE-9028-4E76-9091-9ABB55087FE8}" destId="{986A1D80-5A41-49E6-B01F-3DB8EEC6A045}" srcOrd="7" destOrd="0" presId="urn:microsoft.com/office/officeart/2005/8/layout/hierarchy3"/>
    <dgm:cxn modelId="{089D9651-6516-4F36-B950-DEFAA61AE830}" type="presParOf" srcId="{42A7ADBE-9028-4E76-9091-9ABB55087FE8}" destId="{8BAB2522-CF55-439F-9635-4F8C1203123F}" srcOrd="8" destOrd="0" presId="urn:microsoft.com/office/officeart/2005/8/layout/hierarchy3"/>
    <dgm:cxn modelId="{3CE5AD35-7D7B-4D5D-AFD8-1B4D5D85A3AA}" type="presParOf" srcId="{42A7ADBE-9028-4E76-9091-9ABB55087FE8}" destId="{77D0AB6D-F6C5-4B10-BBA0-6BD13365CB37}" srcOrd="9" destOrd="0" presId="urn:microsoft.com/office/officeart/2005/8/layout/hierarchy3"/>
    <dgm:cxn modelId="{3471EEDD-379D-464C-8540-0F500FA60826}" type="presParOf" srcId="{B8B02D8B-C3B0-4AFF-A44E-64A5218F23CD}" destId="{174E793A-B098-4C94-8C5F-F2D030CAC25F}" srcOrd="1" destOrd="0" presId="urn:microsoft.com/office/officeart/2005/8/layout/hierarchy3"/>
    <dgm:cxn modelId="{8825A7AD-1E72-449B-85FC-F65AACED24EF}" type="presParOf" srcId="{174E793A-B098-4C94-8C5F-F2D030CAC25F}" destId="{791355F8-54FF-453D-8BE6-8275C35282E5}" srcOrd="0" destOrd="0" presId="urn:microsoft.com/office/officeart/2005/8/layout/hierarchy3"/>
    <dgm:cxn modelId="{3F9EE27B-31D7-428E-8811-F6E76AA84F81}" type="presParOf" srcId="{791355F8-54FF-453D-8BE6-8275C35282E5}" destId="{E175A728-0115-438B-9310-D6344C22C9F5}" srcOrd="0" destOrd="0" presId="urn:microsoft.com/office/officeart/2005/8/layout/hierarchy3"/>
    <dgm:cxn modelId="{29535BB6-1B37-47F7-84C6-34DD1EAA9CC0}" type="presParOf" srcId="{791355F8-54FF-453D-8BE6-8275C35282E5}" destId="{53881366-0D8A-4231-9DDB-3D44E15175A0}" srcOrd="1" destOrd="0" presId="urn:microsoft.com/office/officeart/2005/8/layout/hierarchy3"/>
    <dgm:cxn modelId="{DAE4F346-BD6E-42D0-AF3D-0F2A57B7F32E}" type="presParOf" srcId="{174E793A-B098-4C94-8C5F-F2D030CAC25F}" destId="{61D441F7-9590-4280-9E91-7B05FAC66E22}" srcOrd="1" destOrd="0" presId="urn:microsoft.com/office/officeart/2005/8/layout/hierarchy3"/>
    <dgm:cxn modelId="{EA742113-FB6F-469A-AA60-0AA69C6CC549}" type="presParOf" srcId="{61D441F7-9590-4280-9E91-7B05FAC66E22}" destId="{CFB4048C-1AAC-46BA-A603-2814C7730E45}" srcOrd="0" destOrd="0" presId="urn:microsoft.com/office/officeart/2005/8/layout/hierarchy3"/>
    <dgm:cxn modelId="{5CD1665B-792F-4749-ACC3-EECA9976CD1E}" type="presParOf" srcId="{61D441F7-9590-4280-9E91-7B05FAC66E22}" destId="{6CC33708-C6E2-4613-8A56-F0752EBA098F}" srcOrd="1" destOrd="0" presId="urn:microsoft.com/office/officeart/2005/8/layout/hierarchy3"/>
    <dgm:cxn modelId="{9C33216B-1625-47C0-A8BA-2B699EF1FB49}" type="presParOf" srcId="{61D441F7-9590-4280-9E91-7B05FAC66E22}" destId="{98A65FA2-7F74-4D9B-B539-FA53369C8ADE}" srcOrd="2" destOrd="0" presId="urn:microsoft.com/office/officeart/2005/8/layout/hierarchy3"/>
    <dgm:cxn modelId="{4817A146-C2B8-4C8E-AA4A-E35F5B4BD79A}" type="presParOf" srcId="{61D441F7-9590-4280-9E91-7B05FAC66E22}" destId="{C5AF9B39-B9EA-427D-BFDA-B1A5FD5EAD5D}" srcOrd="3" destOrd="0" presId="urn:microsoft.com/office/officeart/2005/8/layout/hierarchy3"/>
    <dgm:cxn modelId="{0E08D9EF-CA1E-46AC-8EC7-74CA02CD7169}" type="presParOf" srcId="{61D441F7-9590-4280-9E91-7B05FAC66E22}" destId="{A51BBEB7-F7BC-438A-85E7-82EF3171FBD2}" srcOrd="4" destOrd="0" presId="urn:microsoft.com/office/officeart/2005/8/layout/hierarchy3"/>
    <dgm:cxn modelId="{9A0E70CF-26C5-4CB1-A8BF-228DCA11CF73}" type="presParOf" srcId="{61D441F7-9590-4280-9E91-7B05FAC66E22}" destId="{9EDDC541-7DC8-438D-9140-9584CB2D0F1B}" srcOrd="5" destOrd="0" presId="urn:microsoft.com/office/officeart/2005/8/layout/hierarchy3"/>
    <dgm:cxn modelId="{C7855900-81E8-4FF5-9A49-5391E750F5C5}" type="presParOf" srcId="{B8B02D8B-C3B0-4AFF-A44E-64A5218F23CD}" destId="{46BC61A2-35F5-4BA6-BA39-7083EE6EFF58}" srcOrd="2" destOrd="0" presId="urn:microsoft.com/office/officeart/2005/8/layout/hierarchy3"/>
    <dgm:cxn modelId="{54EB2B9C-2552-4E21-8EF1-CAEEA3EA3F25}" type="presParOf" srcId="{46BC61A2-35F5-4BA6-BA39-7083EE6EFF58}" destId="{D2B68AC2-8779-4540-8C99-D304021A1FDB}" srcOrd="0" destOrd="0" presId="urn:microsoft.com/office/officeart/2005/8/layout/hierarchy3"/>
    <dgm:cxn modelId="{56BDA78A-67D5-48B3-95C1-A78B6EA30E13}" type="presParOf" srcId="{D2B68AC2-8779-4540-8C99-D304021A1FDB}" destId="{A217FC4E-67F6-4005-B29A-0C3C6C755AD7}" srcOrd="0" destOrd="0" presId="urn:microsoft.com/office/officeart/2005/8/layout/hierarchy3"/>
    <dgm:cxn modelId="{A5D99F0A-46B2-4D7D-A6BC-AC9FE6530B84}" type="presParOf" srcId="{D2B68AC2-8779-4540-8C99-D304021A1FDB}" destId="{DDAEC912-CE5F-437F-82EA-2B4255DF5C4F}" srcOrd="1" destOrd="0" presId="urn:microsoft.com/office/officeart/2005/8/layout/hierarchy3"/>
    <dgm:cxn modelId="{92375589-A51A-43E1-B24C-D17E63B6D963}" type="presParOf" srcId="{46BC61A2-35F5-4BA6-BA39-7083EE6EFF58}" destId="{92644D03-0421-4007-9EB5-3D63093BB019}" srcOrd="1" destOrd="0" presId="urn:microsoft.com/office/officeart/2005/8/layout/hierarchy3"/>
    <dgm:cxn modelId="{2CEBF75C-D41E-4A4F-83E4-32510EA37004}" type="presParOf" srcId="{92644D03-0421-4007-9EB5-3D63093BB019}" destId="{77F52AD6-4FC8-45BE-BA04-005501AD4177}" srcOrd="0" destOrd="0" presId="urn:microsoft.com/office/officeart/2005/8/layout/hierarchy3"/>
    <dgm:cxn modelId="{37596505-774E-4481-BEDF-04221700FEA3}" type="presParOf" srcId="{92644D03-0421-4007-9EB5-3D63093BB019}" destId="{92A70A67-DE7E-4E74-957C-CE61216987C2}" srcOrd="1" destOrd="0" presId="urn:microsoft.com/office/officeart/2005/8/layout/hierarchy3"/>
    <dgm:cxn modelId="{233DDC92-4856-4E97-B52A-2C4C78988FDC}" type="presParOf" srcId="{92644D03-0421-4007-9EB5-3D63093BB019}" destId="{0A4972BB-993E-4CF3-863C-286CD0F671A7}" srcOrd="2" destOrd="0" presId="urn:microsoft.com/office/officeart/2005/8/layout/hierarchy3"/>
    <dgm:cxn modelId="{DE8D4AFE-F656-4795-93C4-5CE3C935BDF4}" type="presParOf" srcId="{92644D03-0421-4007-9EB5-3D63093BB019}" destId="{47EA28DB-F226-464E-8274-79C8E27E332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D175E-947D-40A4-B718-111FC1C88591}">
      <dsp:nvSpPr>
        <dsp:cNvPr id="0" name=""/>
        <dsp:cNvSpPr/>
      </dsp:nvSpPr>
      <dsp:spPr>
        <a:xfrm>
          <a:off x="2858672" y="419"/>
          <a:ext cx="1370930" cy="685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ptos Display" panose="020F0302020204030204"/>
            </a:rPr>
            <a:t> Users</a:t>
          </a:r>
          <a:endParaRPr lang="en-US" sz="1400" kern="1200" dirty="0"/>
        </a:p>
      </dsp:txBody>
      <dsp:txXfrm>
        <a:off x="2878749" y="20496"/>
        <a:ext cx="1330776" cy="645311"/>
      </dsp:txXfrm>
    </dsp:sp>
    <dsp:sp modelId="{2FD04197-E794-433C-8461-234FD5B40EF7}">
      <dsp:nvSpPr>
        <dsp:cNvPr id="0" name=""/>
        <dsp:cNvSpPr/>
      </dsp:nvSpPr>
      <dsp:spPr>
        <a:xfrm>
          <a:off x="2995765" y="685884"/>
          <a:ext cx="137093" cy="514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098"/>
              </a:lnTo>
              <a:lnTo>
                <a:pt x="137093" y="5140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1FF67-0E9C-4346-B8C6-D5C719ADF39B}">
      <dsp:nvSpPr>
        <dsp:cNvPr id="0" name=""/>
        <dsp:cNvSpPr/>
      </dsp:nvSpPr>
      <dsp:spPr>
        <a:xfrm>
          <a:off x="3132858" y="857250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First_name</a:t>
          </a:r>
          <a:endParaRPr lang="en-US" sz="1600" kern="1200" dirty="0"/>
        </a:p>
      </dsp:txBody>
      <dsp:txXfrm>
        <a:off x="3152935" y="877327"/>
        <a:ext cx="1056590" cy="645311"/>
      </dsp:txXfrm>
    </dsp:sp>
    <dsp:sp modelId="{B6526651-CA88-409E-840C-F4B1E359EBC2}">
      <dsp:nvSpPr>
        <dsp:cNvPr id="0" name=""/>
        <dsp:cNvSpPr/>
      </dsp:nvSpPr>
      <dsp:spPr>
        <a:xfrm>
          <a:off x="2995765" y="685884"/>
          <a:ext cx="137093" cy="137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930"/>
              </a:lnTo>
              <a:lnTo>
                <a:pt x="137093" y="13709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8D5D-D79D-4B6C-8AB8-BFBD5023702C}">
      <dsp:nvSpPr>
        <dsp:cNvPr id="0" name=""/>
        <dsp:cNvSpPr/>
      </dsp:nvSpPr>
      <dsp:spPr>
        <a:xfrm>
          <a:off x="3132858" y="1714082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Last_name</a:t>
          </a:r>
        </a:p>
      </dsp:txBody>
      <dsp:txXfrm>
        <a:off x="3152935" y="1734159"/>
        <a:ext cx="1056590" cy="645311"/>
      </dsp:txXfrm>
    </dsp:sp>
    <dsp:sp modelId="{092F72AE-ED6E-4F14-9153-B1DB21A9287C}">
      <dsp:nvSpPr>
        <dsp:cNvPr id="0" name=""/>
        <dsp:cNvSpPr/>
      </dsp:nvSpPr>
      <dsp:spPr>
        <a:xfrm>
          <a:off x="2995765" y="685884"/>
          <a:ext cx="137093" cy="222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761"/>
              </a:lnTo>
              <a:lnTo>
                <a:pt x="137093" y="22277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4E126-75BF-4E9C-85C8-67B4041AADA4}">
      <dsp:nvSpPr>
        <dsp:cNvPr id="0" name=""/>
        <dsp:cNvSpPr/>
      </dsp:nvSpPr>
      <dsp:spPr>
        <a:xfrm>
          <a:off x="3132858" y="2570913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username</a:t>
          </a:r>
        </a:p>
      </dsp:txBody>
      <dsp:txXfrm>
        <a:off x="3152935" y="2590990"/>
        <a:ext cx="1056590" cy="645311"/>
      </dsp:txXfrm>
    </dsp:sp>
    <dsp:sp modelId="{DEF074F6-0347-4A00-BC45-CA2804A2FFC7}">
      <dsp:nvSpPr>
        <dsp:cNvPr id="0" name=""/>
        <dsp:cNvSpPr/>
      </dsp:nvSpPr>
      <dsp:spPr>
        <a:xfrm>
          <a:off x="2995765" y="685884"/>
          <a:ext cx="137093" cy="3084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4593"/>
              </a:lnTo>
              <a:lnTo>
                <a:pt x="137093" y="30845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A1D80-5A41-49E6-B01F-3DB8EEC6A045}">
      <dsp:nvSpPr>
        <dsp:cNvPr id="0" name=""/>
        <dsp:cNvSpPr/>
      </dsp:nvSpPr>
      <dsp:spPr>
        <a:xfrm>
          <a:off x="3132858" y="3427745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Email</a:t>
          </a:r>
        </a:p>
      </dsp:txBody>
      <dsp:txXfrm>
        <a:off x="3152935" y="3447822"/>
        <a:ext cx="1056590" cy="645311"/>
      </dsp:txXfrm>
    </dsp:sp>
    <dsp:sp modelId="{8BAB2522-CF55-439F-9635-4F8C1203123F}">
      <dsp:nvSpPr>
        <dsp:cNvPr id="0" name=""/>
        <dsp:cNvSpPr/>
      </dsp:nvSpPr>
      <dsp:spPr>
        <a:xfrm>
          <a:off x="2995765" y="685884"/>
          <a:ext cx="137093" cy="3941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1424"/>
              </a:lnTo>
              <a:lnTo>
                <a:pt x="137093" y="3941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0AB6D-F6C5-4B10-BBA0-6BD13365CB37}">
      <dsp:nvSpPr>
        <dsp:cNvPr id="0" name=""/>
        <dsp:cNvSpPr/>
      </dsp:nvSpPr>
      <dsp:spPr>
        <a:xfrm>
          <a:off x="3132858" y="4284576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password</a:t>
          </a:r>
        </a:p>
      </dsp:txBody>
      <dsp:txXfrm>
        <a:off x="3152935" y="4304653"/>
        <a:ext cx="1056590" cy="645311"/>
      </dsp:txXfrm>
    </dsp:sp>
    <dsp:sp modelId="{E175A728-0115-438B-9310-D6344C22C9F5}">
      <dsp:nvSpPr>
        <dsp:cNvPr id="0" name=""/>
        <dsp:cNvSpPr/>
      </dsp:nvSpPr>
      <dsp:spPr>
        <a:xfrm>
          <a:off x="4572334" y="419"/>
          <a:ext cx="1370930" cy="685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ptos Display" panose="020F0302020204030204"/>
            </a:rPr>
            <a:t>Posts</a:t>
          </a:r>
        </a:p>
      </dsp:txBody>
      <dsp:txXfrm>
        <a:off x="4592411" y="20496"/>
        <a:ext cx="1330776" cy="645311"/>
      </dsp:txXfrm>
    </dsp:sp>
    <dsp:sp modelId="{CFB4048C-1AAC-46BA-A603-2814C7730E45}">
      <dsp:nvSpPr>
        <dsp:cNvPr id="0" name=""/>
        <dsp:cNvSpPr/>
      </dsp:nvSpPr>
      <dsp:spPr>
        <a:xfrm>
          <a:off x="4709427" y="685884"/>
          <a:ext cx="137093" cy="514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098"/>
              </a:lnTo>
              <a:lnTo>
                <a:pt x="137093" y="5140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33708-C6E2-4613-8A56-F0752EBA098F}">
      <dsp:nvSpPr>
        <dsp:cNvPr id="0" name=""/>
        <dsp:cNvSpPr/>
      </dsp:nvSpPr>
      <dsp:spPr>
        <a:xfrm>
          <a:off x="4846520" y="857250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Title</a:t>
          </a:r>
          <a:endParaRPr lang="en-US" sz="1600" kern="1200" dirty="0"/>
        </a:p>
      </dsp:txBody>
      <dsp:txXfrm>
        <a:off x="4866597" y="877327"/>
        <a:ext cx="1056590" cy="645311"/>
      </dsp:txXfrm>
    </dsp:sp>
    <dsp:sp modelId="{98A65FA2-7F74-4D9B-B539-FA53369C8ADE}">
      <dsp:nvSpPr>
        <dsp:cNvPr id="0" name=""/>
        <dsp:cNvSpPr/>
      </dsp:nvSpPr>
      <dsp:spPr>
        <a:xfrm>
          <a:off x="4709427" y="685884"/>
          <a:ext cx="137093" cy="137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930"/>
              </a:lnTo>
              <a:lnTo>
                <a:pt x="137093" y="13709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F9B39-B9EA-427D-BFDA-B1A5FD5EAD5D}">
      <dsp:nvSpPr>
        <dsp:cNvPr id="0" name=""/>
        <dsp:cNvSpPr/>
      </dsp:nvSpPr>
      <dsp:spPr>
        <a:xfrm>
          <a:off x="4846520" y="1714082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Image</a:t>
          </a:r>
        </a:p>
      </dsp:txBody>
      <dsp:txXfrm>
        <a:off x="4866597" y="1734159"/>
        <a:ext cx="1056590" cy="645311"/>
      </dsp:txXfrm>
    </dsp:sp>
    <dsp:sp modelId="{A51BBEB7-F7BC-438A-85E7-82EF3171FBD2}">
      <dsp:nvSpPr>
        <dsp:cNvPr id="0" name=""/>
        <dsp:cNvSpPr/>
      </dsp:nvSpPr>
      <dsp:spPr>
        <a:xfrm>
          <a:off x="4709427" y="685884"/>
          <a:ext cx="137093" cy="222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761"/>
              </a:lnTo>
              <a:lnTo>
                <a:pt x="137093" y="22277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DC541-7DC8-438D-9140-9584CB2D0F1B}">
      <dsp:nvSpPr>
        <dsp:cNvPr id="0" name=""/>
        <dsp:cNvSpPr/>
      </dsp:nvSpPr>
      <dsp:spPr>
        <a:xfrm>
          <a:off x="4846520" y="2570913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description</a:t>
          </a:r>
          <a:endParaRPr lang="en-US" sz="1600" kern="1200" dirty="0"/>
        </a:p>
      </dsp:txBody>
      <dsp:txXfrm>
        <a:off x="4866597" y="2590990"/>
        <a:ext cx="1056590" cy="645311"/>
      </dsp:txXfrm>
    </dsp:sp>
    <dsp:sp modelId="{A217FC4E-67F6-4005-B29A-0C3C6C755AD7}">
      <dsp:nvSpPr>
        <dsp:cNvPr id="0" name=""/>
        <dsp:cNvSpPr/>
      </dsp:nvSpPr>
      <dsp:spPr>
        <a:xfrm>
          <a:off x="6285997" y="419"/>
          <a:ext cx="1370930" cy="685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ptos Display" panose="020F0302020204030204"/>
            </a:rPr>
            <a:t> Announcements  </a:t>
          </a:r>
        </a:p>
      </dsp:txBody>
      <dsp:txXfrm>
        <a:off x="6306074" y="20496"/>
        <a:ext cx="1330776" cy="645311"/>
      </dsp:txXfrm>
    </dsp:sp>
    <dsp:sp modelId="{77F52AD6-4FC8-45BE-BA04-005501AD4177}">
      <dsp:nvSpPr>
        <dsp:cNvPr id="0" name=""/>
        <dsp:cNvSpPr/>
      </dsp:nvSpPr>
      <dsp:spPr>
        <a:xfrm>
          <a:off x="6423090" y="685884"/>
          <a:ext cx="137093" cy="514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098"/>
              </a:lnTo>
              <a:lnTo>
                <a:pt x="137093" y="5140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70A67-DE7E-4E74-957C-CE61216987C2}">
      <dsp:nvSpPr>
        <dsp:cNvPr id="0" name=""/>
        <dsp:cNvSpPr/>
      </dsp:nvSpPr>
      <dsp:spPr>
        <a:xfrm>
          <a:off x="6560183" y="857250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Text</a:t>
          </a:r>
        </a:p>
      </dsp:txBody>
      <dsp:txXfrm>
        <a:off x="6580260" y="877327"/>
        <a:ext cx="1056590" cy="645311"/>
      </dsp:txXfrm>
    </dsp:sp>
    <dsp:sp modelId="{0A4972BB-993E-4CF3-863C-286CD0F671A7}">
      <dsp:nvSpPr>
        <dsp:cNvPr id="0" name=""/>
        <dsp:cNvSpPr/>
      </dsp:nvSpPr>
      <dsp:spPr>
        <a:xfrm>
          <a:off x="6423090" y="685884"/>
          <a:ext cx="137093" cy="137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930"/>
              </a:lnTo>
              <a:lnTo>
                <a:pt x="137093" y="13709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A28DB-F226-464E-8274-79C8E27E332E}">
      <dsp:nvSpPr>
        <dsp:cNvPr id="0" name=""/>
        <dsp:cNvSpPr/>
      </dsp:nvSpPr>
      <dsp:spPr>
        <a:xfrm>
          <a:off x="6560183" y="1714082"/>
          <a:ext cx="1096744" cy="685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department </a:t>
          </a:r>
          <a:endParaRPr lang="en-US" sz="1600" kern="1200" dirty="0"/>
        </a:p>
      </dsp:txBody>
      <dsp:txXfrm>
        <a:off x="6580260" y="1734159"/>
        <a:ext cx="1056590" cy="645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5CF0-3C6C-3FA6-164F-2A14264F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1936750"/>
            <a:ext cx="6122193" cy="165893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Introducing to </a:t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College_Social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99BB7F-38FC-3A91-2EA2-66A6544C2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4605" y="3176"/>
            <a:ext cx="4365197" cy="68532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3A34A-E3A2-82BC-FFBA-73758C125303}"/>
              </a:ext>
            </a:extLst>
          </p:cNvPr>
          <p:cNvSpPr txBox="1"/>
          <p:nvPr/>
        </p:nvSpPr>
        <p:spPr>
          <a:xfrm>
            <a:off x="1059123" y="3520697"/>
            <a:ext cx="54877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ea typeface="+mn-lt"/>
                <a:cs typeface="+mn-lt"/>
              </a:rPr>
              <a:t>Let's make easy communication between professors and student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4208-6E3B-4158-0FA9-537695C7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Flowchart ( APP )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688900E-B155-32AB-CEFD-AB360E388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3" y="1911808"/>
            <a:ext cx="11370467" cy="4024190"/>
          </a:xfrm>
        </p:spPr>
      </p:pic>
    </p:spTree>
    <p:extLst>
      <p:ext uri="{BB962C8B-B14F-4D97-AF65-F5344CB8AC3E}">
        <p14:creationId xmlns:p14="http://schemas.microsoft.com/office/powerpoint/2010/main" val="130622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89F3-E473-7EF1-2390-F6E3145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612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Bookman Old Style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F12B-CF9D-FBEE-FBC5-2A1D0FB4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918" y="5718969"/>
            <a:ext cx="3240882" cy="457994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167B-20C5-C9FA-715A-A52C107F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6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Team Members And Their Roles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2CE1F8-CE8E-7845-EA07-001423983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577999"/>
              </p:ext>
            </p:extLst>
          </p:nvPr>
        </p:nvGraphicFramePr>
        <p:xfrm>
          <a:off x="2576285" y="1301561"/>
          <a:ext cx="7055894" cy="373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947">
                  <a:extLst>
                    <a:ext uri="{9D8B030D-6E8A-4147-A177-3AD203B41FA5}">
                      <a16:colId xmlns:a16="http://schemas.microsoft.com/office/drawing/2014/main" val="1125698762"/>
                    </a:ext>
                  </a:extLst>
                </a:gridCol>
                <a:gridCol w="3527947">
                  <a:extLst>
                    <a:ext uri="{9D8B030D-6E8A-4147-A177-3AD203B41FA5}">
                      <a16:colId xmlns:a16="http://schemas.microsoft.com/office/drawing/2014/main" val="782915287"/>
                    </a:ext>
                  </a:extLst>
                </a:gridCol>
              </a:tblGrid>
              <a:tr h="746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70469"/>
                  </a:ext>
                </a:extLst>
              </a:tr>
              <a:tr h="746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JADHAV HARSH PANDURANG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90985"/>
                  </a:ext>
                </a:extLst>
              </a:tr>
              <a:tr h="746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735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BATE PRANAY MAHENDRA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891505"/>
                  </a:ext>
                </a:extLst>
              </a:tr>
              <a:tr h="746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736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NITESH RAVINDRA SHINDE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803590"/>
                  </a:ext>
                </a:extLst>
              </a:tr>
              <a:tr h="746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746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MESHRAM AYUSH PRADEEP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492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392B76-8006-D65E-ABA5-54A840CAB517}"/>
              </a:ext>
            </a:extLst>
          </p:cNvPr>
          <p:cNvSpPr txBox="1"/>
          <p:nvPr/>
        </p:nvSpPr>
        <p:spPr>
          <a:xfrm>
            <a:off x="2001864" y="5424407"/>
            <a:ext cx="81882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Project Guide :  Mrs. Mamta Thakur</a:t>
            </a:r>
          </a:p>
        </p:txBody>
      </p:sp>
    </p:spTree>
    <p:extLst>
      <p:ext uri="{BB962C8B-B14F-4D97-AF65-F5344CB8AC3E}">
        <p14:creationId xmlns:p14="http://schemas.microsoft.com/office/powerpoint/2010/main" val="298069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7AAA-1779-A3EA-4143-E04A1991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852"/>
          </a:xfrm>
        </p:spPr>
        <p:txBody>
          <a:bodyPr/>
          <a:lstStyle/>
          <a:p>
            <a:pPr algn="ctr"/>
            <a:r>
              <a:rPr lang="en-US" dirty="0"/>
              <a:t>Language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749E-632B-CA1A-1B7A-C8507B53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57" y="1825625"/>
            <a:ext cx="91465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Frontend :  Python ( kivy ) - Kivy is a python library for                                      creating apps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Backend : Python ( Django ) - Django is a popular python                           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Database : we have used Sqlite3 database </a:t>
            </a:r>
          </a:p>
        </p:txBody>
      </p:sp>
    </p:spTree>
    <p:extLst>
      <p:ext uri="{BB962C8B-B14F-4D97-AF65-F5344CB8AC3E}">
        <p14:creationId xmlns:p14="http://schemas.microsoft.com/office/powerpoint/2010/main" val="26717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4458-BCA4-B108-6F71-8577B3A1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2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Project's Major Parts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FE57-49EF-98E4-71BA-507959FE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2575719"/>
            <a:ext cx="2788444" cy="493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F5800-EB9B-AD1D-E18F-CD2E4656DAEB}"/>
              </a:ext>
            </a:extLst>
          </p:cNvPr>
          <p:cNvSpPr/>
          <p:nvPr/>
        </p:nvSpPr>
        <p:spPr>
          <a:xfrm>
            <a:off x="2068133" y="2210830"/>
            <a:ext cx="3476624" cy="12144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2EC0A1-5055-0E92-D98B-E1F32A3A86E8}"/>
              </a:ext>
            </a:extLst>
          </p:cNvPr>
          <p:cNvSpPr/>
          <p:nvPr/>
        </p:nvSpPr>
        <p:spPr>
          <a:xfrm>
            <a:off x="2063691" y="4236492"/>
            <a:ext cx="3476624" cy="13096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A1182B-A64B-70A1-DD86-DBAA1EBE9183}"/>
              </a:ext>
            </a:extLst>
          </p:cNvPr>
          <p:cNvSpPr/>
          <p:nvPr/>
        </p:nvSpPr>
        <p:spPr>
          <a:xfrm>
            <a:off x="6591976" y="2216162"/>
            <a:ext cx="3476623" cy="12144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Frontend Devlopment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FD5FBF-EB25-D695-5B62-747903676FC5}"/>
              </a:ext>
            </a:extLst>
          </p:cNvPr>
          <p:cNvSpPr/>
          <p:nvPr/>
        </p:nvSpPr>
        <p:spPr>
          <a:xfrm>
            <a:off x="6592509" y="4231873"/>
            <a:ext cx="3476624" cy="1309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Interface Design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B4934-D273-305E-46D8-903525B3123D}"/>
              </a:ext>
            </a:extLst>
          </p:cNvPr>
          <p:cNvSpPr txBox="1"/>
          <p:nvPr/>
        </p:nvSpPr>
        <p:spPr>
          <a:xfrm>
            <a:off x="2201768" y="4660853"/>
            <a:ext cx="32011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Backend Devlopment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39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D73F-EDC6-F1B4-787C-9DB71BC6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44" y="174625"/>
            <a:ext cx="10515600" cy="1016001"/>
          </a:xfrm>
        </p:spPr>
        <p:txBody>
          <a:bodyPr/>
          <a:lstStyle/>
          <a:p>
            <a:pPr algn="ctr"/>
            <a:r>
              <a:rPr lang="en-US" dirty="0"/>
              <a:t>Login/Register Interface (APP)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04CF65-3AA1-20D6-62DD-A977C43D1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415" y="1372395"/>
            <a:ext cx="2489543" cy="50077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2907B-BA9F-D460-F414-6DB18A9D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541" y="1372395"/>
            <a:ext cx="2496803" cy="50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9F15-B2EF-0EDA-75D6-5AFCE3A4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Posts And Announcement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004EC6-C8CA-3D34-E58B-CDE39ADB5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45" y="1610519"/>
            <a:ext cx="2472011" cy="463867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68346-4339-5245-8C0E-DCB672A1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901" y="1610519"/>
            <a:ext cx="2241751" cy="46386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8ECD1-7BBC-DD88-01AA-30C070B22C0B}"/>
              </a:ext>
            </a:extLst>
          </p:cNvPr>
          <p:cNvCxnSpPr/>
          <p:nvPr/>
        </p:nvCxnSpPr>
        <p:spPr>
          <a:xfrm flipH="1" flipV="1">
            <a:off x="1695450" y="3278978"/>
            <a:ext cx="2050256" cy="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8312DB-7C67-E6BD-AE5D-9A1D066AED73}"/>
              </a:ext>
            </a:extLst>
          </p:cNvPr>
          <p:cNvCxnSpPr/>
          <p:nvPr/>
        </p:nvCxnSpPr>
        <p:spPr>
          <a:xfrm flipH="1" flipV="1">
            <a:off x="1421606" y="5815011"/>
            <a:ext cx="2169318" cy="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424E3E-EB62-966B-D751-BE6E5FCCFE96}"/>
              </a:ext>
            </a:extLst>
          </p:cNvPr>
          <p:cNvCxnSpPr/>
          <p:nvPr/>
        </p:nvCxnSpPr>
        <p:spPr>
          <a:xfrm flipH="1" flipV="1">
            <a:off x="2469355" y="7600949"/>
            <a:ext cx="1157287" cy="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AA9CDD-B740-6DCD-63CD-B5480A5A516E}"/>
              </a:ext>
            </a:extLst>
          </p:cNvPr>
          <p:cNvSpPr txBox="1"/>
          <p:nvPr/>
        </p:nvSpPr>
        <p:spPr>
          <a:xfrm>
            <a:off x="3761842" y="2971764"/>
            <a:ext cx="23448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Name of department posted the post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8C53F-23B6-E1C0-FFF7-1A260675608A}"/>
              </a:ext>
            </a:extLst>
          </p:cNvPr>
          <p:cNvSpPr txBox="1"/>
          <p:nvPr/>
        </p:nvSpPr>
        <p:spPr>
          <a:xfrm>
            <a:off x="3602085" y="5638941"/>
            <a:ext cx="234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Description of post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5D31178-862D-AB91-3FFE-1DEE573FCF9F}"/>
              </a:ext>
            </a:extLst>
          </p:cNvPr>
          <p:cNvCxnSpPr/>
          <p:nvPr/>
        </p:nvCxnSpPr>
        <p:spPr>
          <a:xfrm flipH="1" flipV="1">
            <a:off x="2921793" y="6041230"/>
            <a:ext cx="1121570" cy="4071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4471FB-201F-5F37-DB13-28DBB6239979}"/>
              </a:ext>
            </a:extLst>
          </p:cNvPr>
          <p:cNvSpPr txBox="1"/>
          <p:nvPr/>
        </p:nvSpPr>
        <p:spPr>
          <a:xfrm>
            <a:off x="4054878" y="6132962"/>
            <a:ext cx="4651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Buttons which takes you to announcement page of particular department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7ADC6E-5433-FF46-5A37-3A93EF7BD960}"/>
              </a:ext>
            </a:extLst>
          </p:cNvPr>
          <p:cNvCxnSpPr/>
          <p:nvPr/>
        </p:nvCxnSpPr>
        <p:spPr>
          <a:xfrm flipH="1" flipV="1">
            <a:off x="2695575" y="4588668"/>
            <a:ext cx="931070" cy="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9B2D06-AFD5-DB31-73A2-201238175CBF}"/>
              </a:ext>
            </a:extLst>
          </p:cNvPr>
          <p:cNvSpPr txBox="1"/>
          <p:nvPr/>
        </p:nvSpPr>
        <p:spPr>
          <a:xfrm>
            <a:off x="3633005" y="4405845"/>
            <a:ext cx="14216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Post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8CEBF8-5DEB-C510-17AA-ACECA7DA3B4E}"/>
              </a:ext>
            </a:extLst>
          </p:cNvPr>
          <p:cNvCxnSpPr/>
          <p:nvPr/>
        </p:nvCxnSpPr>
        <p:spPr>
          <a:xfrm>
            <a:off x="8162924" y="2031205"/>
            <a:ext cx="121205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4C9E4F-FE07-F674-C3C0-BF05EE6DC695}"/>
              </a:ext>
            </a:extLst>
          </p:cNvPr>
          <p:cNvSpPr txBox="1"/>
          <p:nvPr/>
        </p:nvSpPr>
        <p:spPr>
          <a:xfrm>
            <a:off x="6287744" y="1684822"/>
            <a:ext cx="18634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Announcement page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A50208-3F35-B6E9-47E3-6CA146D2EDAF}"/>
              </a:ext>
            </a:extLst>
          </p:cNvPr>
          <p:cNvSpPr txBox="1"/>
          <p:nvPr/>
        </p:nvSpPr>
        <p:spPr>
          <a:xfrm>
            <a:off x="6903670" y="2581345"/>
            <a:ext cx="20251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Announcement text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CBA11A-153C-3258-1385-2FC3FDB63B3A}"/>
              </a:ext>
            </a:extLst>
          </p:cNvPr>
          <p:cNvCxnSpPr/>
          <p:nvPr/>
        </p:nvCxnSpPr>
        <p:spPr>
          <a:xfrm flipV="1">
            <a:off x="8924925" y="2778919"/>
            <a:ext cx="890586" cy="14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1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5C74-3EA6-CDE4-D38B-D6BDCCBB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Panel ( for professors 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7C45F-7CCD-F672-6619-87AA1700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19" y="1977232"/>
            <a:ext cx="6453187" cy="39052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1C088-A6E2-8AC0-8398-6510EB572DDF}"/>
              </a:ext>
            </a:extLst>
          </p:cNvPr>
          <p:cNvSpPr txBox="1"/>
          <p:nvPr/>
        </p:nvSpPr>
        <p:spPr>
          <a:xfrm>
            <a:off x="7354153" y="2630037"/>
            <a:ext cx="401471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Login interface for professors . Here there are 5 accounts for particular departments if someone logins with account of CO department he will be taken to home page of co department from there he/she can post and upload announcements which will be updated with the username as CO_Dept .</a:t>
            </a:r>
          </a:p>
        </p:txBody>
      </p:sp>
    </p:spTree>
    <p:extLst>
      <p:ext uri="{BB962C8B-B14F-4D97-AF65-F5344CB8AC3E}">
        <p14:creationId xmlns:p14="http://schemas.microsoft.com/office/powerpoint/2010/main" val="377427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824C-BABC-D06D-ED32-5E9C937C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28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Home page of admin panel (IF department)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911E51-B6CC-334D-43C4-7B7637F78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594" y="1524831"/>
            <a:ext cx="7262812" cy="39826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B244B-B73E-C628-0A15-2AA677F2CF91}"/>
              </a:ext>
            </a:extLst>
          </p:cNvPr>
          <p:cNvSpPr txBox="1"/>
          <p:nvPr/>
        </p:nvSpPr>
        <p:spPr>
          <a:xfrm>
            <a:off x="494375" y="2506887"/>
            <a:ext cx="16491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From here you can upload posts , you have to give title , select an image and description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45ABC-CDF5-A413-509F-084F9A182D3D}"/>
              </a:ext>
            </a:extLst>
          </p:cNvPr>
          <p:cNvSpPr txBox="1"/>
          <p:nvPr/>
        </p:nvSpPr>
        <p:spPr>
          <a:xfrm>
            <a:off x="10018664" y="2505821"/>
            <a:ext cx="18639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From here you can post announcement , you have to just write the announcement and submit</a:t>
            </a:r>
          </a:p>
        </p:txBody>
      </p:sp>
    </p:spTree>
    <p:extLst>
      <p:ext uri="{BB962C8B-B14F-4D97-AF65-F5344CB8AC3E}">
        <p14:creationId xmlns:p14="http://schemas.microsoft.com/office/powerpoint/2010/main" val="365143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FF5B-A268-10A5-9916-88CB1620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70"/>
          </a:xfrm>
        </p:spPr>
        <p:txBody>
          <a:bodyPr/>
          <a:lstStyle/>
          <a:p>
            <a:pPr algn="ctr"/>
            <a:r>
              <a:rPr lang="en-US" dirty="0"/>
              <a:t>Database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4390D6-3ED9-B64A-5873-64EDF828B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33597"/>
              </p:ext>
            </p:extLst>
          </p:nvPr>
        </p:nvGraphicFramePr>
        <p:xfrm>
          <a:off x="838200" y="1599407"/>
          <a:ext cx="10515600" cy="497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68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Introducing to  College_Social </vt:lpstr>
      <vt:lpstr>Team Members And Their Roles</vt:lpstr>
      <vt:lpstr>Language And Database</vt:lpstr>
      <vt:lpstr>Project's Major Parts</vt:lpstr>
      <vt:lpstr>Login/Register Interface (APP)</vt:lpstr>
      <vt:lpstr>Posts And Announcement Interface</vt:lpstr>
      <vt:lpstr>Admin Panel ( for professors )</vt:lpstr>
      <vt:lpstr>Home page of admin panel (IF department)</vt:lpstr>
      <vt:lpstr>Database Models</vt:lpstr>
      <vt:lpstr>Flowchart ( APP 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389</cp:revision>
  <dcterms:created xsi:type="dcterms:W3CDTF">2024-04-02T15:13:38Z</dcterms:created>
  <dcterms:modified xsi:type="dcterms:W3CDTF">2024-04-02T20:00:55Z</dcterms:modified>
</cp:coreProperties>
</file>