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0" r:id="rId5"/>
    <p:sldId id="261" r:id="rId6"/>
    <p:sldId id="267" r:id="rId7"/>
    <p:sldId id="268" r:id="rId8"/>
    <p:sldId id="269" r:id="rId9"/>
    <p:sldId id="270" r:id="rId10"/>
    <p:sldId id="275" r:id="rId11"/>
    <p:sldId id="277" r:id="rId12"/>
    <p:sldId id="271" r:id="rId13"/>
    <p:sldId id="27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fxkits.com/automatic-irrigation-system-on-sensing-soil-moisture-content" TargetMode="External"/><Relationship Id="rId7" Type="http://schemas.openxmlformats.org/officeDocument/2006/relationships/hyperlink" Target="https://www.fcc-fac.ca/en/ag-knowledge/ag-economist/the-automation-of-agriculture-part-one.html" TargetMode="External"/><Relationship Id="rId2" Type="http://schemas.openxmlformats.org/officeDocument/2006/relationships/hyperlink" Target="https://developer.android.com/about/androi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tructables.com/id/Temperature-Monitor-with-ESP8266-IoT/" TargetMode="External"/><Relationship Id="rId5" Type="http://schemas.openxmlformats.org/officeDocument/2006/relationships/hyperlink" Target="http://electronut.in/IoT-temp-sensor/" TargetMode="External"/><Relationship Id="rId4" Type="http://schemas.openxmlformats.org/officeDocument/2006/relationships/hyperlink" Target="http://www.sswm.info/content/automatic-irriga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Ambulance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67799"/>
          </a:xfrm>
        </p:spPr>
        <p:txBody>
          <a:bodyPr>
            <a:normAutofit/>
          </a:bodyPr>
          <a:lstStyle/>
          <a:p>
            <a:r>
              <a:rPr lang="en-US" sz="2400" dirty="0"/>
              <a:t>Project </a:t>
            </a:r>
            <a:r>
              <a:rPr lang="en-US" sz="2400" dirty="0" smtClean="0"/>
              <a:t>–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send the patient’s current situation to hospital while ambulance is on its way.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Device or Windows Desktop Application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 Notification service to inform.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19" y="311630"/>
            <a:ext cx="9404723" cy="1400530"/>
          </a:xfrm>
        </p:spPr>
        <p:txBody>
          <a:bodyPr/>
          <a:lstStyle/>
          <a:p>
            <a:r>
              <a:rPr lang="en-US" sz="4000" dirty="0" smtClean="0"/>
              <a:t>Possible Architecture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204966" y="2590275"/>
            <a:ext cx="1413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GSM/GPRS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8216" y="2517077"/>
            <a:ext cx="1736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2724" y="6405076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 Sensor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199391" y="3736190"/>
            <a:ext cx="1101712" cy="253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45725" y="3733266"/>
            <a:ext cx="11500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75669" y="4428105"/>
            <a:ext cx="1376089" cy="707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13" y="3223394"/>
            <a:ext cx="1385512" cy="138551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619417" y="4572455"/>
            <a:ext cx="27564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</a:t>
            </a:r>
          </a:p>
          <a:p>
            <a:pPr algn="ctr"/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432288" y="4608906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525852" y="4766161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03" y="3223394"/>
            <a:ext cx="1393100" cy="139136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8199391" y="4030896"/>
            <a:ext cx="1101712" cy="584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54180" y="4030896"/>
            <a:ext cx="1141565" cy="292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2575669" y="2344956"/>
            <a:ext cx="1587850" cy="8784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97" y="3009901"/>
            <a:ext cx="1272542" cy="1705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3" y="1149611"/>
            <a:ext cx="1790089" cy="13601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11" y="1195523"/>
            <a:ext cx="1366599" cy="13665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51" y="5167929"/>
            <a:ext cx="1931831" cy="12047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7" y="3057644"/>
            <a:ext cx="1941050" cy="1539899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 flipV="1">
            <a:off x="4288612" y="2581166"/>
            <a:ext cx="1" cy="63728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5167929"/>
            <a:ext cx="1438794" cy="120471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70673" y="4634664"/>
            <a:ext cx="2134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Heartbeat sensor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4222110" y="4608906"/>
            <a:ext cx="42781" cy="559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8540" y="6372640"/>
            <a:ext cx="23848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sensor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62" idx="1"/>
            <a:endCxn id="18" idx="3"/>
          </p:cNvCxnSpPr>
          <p:nvPr/>
        </p:nvCxnSpPr>
        <p:spPr>
          <a:xfrm flipH="1" flipV="1">
            <a:off x="2115987" y="3827594"/>
            <a:ext cx="1844226" cy="885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Moment has to be an emergency in this case.</a:t>
            </a:r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Ambulance coming home to reaching till hospital is a critical time</a:t>
            </a:r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Doesn’t save persons’ lives but increases the chances of same very effectively </a:t>
            </a:r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Patient’s health regarding data being sent to hospital increases the chances of patient being saved drastically</a:t>
            </a:r>
          </a:p>
          <a:p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developer.android.com/about/android.html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www.edgefxkits.com/automatic-irrigation-system-on-sensing-soil-moisture-content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www.sswm.info/content/automatic-irrigation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http://electronut.in/IoT-temp-sensor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http://www.instructables.com/id/Temperature-Monitor-with-ESP8266-IoT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www.fcc-fac.ca/en/ag-knowledge/ag-economist/the-automation-of-agriculture-part-one.html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765" y="1545064"/>
            <a:ext cx="5366162" cy="3163463"/>
          </a:xfrm>
        </p:spPr>
        <p:txBody>
          <a:bodyPr>
            <a:normAutofit/>
          </a:bodyPr>
          <a:lstStyle/>
          <a:p>
            <a:r>
              <a:rPr lang="en-US" sz="22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1) 130070107025 - GAURAV JINDAL 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2) 130070107029 - ANKUR KIYADA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3) 130070107040 - MEET PATEL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4) 130070107048 - KUNAL SAHITYA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501" y="1448812"/>
            <a:ext cx="2216870" cy="2322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1722" y="5337281"/>
            <a:ext cx="7916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th </a:t>
            </a:r>
            <a:r>
              <a:rPr lang="en-US" dirty="0"/>
              <a:t>Semester (</a:t>
            </a:r>
            <a:r>
              <a:rPr lang="en-US" dirty="0" smtClean="0"/>
              <a:t>2016), </a:t>
            </a:r>
            <a:r>
              <a:rPr lang="en-US" dirty="0"/>
              <a:t>Computer Engineering Department,</a:t>
            </a:r>
          </a:p>
          <a:p>
            <a:pPr algn="ctr"/>
            <a:r>
              <a:rPr lang="en-US" dirty="0"/>
              <a:t>B.V.M. Engineering College, Vallabh Vidyanagar,</a:t>
            </a:r>
          </a:p>
          <a:p>
            <a:pPr algn="ctr"/>
            <a:r>
              <a:rPr lang="en-US" dirty="0"/>
              <a:t>College Code - 007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allow ambulance to reach hospital in least amount of time.</a:t>
            </a:r>
          </a:p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Analyse the current situation(traffic) of the shortest path(obtained from past analysis) for making decision.</a:t>
            </a:r>
          </a:p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send current status of patient to doctor while ambulance is on its way.</a:t>
            </a:r>
          </a:p>
          <a:p>
            <a:pPr algn="just"/>
            <a:endParaRPr lang="en-IN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Technologies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 - Internet of Things (For Connectivity Purpose)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Big Data Framework Tools(MR, Hive, R etc.)(For Data Analysis)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(For Operational purpose)</a:t>
            </a:r>
          </a:p>
        </p:txBody>
      </p:sp>
    </p:spTree>
    <p:extLst>
      <p:ext uri="{BB962C8B-B14F-4D97-AF65-F5344CB8AC3E}">
        <p14:creationId xmlns:p14="http://schemas.microsoft.com/office/powerpoint/2010/main" val="3589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65" y="1583112"/>
            <a:ext cx="11187038" cy="50849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Heuristic Analysis</a:t>
            </a:r>
          </a:p>
          <a:p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Device</a:t>
            </a: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 Time Analysis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Auto</a:t>
            </a: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Situation Update</a:t>
            </a:r>
          </a:p>
        </p:txBody>
      </p:sp>
    </p:spTree>
    <p:extLst>
      <p:ext uri="{BB962C8B-B14F-4D97-AF65-F5344CB8AC3E}">
        <p14:creationId xmlns:p14="http://schemas.microsoft.com/office/powerpoint/2010/main" val="13655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Heuristic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collected from past can help to get an overview of required shortest path.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MR or R Programming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Hive or Pig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Anyone of the NoSQL DB like Neo4j or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or MongoDB</a:t>
            </a:r>
          </a:p>
        </p:txBody>
      </p:sp>
    </p:spTree>
    <p:extLst>
      <p:ext uri="{BB962C8B-B14F-4D97-AF65-F5344CB8AC3E}">
        <p14:creationId xmlns:p14="http://schemas.microsoft.com/office/powerpoint/2010/main" val="18493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IoT</a:t>
            </a:r>
            <a:r>
              <a:rPr lang="en-US" sz="3600" dirty="0" smtClean="0"/>
              <a:t> Device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These devices will be the source of data.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They will be fitted in each car of the city and will provide data(location + speed) at regular intervals.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Arduino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GSM/GPRS &amp; GPS</a:t>
            </a:r>
          </a:p>
        </p:txBody>
      </p:sp>
    </p:spTree>
    <p:extLst>
      <p:ext uri="{BB962C8B-B14F-4D97-AF65-F5344CB8AC3E}">
        <p14:creationId xmlns:p14="http://schemas.microsoft.com/office/powerpoint/2010/main" val="1336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Real Time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 Traffic status needs to be measured for perfect result.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 time analysis will shown how much traffic is there on a particular path.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 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Spark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 or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SparkR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</a:t>
            </a:r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will be the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between driver and our system.</a:t>
            </a:r>
          </a:p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Provided: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Audio Support to guide the driver.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Map display for the path.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402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Smart Ambulance</vt:lpstr>
      <vt:lpstr>PowerPoint Presentation</vt:lpstr>
      <vt:lpstr>Purpose</vt:lpstr>
      <vt:lpstr>Technologies Used</vt:lpstr>
      <vt:lpstr>Project Modules</vt:lpstr>
      <vt:lpstr>Heuristic Analysis</vt:lpstr>
      <vt:lpstr>IoT Device</vt:lpstr>
      <vt:lpstr>Real Time Analysis</vt:lpstr>
      <vt:lpstr>Android Auto</vt:lpstr>
      <vt:lpstr>Situation Update</vt:lpstr>
      <vt:lpstr>Possible Architecture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I</dc:title>
  <dc:creator>SAHI</dc:creator>
  <cp:lastModifiedBy>SAHI</cp:lastModifiedBy>
  <cp:revision>104</cp:revision>
  <dcterms:created xsi:type="dcterms:W3CDTF">2016-07-04T19:52:20Z</dcterms:created>
  <dcterms:modified xsi:type="dcterms:W3CDTF">2016-07-10T13:23:26Z</dcterms:modified>
</cp:coreProperties>
</file>