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73" r:id="rId12"/>
    <p:sldId id="268" r:id="rId13"/>
    <p:sldId id="269" r:id="rId14"/>
    <p:sldId id="270" r:id="rId15"/>
    <p:sldId id="276" r:id="rId16"/>
    <p:sldId id="271" r:id="rId17"/>
    <p:sldId id="27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fxkits.com/automatic-irrigation-system-on-sensing-soil-moisture-content" TargetMode="External"/><Relationship Id="rId7" Type="http://schemas.openxmlformats.org/officeDocument/2006/relationships/hyperlink" Target="https://www.fcc-fac.ca/en/ag-knowledge/ag-economist/the-automation-of-agriculture-part-one.html" TargetMode="External"/><Relationship Id="rId2" Type="http://schemas.openxmlformats.org/officeDocument/2006/relationships/hyperlink" Target="https://developer.android.com/about/androi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ructables.com/id/Temperature-Monitor-with-ESP8266-IoT/" TargetMode="External"/><Relationship Id="rId5" Type="http://schemas.openxmlformats.org/officeDocument/2006/relationships/hyperlink" Target="http://electronut.in/IoT-temp-sensor/" TargetMode="External"/><Relationship Id="rId4" Type="http://schemas.openxmlformats.org/officeDocument/2006/relationships/hyperlink" Target="http://www.sswm.info/content/automatic-irriga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Farm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677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– I</a:t>
            </a:r>
          </a:p>
          <a:p>
            <a:r>
              <a:rPr lang="en-US" dirty="0" smtClean="0"/>
              <a:t>/* remove these names if the above title looks good</a:t>
            </a:r>
            <a:endParaRPr lang="en-US" dirty="0"/>
          </a:p>
          <a:p>
            <a:r>
              <a:rPr lang="en-US" dirty="0" smtClean="0"/>
              <a:t>1.Automation </a:t>
            </a:r>
            <a:r>
              <a:rPr lang="en-US" dirty="0"/>
              <a:t>in Agriculture </a:t>
            </a:r>
          </a:p>
          <a:p>
            <a:r>
              <a:rPr lang="en-US" dirty="0"/>
              <a:t>2.sustainable agriculture automation  </a:t>
            </a:r>
          </a:p>
          <a:p>
            <a:r>
              <a:rPr lang="en-US" dirty="0"/>
              <a:t>3.automation in Sustainable </a:t>
            </a:r>
            <a:r>
              <a:rPr lang="en-US" dirty="0" smtClean="0"/>
              <a:t>agriculture</a:t>
            </a:r>
          </a:p>
          <a:p>
            <a:r>
              <a:rPr lang="en-US" dirty="0" smtClean="0"/>
              <a:t>*/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Automatic Irrigation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Handles the irrigation work without any input requirement from the farmer.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Uses: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Sensor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Switch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Electro Magnetic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Valve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Used for: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 Maintenance 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Compatible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all types of irrigation  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9" y="311630"/>
            <a:ext cx="9404723" cy="1400530"/>
          </a:xfrm>
        </p:spPr>
        <p:txBody>
          <a:bodyPr/>
          <a:lstStyle/>
          <a:p>
            <a:r>
              <a:rPr lang="en-US" sz="4000" dirty="0" smtClean="0"/>
              <a:t>Possible Architecture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760935" y="2616699"/>
            <a:ext cx="12722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6504" y="5218786"/>
            <a:ext cx="1394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Actuator2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580" y="3492922"/>
            <a:ext cx="1736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Actuator1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6265" y="6411467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0"/>
            <a:endCxn id="62" idx="0"/>
          </p:cNvCxnSpPr>
          <p:nvPr/>
        </p:nvCxnSpPr>
        <p:spPr>
          <a:xfrm>
            <a:off x="4397037" y="2616699"/>
            <a:ext cx="255932" cy="6066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99391" y="3736190"/>
            <a:ext cx="1101712" cy="253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65" y="5414969"/>
            <a:ext cx="1826874" cy="98999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35" y="1315621"/>
            <a:ext cx="1272204" cy="12722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6" y="2457570"/>
            <a:ext cx="1723122" cy="10353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0" y="4154646"/>
            <a:ext cx="1723122" cy="1035352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5345725" y="3733266"/>
            <a:ext cx="11500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0"/>
            <a:endCxn id="62" idx="2"/>
          </p:cNvCxnSpPr>
          <p:nvPr/>
        </p:nvCxnSpPr>
        <p:spPr>
          <a:xfrm flipV="1">
            <a:off x="4119702" y="4608906"/>
            <a:ext cx="533267" cy="806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213" y="3223394"/>
            <a:ext cx="1385512" cy="1385512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619417" y="4572455"/>
            <a:ext cx="27564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Operating </a:t>
            </a:r>
          </a:p>
          <a:p>
            <a:pPr algn="ctr"/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40869" y="4608906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537950" y="5045637"/>
            <a:ext cx="18268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03" y="3223394"/>
            <a:ext cx="1393100" cy="139136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8199391" y="4030896"/>
            <a:ext cx="1101712" cy="584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54180" y="4030896"/>
            <a:ext cx="1141565" cy="292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558832" y="4174988"/>
            <a:ext cx="1388711" cy="75617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605913" y="2716408"/>
            <a:ext cx="1337505" cy="94090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45" y="2427824"/>
            <a:ext cx="1703646" cy="22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Data </a:t>
            </a:r>
            <a:r>
              <a:rPr lang="en-US" sz="3600" dirty="0"/>
              <a:t>Analysis &amp; Prediction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Based on the data collected from all the sources, several results can be drawn.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Analysis will be done for: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Water Consumption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Properties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Suggestions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Warehouse Maintenance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Crops are to be maintained even after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harvesting.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Factors that can affect crops: 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Humidity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etc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Devices used for keeping check on them:</a:t>
            </a:r>
          </a:p>
          <a:p>
            <a:pPr lvl="1" algn="just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 Sensor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Alarm etc.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will the interface between farmer and our system.</a:t>
            </a:r>
          </a:p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Provided: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Suggestions: Helps farmer to decide which crop will be best based on the analysis done.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Crop Selection: Used to notify new crop planted.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Pest Control: A control switch which can spray pesticides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 will be the 2</a:t>
            </a:r>
            <a:r>
              <a:rPr lang="en-US" sz="2400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interface but not specifically for farmer.</a:t>
            </a:r>
          </a:p>
          <a:p>
            <a:pPr algn="just"/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 Provided: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All graphs showing the result of analysis.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APIs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 really???</a:t>
            </a:r>
          </a:p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have just started how can we conclude???</a:t>
            </a:r>
          </a:p>
          <a:p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Chalo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keh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he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rahe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ho to: “So from this presentation we can conclude that this is one of the best project. THANK YOU”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developer.android.com/about/android.html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3"/>
              </a:rPr>
              <a:t>www.edgefxkits.com/automatic-irrigation-system-on-sensing-soil-moisture-content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http://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4"/>
              </a:rPr>
              <a:t>www.sswm.info/content/automatic-irrigation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http://electronut.in/IoT-temp-sensor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http://www.instructables.com/id/Temperature-Monitor-with-ESP8266-IoT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hlinkClick r:id="rId7"/>
              </a:rPr>
              <a:t>www.fcc-fac.ca/en/ag-knowledge/ag-economist/the-automation-of-agriculture-part-one.html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765" y="1545064"/>
            <a:ext cx="5366162" cy="3163463"/>
          </a:xfrm>
        </p:spPr>
        <p:txBody>
          <a:bodyPr>
            <a:normAutofit/>
          </a:bodyPr>
          <a:lstStyle/>
          <a:p>
            <a:r>
              <a:rPr lang="en-US" sz="22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1) 130070107025 - GAURAV JINDAL 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2) 130070107029 - ANKUR KIYADA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3) 130070107040 - MEET PATEL</a:t>
            </a: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4) 130070107048 - KUNAL SAHITYA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501" y="1448812"/>
            <a:ext cx="2216870" cy="2322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1722" y="5337281"/>
            <a:ext cx="7916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th </a:t>
            </a:r>
            <a:r>
              <a:rPr lang="en-US" dirty="0"/>
              <a:t>Semester (</a:t>
            </a:r>
            <a:r>
              <a:rPr lang="en-US" dirty="0" smtClean="0"/>
              <a:t>2016), </a:t>
            </a:r>
            <a:r>
              <a:rPr lang="en-US" dirty="0"/>
              <a:t>Computer Engineering Department,</a:t>
            </a:r>
          </a:p>
          <a:p>
            <a:pPr algn="ctr"/>
            <a:r>
              <a:rPr lang="en-US" dirty="0"/>
              <a:t>B.V.M. Engineering College, Vallabh Vidyanagar,</a:t>
            </a:r>
          </a:p>
          <a:p>
            <a:pPr algn="ctr"/>
            <a:r>
              <a:rPr lang="en-US" dirty="0"/>
              <a:t>College Code - 007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automate most part of the agriculture process.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make the irrigation process easy, automatic and water efficient.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Water management.</a:t>
            </a:r>
          </a:p>
          <a:p>
            <a:pPr algn="just"/>
            <a:r>
              <a:rPr lang="en-IN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make framers’ job easy for odd jobs like maintaining grown crops, spraying pesticides etc.</a:t>
            </a:r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&amp; Basic Idea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80730"/>
            <a:ext cx="9403742" cy="480508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Sustainable Agriculture?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Enhance Environment Quality &amp; Natural Resource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Support Economic Viability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Automation?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Improved Productivity, Quality &amp; Consistency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Reduced Human Labor Costs &amp; Errors 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Automation in Sustainable Agriculture?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Plays Significant role for 1.4M km</a:t>
            </a:r>
            <a:r>
              <a:rPr lang="en-US" sz="2200" baseline="30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Cultivation Land in India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Affects Different Phases of Agriculture Like Irrigation, Storage, Plant Health,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Technologies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 - Internet of Things (For Connectivity Purpose)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Big Data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Framework Tools(MR, Hive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R etc.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)(For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Analysis)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(For Operational purpose)</a:t>
            </a:r>
          </a:p>
          <a:p>
            <a:pPr algn="just"/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Development(HTML, CSS, JS etc.)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(For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aking a Web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ortal)</a:t>
            </a:r>
          </a:p>
        </p:txBody>
      </p:sp>
    </p:spTree>
    <p:extLst>
      <p:ext uri="{BB962C8B-B14F-4D97-AF65-F5344CB8AC3E}">
        <p14:creationId xmlns:p14="http://schemas.microsoft.com/office/powerpoint/2010/main" val="35894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IoT – Internet of Things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6607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Defined as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Network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of Physical Devices Embedded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ith Electronics, Software, Sensors, Actuators &amp; Network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Connectivity.</a:t>
            </a: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Aim is to Collect &amp; Exchange Data + Act Accordingly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Programmed.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Devices to be used are: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Moisture Sensor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Micro Controller (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Ardunio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etc.)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Temperature Sensor</a:t>
            </a:r>
          </a:p>
          <a:p>
            <a:pPr algn="just"/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Big </a:t>
            </a:r>
            <a:r>
              <a:rPr lang="en-US" sz="4000" dirty="0" smtClean="0"/>
              <a:t>Data Framework Tools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Tools like Hive, R or MR will be used for Analysis.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collected from </a:t>
            </a:r>
            <a:r>
              <a:rPr lang="en-US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IoT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devices will be processed.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Possible list of tools to be used: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Hadoop and/or Spark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 or Pig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MR or R programming</a:t>
            </a:r>
          </a:p>
          <a:p>
            <a:pPr lvl="1" algn="just"/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Android App And Web Development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App will be one of the 2 user interfaces.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Will be used by Framers.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 a website will be the other user interface, for reporting of analysis results.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Technology used for website will be: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 &amp; CSS</a:t>
            </a:r>
          </a:p>
          <a:p>
            <a:pPr lvl="1" algn="just"/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 ( and D3.js)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Modules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65" y="1583112"/>
            <a:ext cx="11187038" cy="508497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Automatic Irrigation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Analysis &amp; Prediction</a:t>
            </a:r>
            <a:endParaRPr lang="en-US" sz="28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Warehouse Maintenance  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Android Application</a:t>
            </a:r>
          </a:p>
          <a:p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Website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645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Smart Farm</vt:lpstr>
      <vt:lpstr>PowerPoint Presentation</vt:lpstr>
      <vt:lpstr>Purpose</vt:lpstr>
      <vt:lpstr>Introduction &amp; Basic Idea</vt:lpstr>
      <vt:lpstr>Technologies Used</vt:lpstr>
      <vt:lpstr>IoT – Internet of Things</vt:lpstr>
      <vt:lpstr>Big Data Framework Tools</vt:lpstr>
      <vt:lpstr>Android App And Web Development</vt:lpstr>
      <vt:lpstr>Project Modules</vt:lpstr>
      <vt:lpstr>Automatic Irrigation </vt:lpstr>
      <vt:lpstr>Possible Architecture</vt:lpstr>
      <vt:lpstr>Data Analysis &amp; Prediction </vt:lpstr>
      <vt:lpstr>Warehouse Maintenance  </vt:lpstr>
      <vt:lpstr>Android App</vt:lpstr>
      <vt:lpstr>Website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I</dc:title>
  <dc:creator>SAHI</dc:creator>
  <cp:lastModifiedBy>Gaurav Jindal</cp:lastModifiedBy>
  <cp:revision>68</cp:revision>
  <dcterms:created xsi:type="dcterms:W3CDTF">2016-07-04T19:52:20Z</dcterms:created>
  <dcterms:modified xsi:type="dcterms:W3CDTF">2016-07-06T16:55:24Z</dcterms:modified>
</cp:coreProperties>
</file>