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67" r:id="rId7"/>
    <p:sldId id="268" r:id="rId8"/>
    <p:sldId id="269" r:id="rId9"/>
    <p:sldId id="270" r:id="rId10"/>
    <p:sldId id="275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fxkits.com/automatic-irrigation-system-on-sensing-soil-moisture-content" TargetMode="External"/><Relationship Id="rId7" Type="http://schemas.openxmlformats.org/officeDocument/2006/relationships/hyperlink" Target="https://www.fcc-fac.ca/en/ag-knowledge/ag-economist/the-automation-of-agriculture-part-one.html" TargetMode="External"/><Relationship Id="rId2" Type="http://schemas.openxmlformats.org/officeDocument/2006/relationships/hyperlink" Target="https://developer.android.com/about/androi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id/Temperature-Monitor-with-ESP8266-IoT/" TargetMode="External"/><Relationship Id="rId5" Type="http://schemas.openxmlformats.org/officeDocument/2006/relationships/hyperlink" Target="http://electronut.in/IoT-temp-sensor/" TargetMode="External"/><Relationship Id="rId4" Type="http://schemas.openxmlformats.org/officeDocument/2006/relationships/hyperlink" Target="http://www.sswm.info/content/automatic-irrig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Ambulance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67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– I</a:t>
            </a:r>
          </a:p>
          <a:p>
            <a:r>
              <a:rPr lang="en-US" dirty="0" smtClean="0"/>
              <a:t>/* remove these names if the above title looks good</a:t>
            </a:r>
            <a:endParaRPr lang="en-US" dirty="0"/>
          </a:p>
          <a:p>
            <a:r>
              <a:rPr lang="en-US" dirty="0" smtClean="0"/>
              <a:t>1.Automation </a:t>
            </a:r>
            <a:r>
              <a:rPr lang="en-US" dirty="0"/>
              <a:t>in Agriculture </a:t>
            </a:r>
          </a:p>
          <a:p>
            <a:r>
              <a:rPr lang="en-US" dirty="0"/>
              <a:t>2.sustainable agriculture automation  </a:t>
            </a:r>
          </a:p>
          <a:p>
            <a:r>
              <a:rPr lang="en-US" dirty="0"/>
              <a:t>3.automation in Sustainable </a:t>
            </a:r>
            <a:r>
              <a:rPr lang="en-US" dirty="0" smtClean="0"/>
              <a:t>agriculture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send the patient’s current situation to hospital while ambulance is on its way.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Device or Window Desktop Application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Notification service to inform.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 really???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have just started how can we conclude???</a:t>
            </a:r>
          </a:p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Chalo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rahe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ho to: “So from this presentation we can conclude that this is one of the best project. THANK YOU”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developer.android.com/about/android.html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www.edgefxkits.com/automatic-irrigation-system-on-sensing-soil-moisture-content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www.sswm.info/content/automatic-irrigation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http://electronut.in/IoT-temp-sensor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http://www.instructables.com/id/Temperature-Monitor-with-ESP8266-IoT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www.fcc-fac.ca/en/ag-knowledge/ag-economist/the-automation-of-agriculture-part-one.html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765" y="1545064"/>
            <a:ext cx="5366162" cy="3163463"/>
          </a:xfrm>
        </p:spPr>
        <p:txBody>
          <a:bodyPr>
            <a:normAutofit/>
          </a:bodyPr>
          <a:lstStyle/>
          <a:p>
            <a:r>
              <a:rPr lang="en-US" sz="22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1) 130070107025 - GAURAV JINDAL 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2) 130070107029 - ANKUR KIYADA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3) 130070107040 - MEET PATEL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4) 130070107048 - KUNAL SAHITYA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501" y="1448812"/>
            <a:ext cx="2216870" cy="2322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1722" y="5337281"/>
            <a:ext cx="791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th </a:t>
            </a:r>
            <a:r>
              <a:rPr lang="en-US" dirty="0"/>
              <a:t>Semester (</a:t>
            </a:r>
            <a:r>
              <a:rPr lang="en-US" dirty="0" smtClean="0"/>
              <a:t>2016), </a:t>
            </a:r>
            <a:r>
              <a:rPr lang="en-US" dirty="0"/>
              <a:t>Computer Engineering Department,</a:t>
            </a:r>
          </a:p>
          <a:p>
            <a:pPr algn="ctr"/>
            <a:r>
              <a:rPr lang="en-US" dirty="0"/>
              <a:t>B.V.M. Engineering College, Vallabh Vidyanagar,</a:t>
            </a:r>
          </a:p>
          <a:p>
            <a:pPr algn="ctr"/>
            <a:r>
              <a:rPr lang="en-US" dirty="0"/>
              <a:t>College Code - 007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allow ambulance to reach hospital in least amount of time.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Analyse the current situation(traffic) of the shortest path(obtained from past analysis) for making decision.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send current status of patient to doctor while ambulance is on its way.</a:t>
            </a:r>
          </a:p>
          <a:p>
            <a:pPr algn="just"/>
            <a:endParaRPr lang="en-IN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 - Internet of Things (For Connectivity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Big Data Framework Tools(MR, Hive, R etc.)(For Data Analysis)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(For Operational purpose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65" y="1583112"/>
            <a:ext cx="11187038" cy="50849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Heuristic Analysis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Device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Time Analysis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Auto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Situation Update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Heuristic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collected from past can help to get an overview of required shortest path.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MR or R Programming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 or Pig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Anyone of the NoSQL DB like Neo4j or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Hbase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or MongoDB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IoT</a:t>
            </a:r>
            <a:r>
              <a:rPr lang="en-US" sz="3600" dirty="0" smtClean="0"/>
              <a:t> Device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These devices will be the source if data.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They will be fitted in each car of the city and will provide data(location + speed) at regular intervals.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Arduino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GSM &amp; GPS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Real Time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 Traffic status needs to be measured for perfect result.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time analysis will shown how much traffic is there on a particular path.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 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Spark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 or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SparkR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the interface between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driver and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system.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Audio Support to guide the driver.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 display for the path.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396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Smart Ambulance</vt:lpstr>
      <vt:lpstr>PowerPoint Presentation</vt:lpstr>
      <vt:lpstr>Purpose</vt:lpstr>
      <vt:lpstr>Technologies Used</vt:lpstr>
      <vt:lpstr>Project Modules</vt:lpstr>
      <vt:lpstr>Heuristic Analysis</vt:lpstr>
      <vt:lpstr>IoT Device</vt:lpstr>
      <vt:lpstr>Real Time Analysis</vt:lpstr>
      <vt:lpstr>Android Auto</vt:lpstr>
      <vt:lpstr>Situation Update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I</dc:title>
  <dc:creator>SAHI</dc:creator>
  <cp:lastModifiedBy>Gaurav Jindal</cp:lastModifiedBy>
  <cp:revision>92</cp:revision>
  <dcterms:created xsi:type="dcterms:W3CDTF">2016-07-04T19:52:20Z</dcterms:created>
  <dcterms:modified xsi:type="dcterms:W3CDTF">2016-07-09T15:41:47Z</dcterms:modified>
</cp:coreProperties>
</file>