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oppins Bold" charset="1" panose="00000800000000000000"/>
      <p:regular r:id="rId18"/>
    </p:embeddedFont>
    <p:embeddedFont>
      <p:font typeface="Poppins" charset="1" panose="00000500000000000000"/>
      <p:regular r:id="rId19"/>
    </p:embeddedFont>
    <p:embeddedFont>
      <p:font typeface="Canva Sans Bold" charset="1" panose="020B0803030501040103"/>
      <p:regular r:id="rId20"/>
    </p:embeddedFont>
    <p:embeddedFont>
      <p:font typeface="Poppins Semi-Bold Italics" charset="1" panose="00000700000000000000"/>
      <p:regular r:id="rId21"/>
    </p:embeddedFont>
    <p:embeddedFont>
      <p:font typeface="Poppins Bold Italics" charset="1" panose="000008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7.png" Type="http://schemas.openxmlformats.org/officeDocument/2006/relationships/image"/><Relationship Id="rId17" Target="../media/image8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9.jpeg" Type="http://schemas.openxmlformats.org/officeDocument/2006/relationships/image"/><Relationship Id="rId5" Target="../media/image30.jpe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3.png" Type="http://schemas.openxmlformats.org/officeDocument/2006/relationships/image"/><Relationship Id="rId15" Target="../media/image4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7.jpeg" Type="http://schemas.openxmlformats.org/officeDocument/2006/relationships/image"/><Relationship Id="rId15" Target="../media/image7.png" Type="http://schemas.openxmlformats.org/officeDocument/2006/relationships/image"/><Relationship Id="rId16" Target="../media/image8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7.png" Type="http://schemas.openxmlformats.org/officeDocument/2006/relationships/image"/><Relationship Id="rId15" Target="../media/image8.svg" Type="http://schemas.openxmlformats.org/officeDocument/2006/relationships/image"/><Relationship Id="rId16" Target="../media/image18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7.png" Type="http://schemas.openxmlformats.org/officeDocument/2006/relationships/image"/><Relationship Id="rId15" Target="../media/image8.svg" Type="http://schemas.openxmlformats.org/officeDocument/2006/relationships/image"/><Relationship Id="rId16" Target="../media/image19.jpeg" Type="http://schemas.openxmlformats.org/officeDocument/2006/relationships/image"/><Relationship Id="rId17" Target="../media/image20.png" Type="http://schemas.openxmlformats.org/officeDocument/2006/relationships/image"/><Relationship Id="rId18" Target="../media/image21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7.png" Type="http://schemas.openxmlformats.org/officeDocument/2006/relationships/image"/><Relationship Id="rId15" Target="../media/image8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5.png" Type="http://schemas.openxmlformats.org/officeDocument/2006/relationships/image"/><Relationship Id="rId12" Target="../media/image16.svg" Type="http://schemas.openxmlformats.org/officeDocument/2006/relationships/image"/><Relationship Id="rId13" Target="../media/image13.png" Type="http://schemas.openxmlformats.org/officeDocument/2006/relationships/image"/><Relationship Id="rId14" Target="../media/image14.svg" Type="http://schemas.openxmlformats.org/officeDocument/2006/relationships/image"/><Relationship Id="rId15" Target="../media/image7.png" Type="http://schemas.openxmlformats.org/officeDocument/2006/relationships/image"/><Relationship Id="rId16" Target="../media/image8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jpe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7.png" Type="http://schemas.openxmlformats.org/officeDocument/2006/relationships/image"/><Relationship Id="rId15" Target="../media/image8.svg" Type="http://schemas.openxmlformats.org/officeDocument/2006/relationships/image"/><Relationship Id="rId16" Target="../media/image25.jpe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7.png" Type="http://schemas.openxmlformats.org/officeDocument/2006/relationships/image"/><Relationship Id="rId15" Target="../media/image8.svg" Type="http://schemas.openxmlformats.org/officeDocument/2006/relationships/image"/><Relationship Id="rId16" Target="../media/image26.jpeg" Type="http://schemas.openxmlformats.org/officeDocument/2006/relationships/image"/><Relationship Id="rId17" Target="../media/image27.jpe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28.jpeg" Type="http://schemas.openxmlformats.org/officeDocument/2006/relationships/image"/><Relationship Id="rId15" Target="../media/image7.png" Type="http://schemas.openxmlformats.org/officeDocument/2006/relationships/image"/><Relationship Id="rId16" Target="../media/image8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34904" y="6820559"/>
            <a:ext cx="2952031" cy="1305666"/>
          </a:xfrm>
          <a:custGeom>
            <a:avLst/>
            <a:gdLst/>
            <a:ahLst/>
            <a:cxnLst/>
            <a:rect r="r" b="b" t="t" l="l"/>
            <a:pathLst>
              <a:path h="1305666" w="2952031">
                <a:moveTo>
                  <a:pt x="0" y="0"/>
                </a:moveTo>
                <a:lnTo>
                  <a:pt x="2952031" y="0"/>
                </a:lnTo>
                <a:lnTo>
                  <a:pt x="2952031" y="1305666"/>
                </a:lnTo>
                <a:lnTo>
                  <a:pt x="0" y="1305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98415" y="8845337"/>
            <a:ext cx="21430122" cy="1441663"/>
          </a:xfrm>
          <a:custGeom>
            <a:avLst/>
            <a:gdLst/>
            <a:ahLst/>
            <a:cxnLst/>
            <a:rect r="r" b="b" t="t" l="l"/>
            <a:pathLst>
              <a:path h="1441663" w="21430122">
                <a:moveTo>
                  <a:pt x="0" y="0"/>
                </a:moveTo>
                <a:lnTo>
                  <a:pt x="21430122" y="0"/>
                </a:lnTo>
                <a:lnTo>
                  <a:pt x="21430122" y="1441663"/>
                </a:lnTo>
                <a:lnTo>
                  <a:pt x="0" y="14416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40" r="0" b="-54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37752" y="2926945"/>
            <a:ext cx="16012497" cy="3139862"/>
            <a:chOff x="0" y="0"/>
            <a:chExt cx="21349996" cy="41864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349996" cy="4186483"/>
            </a:xfrm>
            <a:custGeom>
              <a:avLst/>
              <a:gdLst/>
              <a:ahLst/>
              <a:cxnLst/>
              <a:rect r="r" b="b" t="t" l="l"/>
              <a:pathLst>
                <a:path h="4186483" w="21349996">
                  <a:moveTo>
                    <a:pt x="0" y="0"/>
                  </a:moveTo>
                  <a:lnTo>
                    <a:pt x="21349996" y="0"/>
                  </a:lnTo>
                  <a:lnTo>
                    <a:pt x="21349996" y="4186483"/>
                  </a:lnTo>
                  <a:lnTo>
                    <a:pt x="0" y="41864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71450"/>
              <a:ext cx="21349996" cy="40150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2117"/>
                </a:lnSpc>
              </a:pPr>
              <a:r>
                <a:rPr lang="en-US" sz="12623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AGROBRAIN 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3225090" y="6476382"/>
            <a:ext cx="5453349" cy="4114800"/>
          </a:xfrm>
          <a:custGeom>
            <a:avLst/>
            <a:gdLst/>
            <a:ahLst/>
            <a:cxnLst/>
            <a:rect r="r" b="b" t="t" l="l"/>
            <a:pathLst>
              <a:path h="4114800" w="5453349">
                <a:moveTo>
                  <a:pt x="0" y="0"/>
                </a:moveTo>
                <a:lnTo>
                  <a:pt x="5453349" y="0"/>
                </a:lnTo>
                <a:lnTo>
                  <a:pt x="54533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41" t="0" r="-41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894670" y="8533782"/>
            <a:ext cx="4729260" cy="2450616"/>
          </a:xfrm>
          <a:custGeom>
            <a:avLst/>
            <a:gdLst/>
            <a:ahLst/>
            <a:cxnLst/>
            <a:rect r="r" b="b" t="t" l="l"/>
            <a:pathLst>
              <a:path h="2450616" w="4729260">
                <a:moveTo>
                  <a:pt x="0" y="0"/>
                </a:moveTo>
                <a:lnTo>
                  <a:pt x="4729260" y="0"/>
                </a:lnTo>
                <a:lnTo>
                  <a:pt x="4729260" y="2450616"/>
                </a:lnTo>
                <a:lnTo>
                  <a:pt x="0" y="24506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90" r="0" b="-9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-1738096"/>
            <a:ext cx="18288000" cy="3605814"/>
          </a:xfrm>
          <a:custGeom>
            <a:avLst/>
            <a:gdLst/>
            <a:ahLst/>
            <a:cxnLst/>
            <a:rect r="r" b="b" t="t" l="l"/>
            <a:pathLst>
              <a:path h="3605814" w="18288000">
                <a:moveTo>
                  <a:pt x="0" y="0"/>
                </a:moveTo>
                <a:lnTo>
                  <a:pt x="18288000" y="0"/>
                </a:lnTo>
                <a:lnTo>
                  <a:pt x="18288000" y="3605814"/>
                </a:lnTo>
                <a:lnTo>
                  <a:pt x="0" y="360581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64435" y="-328118"/>
            <a:ext cx="1454060" cy="2496520"/>
          </a:xfrm>
          <a:custGeom>
            <a:avLst/>
            <a:gdLst/>
            <a:ahLst/>
            <a:cxnLst/>
            <a:rect r="r" b="b" t="t" l="l"/>
            <a:pathLst>
              <a:path h="2496520" w="1454060">
                <a:moveTo>
                  <a:pt x="0" y="0"/>
                </a:moveTo>
                <a:lnTo>
                  <a:pt x="1454060" y="0"/>
                </a:lnTo>
                <a:lnTo>
                  <a:pt x="1454060" y="2496520"/>
                </a:lnTo>
                <a:lnTo>
                  <a:pt x="0" y="24965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621959" y="766066"/>
            <a:ext cx="3637341" cy="912574"/>
          </a:xfrm>
          <a:custGeom>
            <a:avLst/>
            <a:gdLst/>
            <a:ahLst/>
            <a:cxnLst/>
            <a:rect r="r" b="b" t="t" l="l"/>
            <a:pathLst>
              <a:path h="912574" w="3637341">
                <a:moveTo>
                  <a:pt x="0" y="0"/>
                </a:moveTo>
                <a:lnTo>
                  <a:pt x="3637341" y="0"/>
                </a:lnTo>
                <a:lnTo>
                  <a:pt x="3637341" y="912574"/>
                </a:lnTo>
                <a:lnTo>
                  <a:pt x="0" y="91257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270988" y="5342907"/>
            <a:ext cx="11169543" cy="562367"/>
            <a:chOff x="0" y="0"/>
            <a:chExt cx="14892724" cy="74982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892724" cy="749823"/>
            </a:xfrm>
            <a:custGeom>
              <a:avLst/>
              <a:gdLst/>
              <a:ahLst/>
              <a:cxnLst/>
              <a:rect r="r" b="b" t="t" l="l"/>
              <a:pathLst>
                <a:path h="749823" w="14892724">
                  <a:moveTo>
                    <a:pt x="0" y="0"/>
                  </a:moveTo>
                  <a:lnTo>
                    <a:pt x="14892724" y="0"/>
                  </a:lnTo>
                  <a:lnTo>
                    <a:pt x="14892724" y="749823"/>
                  </a:lnTo>
                  <a:lnTo>
                    <a:pt x="0" y="7498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52400"/>
              <a:ext cx="14892724" cy="9022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578"/>
                </a:lnSpc>
              </a:pPr>
              <a:r>
                <a:rPr lang="en-US" sz="2693" spc="129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 SMART COMPANION FOR FARMERS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276780" y="7461971"/>
            <a:ext cx="2668280" cy="664254"/>
            <a:chOff x="0" y="0"/>
            <a:chExt cx="3557707" cy="88567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557706" cy="885673"/>
            </a:xfrm>
            <a:custGeom>
              <a:avLst/>
              <a:gdLst/>
              <a:ahLst/>
              <a:cxnLst/>
              <a:rect r="r" b="b" t="t" l="l"/>
              <a:pathLst>
                <a:path h="885673" w="3557706">
                  <a:moveTo>
                    <a:pt x="0" y="0"/>
                  </a:moveTo>
                  <a:lnTo>
                    <a:pt x="3557706" y="0"/>
                  </a:lnTo>
                  <a:lnTo>
                    <a:pt x="3557706" y="885673"/>
                  </a:lnTo>
                  <a:lnTo>
                    <a:pt x="0" y="8856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38100"/>
              <a:ext cx="3557707" cy="8475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568"/>
                </a:lnSpc>
              </a:pPr>
              <a:r>
                <a:rPr lang="en-US" sz="2675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START NOW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692910" y="1056195"/>
            <a:ext cx="3419238" cy="594207"/>
            <a:chOff x="0" y="0"/>
            <a:chExt cx="4558984" cy="7922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558984" cy="792276"/>
            </a:xfrm>
            <a:custGeom>
              <a:avLst/>
              <a:gdLst/>
              <a:ahLst/>
              <a:cxnLst/>
              <a:rect r="r" b="b" t="t" l="l"/>
              <a:pathLst>
                <a:path h="792276" w="4558984">
                  <a:moveTo>
                    <a:pt x="0" y="0"/>
                  </a:moveTo>
                  <a:lnTo>
                    <a:pt x="4558984" y="0"/>
                  </a:lnTo>
                  <a:lnTo>
                    <a:pt x="4558984" y="792276"/>
                  </a:lnTo>
                  <a:lnTo>
                    <a:pt x="0" y="7922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33350"/>
              <a:ext cx="4558984" cy="92562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079"/>
                </a:lnSpc>
              </a:pPr>
              <a:r>
                <a:rPr lang="en-US" sz="2399">
                  <a:solidFill>
                    <a:srgbClr val="004323"/>
                  </a:solidFill>
                  <a:latin typeface="Poppins"/>
                  <a:ea typeface="Poppins"/>
                  <a:cs typeface="Poppins"/>
                  <a:sym typeface="Poppins"/>
                </a:rPr>
                <a:t>AgroBrain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793890" y="2880452"/>
            <a:ext cx="6491346" cy="1270324"/>
            <a:chOff x="0" y="0"/>
            <a:chExt cx="8655128" cy="169376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655128" cy="1693766"/>
            </a:xfrm>
            <a:custGeom>
              <a:avLst/>
              <a:gdLst/>
              <a:ahLst/>
              <a:cxnLst/>
              <a:rect r="r" b="b" t="t" l="l"/>
              <a:pathLst>
                <a:path h="1693766" w="8655128">
                  <a:moveTo>
                    <a:pt x="0" y="0"/>
                  </a:moveTo>
                  <a:lnTo>
                    <a:pt x="8655128" y="0"/>
                  </a:lnTo>
                  <a:lnTo>
                    <a:pt x="8655128" y="1693766"/>
                  </a:lnTo>
                  <a:lnTo>
                    <a:pt x="0" y="16937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57150"/>
              <a:ext cx="8655128" cy="163661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912"/>
                </a:lnSpc>
              </a:pPr>
              <a:r>
                <a:rPr lang="en-US" sz="5116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INTRODUCTION TO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325699" y="983058"/>
            <a:ext cx="859735" cy="905889"/>
          </a:xfrm>
          <a:custGeom>
            <a:avLst/>
            <a:gdLst/>
            <a:ahLst/>
            <a:cxnLst/>
            <a:rect r="r" b="b" t="t" l="l"/>
            <a:pathLst>
              <a:path h="905889" w="859735">
                <a:moveTo>
                  <a:pt x="0" y="0"/>
                </a:moveTo>
                <a:lnTo>
                  <a:pt x="859735" y="0"/>
                </a:lnTo>
                <a:lnTo>
                  <a:pt x="859735" y="905889"/>
                </a:lnTo>
                <a:lnTo>
                  <a:pt x="0" y="90588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-59" r="0" b="-59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98415" y="8845337"/>
            <a:ext cx="21430122" cy="1441663"/>
          </a:xfrm>
          <a:custGeom>
            <a:avLst/>
            <a:gdLst/>
            <a:ahLst/>
            <a:cxnLst/>
            <a:rect r="r" b="b" t="t" l="l"/>
            <a:pathLst>
              <a:path h="1441663" w="21430122">
                <a:moveTo>
                  <a:pt x="0" y="0"/>
                </a:moveTo>
                <a:lnTo>
                  <a:pt x="21430122" y="0"/>
                </a:lnTo>
                <a:lnTo>
                  <a:pt x="21430122" y="1441663"/>
                </a:lnTo>
                <a:lnTo>
                  <a:pt x="0" y="1441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40" r="0" b="-54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853147" y="1758021"/>
            <a:ext cx="13126484" cy="13126484"/>
            <a:chOff x="0" y="0"/>
            <a:chExt cx="17501979" cy="1750197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95250" y="95250"/>
              <a:ext cx="14885415" cy="14885415"/>
            </a:xfrm>
            <a:custGeom>
              <a:avLst/>
              <a:gdLst/>
              <a:ahLst/>
              <a:cxnLst/>
              <a:rect r="r" b="b" t="t" l="l"/>
              <a:pathLst>
                <a:path h="14885415" w="14885415">
                  <a:moveTo>
                    <a:pt x="7442708" y="0"/>
                  </a:moveTo>
                  <a:cubicBezTo>
                    <a:pt x="3332226" y="0"/>
                    <a:pt x="0" y="3332226"/>
                    <a:pt x="0" y="7442708"/>
                  </a:cubicBezTo>
                  <a:cubicBezTo>
                    <a:pt x="0" y="11553189"/>
                    <a:pt x="3332226" y="14885415"/>
                    <a:pt x="7442708" y="14885415"/>
                  </a:cubicBezTo>
                  <a:cubicBezTo>
                    <a:pt x="11553189" y="14885415"/>
                    <a:pt x="14885415" y="11553189"/>
                    <a:pt x="14885415" y="7442708"/>
                  </a:cubicBezTo>
                  <a:cubicBezTo>
                    <a:pt x="14885415" y="3332226"/>
                    <a:pt x="11553190" y="0"/>
                    <a:pt x="7442708" y="0"/>
                  </a:cubicBezTo>
                  <a:close/>
                </a:path>
              </a:pathLst>
            </a:custGeom>
            <a:blipFill>
              <a:blip r:embed="rId4"/>
              <a:stretch>
                <a:fillRect l="-639" t="-639" r="-16938" b="-16938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075915" cy="15075915"/>
            </a:xfrm>
            <a:custGeom>
              <a:avLst/>
              <a:gdLst/>
              <a:ahLst/>
              <a:cxnLst/>
              <a:rect r="r" b="b" t="t" l="l"/>
              <a:pathLst>
                <a:path h="15075915" w="15075915">
                  <a:moveTo>
                    <a:pt x="7537958" y="190500"/>
                  </a:moveTo>
                  <a:cubicBezTo>
                    <a:pt x="3480054" y="190500"/>
                    <a:pt x="190500" y="3480054"/>
                    <a:pt x="190500" y="7537958"/>
                  </a:cubicBezTo>
                  <a:lnTo>
                    <a:pt x="95250" y="7537958"/>
                  </a:lnTo>
                  <a:lnTo>
                    <a:pt x="190500" y="7537958"/>
                  </a:lnTo>
                  <a:cubicBezTo>
                    <a:pt x="190500" y="11595862"/>
                    <a:pt x="3480054" y="14885415"/>
                    <a:pt x="7537958" y="14885415"/>
                  </a:cubicBezTo>
                  <a:lnTo>
                    <a:pt x="7537958" y="14980665"/>
                  </a:lnTo>
                  <a:lnTo>
                    <a:pt x="7537958" y="14885415"/>
                  </a:lnTo>
                  <a:cubicBezTo>
                    <a:pt x="11595862" y="14885415"/>
                    <a:pt x="14885415" y="11595862"/>
                    <a:pt x="14885415" y="7537958"/>
                  </a:cubicBezTo>
                  <a:lnTo>
                    <a:pt x="14980665" y="7537958"/>
                  </a:lnTo>
                  <a:lnTo>
                    <a:pt x="14885415" y="7537958"/>
                  </a:lnTo>
                  <a:cubicBezTo>
                    <a:pt x="14885415" y="3480054"/>
                    <a:pt x="11595862" y="190500"/>
                    <a:pt x="7537958" y="190500"/>
                  </a:cubicBezTo>
                  <a:lnTo>
                    <a:pt x="7537958" y="95250"/>
                  </a:lnTo>
                  <a:lnTo>
                    <a:pt x="7537958" y="190500"/>
                  </a:lnTo>
                  <a:moveTo>
                    <a:pt x="7537958" y="0"/>
                  </a:moveTo>
                  <a:cubicBezTo>
                    <a:pt x="11701018" y="0"/>
                    <a:pt x="15075915" y="3374898"/>
                    <a:pt x="15075915" y="7537958"/>
                  </a:cubicBezTo>
                  <a:cubicBezTo>
                    <a:pt x="15075915" y="11701018"/>
                    <a:pt x="11701018" y="15075915"/>
                    <a:pt x="7537958" y="15075915"/>
                  </a:cubicBezTo>
                  <a:cubicBezTo>
                    <a:pt x="3374898" y="15075915"/>
                    <a:pt x="0" y="11701018"/>
                    <a:pt x="0" y="7537958"/>
                  </a:cubicBezTo>
                  <a:cubicBezTo>
                    <a:pt x="0" y="3374897"/>
                    <a:pt x="3374898" y="0"/>
                    <a:pt x="7537958" y="0"/>
                  </a:cubicBezTo>
                  <a:close/>
                </a:path>
              </a:pathLst>
            </a:custGeom>
            <a:solidFill>
              <a:srgbClr val="71B93A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5480405" y="2317040"/>
            <a:ext cx="3773086" cy="3773086"/>
            <a:chOff x="0" y="0"/>
            <a:chExt cx="5030781" cy="503078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95250" y="95250"/>
              <a:ext cx="4278630" cy="4278630"/>
            </a:xfrm>
            <a:custGeom>
              <a:avLst/>
              <a:gdLst/>
              <a:ahLst/>
              <a:cxnLst/>
              <a:rect r="r" b="b" t="t" l="l"/>
              <a:pathLst>
                <a:path h="4278630" w="4278630">
                  <a:moveTo>
                    <a:pt x="2139315" y="0"/>
                  </a:moveTo>
                  <a:cubicBezTo>
                    <a:pt x="957834" y="0"/>
                    <a:pt x="0" y="957834"/>
                    <a:pt x="0" y="2139315"/>
                  </a:cubicBezTo>
                  <a:cubicBezTo>
                    <a:pt x="0" y="3320796"/>
                    <a:pt x="957834" y="4278630"/>
                    <a:pt x="2139315" y="4278630"/>
                  </a:cubicBezTo>
                  <a:cubicBezTo>
                    <a:pt x="3320796" y="4278630"/>
                    <a:pt x="4278630" y="3320923"/>
                    <a:pt x="4278630" y="2139315"/>
                  </a:cubicBezTo>
                  <a:cubicBezTo>
                    <a:pt x="4278630" y="957707"/>
                    <a:pt x="3320923" y="0"/>
                    <a:pt x="2139315" y="0"/>
                  </a:cubicBezTo>
                  <a:close/>
                </a:path>
              </a:pathLst>
            </a:custGeom>
            <a:blipFill>
              <a:blip r:embed="rId5"/>
              <a:stretch>
                <a:fillRect l="-2226" t="-2226" r="-15353" b="-15353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469130" cy="4469130"/>
            </a:xfrm>
            <a:custGeom>
              <a:avLst/>
              <a:gdLst/>
              <a:ahLst/>
              <a:cxnLst/>
              <a:rect r="r" b="b" t="t" l="l"/>
              <a:pathLst>
                <a:path h="4469130" w="4469130">
                  <a:moveTo>
                    <a:pt x="2234565" y="190500"/>
                  </a:moveTo>
                  <a:cubicBezTo>
                    <a:pt x="1105662" y="190500"/>
                    <a:pt x="190500" y="1105662"/>
                    <a:pt x="190500" y="2234565"/>
                  </a:cubicBezTo>
                  <a:lnTo>
                    <a:pt x="95250" y="2234565"/>
                  </a:lnTo>
                  <a:lnTo>
                    <a:pt x="190500" y="2234565"/>
                  </a:lnTo>
                  <a:cubicBezTo>
                    <a:pt x="190500" y="3363468"/>
                    <a:pt x="1105662" y="4278630"/>
                    <a:pt x="2234565" y="4278630"/>
                  </a:cubicBezTo>
                  <a:lnTo>
                    <a:pt x="2234565" y="4373880"/>
                  </a:lnTo>
                  <a:lnTo>
                    <a:pt x="2234565" y="4278630"/>
                  </a:lnTo>
                  <a:cubicBezTo>
                    <a:pt x="3363468" y="4278630"/>
                    <a:pt x="4278630" y="3363468"/>
                    <a:pt x="4278630" y="2234565"/>
                  </a:cubicBezTo>
                  <a:lnTo>
                    <a:pt x="4373880" y="2234565"/>
                  </a:lnTo>
                  <a:lnTo>
                    <a:pt x="4278630" y="2234565"/>
                  </a:lnTo>
                  <a:cubicBezTo>
                    <a:pt x="4278630" y="1105662"/>
                    <a:pt x="3363468" y="190500"/>
                    <a:pt x="2234565" y="190500"/>
                  </a:cubicBezTo>
                  <a:lnTo>
                    <a:pt x="2234565" y="95250"/>
                  </a:lnTo>
                  <a:lnTo>
                    <a:pt x="2234565" y="190500"/>
                  </a:lnTo>
                  <a:moveTo>
                    <a:pt x="2234565" y="0"/>
                  </a:moveTo>
                  <a:cubicBezTo>
                    <a:pt x="3468751" y="0"/>
                    <a:pt x="4469130" y="1000506"/>
                    <a:pt x="4469130" y="2234565"/>
                  </a:cubicBezTo>
                  <a:cubicBezTo>
                    <a:pt x="4469130" y="3468624"/>
                    <a:pt x="3468751" y="4469130"/>
                    <a:pt x="2234565" y="4469130"/>
                  </a:cubicBezTo>
                  <a:cubicBezTo>
                    <a:pt x="1000379" y="4469130"/>
                    <a:pt x="0" y="3468751"/>
                    <a:pt x="0" y="2234565"/>
                  </a:cubicBezTo>
                  <a:cubicBezTo>
                    <a:pt x="0" y="1000379"/>
                    <a:pt x="1000506" y="0"/>
                    <a:pt x="2234565" y="0"/>
                  </a:cubicBezTo>
                  <a:close/>
                </a:path>
              </a:pathLst>
            </a:custGeom>
            <a:solidFill>
              <a:srgbClr val="71B93A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5762446" y="7871175"/>
            <a:ext cx="3554105" cy="2681734"/>
          </a:xfrm>
          <a:custGeom>
            <a:avLst/>
            <a:gdLst/>
            <a:ahLst/>
            <a:cxnLst/>
            <a:rect r="r" b="b" t="t" l="l"/>
            <a:pathLst>
              <a:path h="2681734" w="3554105">
                <a:moveTo>
                  <a:pt x="0" y="0"/>
                </a:moveTo>
                <a:lnTo>
                  <a:pt x="3554105" y="0"/>
                </a:lnTo>
                <a:lnTo>
                  <a:pt x="3554105" y="2681734"/>
                </a:lnTo>
                <a:lnTo>
                  <a:pt x="0" y="26817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35" t="0" r="-35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-1738096"/>
            <a:ext cx="18288000" cy="3605814"/>
          </a:xfrm>
          <a:custGeom>
            <a:avLst/>
            <a:gdLst/>
            <a:ahLst/>
            <a:cxnLst/>
            <a:rect r="r" b="b" t="t" l="l"/>
            <a:pathLst>
              <a:path h="3605814" w="18288000">
                <a:moveTo>
                  <a:pt x="0" y="0"/>
                </a:moveTo>
                <a:lnTo>
                  <a:pt x="18288000" y="0"/>
                </a:lnTo>
                <a:lnTo>
                  <a:pt x="18288000" y="3605814"/>
                </a:lnTo>
                <a:lnTo>
                  <a:pt x="0" y="36058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64435" y="-328118"/>
            <a:ext cx="1454060" cy="2496520"/>
          </a:xfrm>
          <a:custGeom>
            <a:avLst/>
            <a:gdLst/>
            <a:ahLst/>
            <a:cxnLst/>
            <a:rect r="r" b="b" t="t" l="l"/>
            <a:pathLst>
              <a:path h="2496520" w="1454060">
                <a:moveTo>
                  <a:pt x="0" y="0"/>
                </a:moveTo>
                <a:lnTo>
                  <a:pt x="1454060" y="0"/>
                </a:lnTo>
                <a:lnTo>
                  <a:pt x="1454060" y="2496520"/>
                </a:lnTo>
                <a:lnTo>
                  <a:pt x="0" y="24965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25699" y="983058"/>
            <a:ext cx="859735" cy="905889"/>
          </a:xfrm>
          <a:custGeom>
            <a:avLst/>
            <a:gdLst/>
            <a:ahLst/>
            <a:cxnLst/>
            <a:rect r="r" b="b" t="t" l="l"/>
            <a:pathLst>
              <a:path h="905889" w="859735">
                <a:moveTo>
                  <a:pt x="0" y="0"/>
                </a:moveTo>
                <a:lnTo>
                  <a:pt x="859735" y="0"/>
                </a:lnTo>
                <a:lnTo>
                  <a:pt x="859735" y="905889"/>
                </a:lnTo>
                <a:lnTo>
                  <a:pt x="0" y="90588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-59" r="0" b="-59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621959" y="766066"/>
            <a:ext cx="3637341" cy="912574"/>
          </a:xfrm>
          <a:custGeom>
            <a:avLst/>
            <a:gdLst/>
            <a:ahLst/>
            <a:cxnLst/>
            <a:rect r="r" b="b" t="t" l="l"/>
            <a:pathLst>
              <a:path h="912574" w="3637341">
                <a:moveTo>
                  <a:pt x="0" y="0"/>
                </a:moveTo>
                <a:lnTo>
                  <a:pt x="3637341" y="0"/>
                </a:lnTo>
                <a:lnTo>
                  <a:pt x="3637341" y="912574"/>
                </a:lnTo>
                <a:lnTo>
                  <a:pt x="0" y="91257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222219" y="8766181"/>
            <a:ext cx="4280770" cy="2218217"/>
          </a:xfrm>
          <a:custGeom>
            <a:avLst/>
            <a:gdLst/>
            <a:ahLst/>
            <a:cxnLst/>
            <a:rect r="r" b="b" t="t" l="l"/>
            <a:pathLst>
              <a:path h="2218217" w="4280770">
                <a:moveTo>
                  <a:pt x="0" y="0"/>
                </a:moveTo>
                <a:lnTo>
                  <a:pt x="4280770" y="0"/>
                </a:lnTo>
                <a:lnTo>
                  <a:pt x="4280770" y="2218217"/>
                </a:lnTo>
                <a:lnTo>
                  <a:pt x="0" y="221821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39" t="0" r="-39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3731010" y="1056195"/>
            <a:ext cx="3419238" cy="594207"/>
            <a:chOff x="0" y="0"/>
            <a:chExt cx="4558984" cy="79227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558984" cy="792276"/>
            </a:xfrm>
            <a:custGeom>
              <a:avLst/>
              <a:gdLst/>
              <a:ahLst/>
              <a:cxnLst/>
              <a:rect r="r" b="b" t="t" l="l"/>
              <a:pathLst>
                <a:path h="792276" w="4558984">
                  <a:moveTo>
                    <a:pt x="0" y="0"/>
                  </a:moveTo>
                  <a:lnTo>
                    <a:pt x="4558984" y="0"/>
                  </a:lnTo>
                  <a:lnTo>
                    <a:pt x="4558984" y="792276"/>
                  </a:lnTo>
                  <a:lnTo>
                    <a:pt x="0" y="7922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33350"/>
              <a:ext cx="4558984" cy="92562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079"/>
                </a:lnSpc>
              </a:pPr>
              <a:r>
                <a:rPr lang="en-US" sz="2399">
                  <a:solidFill>
                    <a:srgbClr val="004323"/>
                  </a:solidFill>
                  <a:latin typeface="Poppins"/>
                  <a:ea typeface="Poppins"/>
                  <a:cs typeface="Poppins"/>
                  <a:sym typeface="Poppins"/>
                </a:rPr>
                <a:t>AgroBrain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847187" y="6159850"/>
            <a:ext cx="5722500" cy="2568575"/>
            <a:chOff x="0" y="0"/>
            <a:chExt cx="7630000" cy="342476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630000" cy="3424767"/>
            </a:xfrm>
            <a:custGeom>
              <a:avLst/>
              <a:gdLst/>
              <a:ahLst/>
              <a:cxnLst/>
              <a:rect r="r" b="b" t="t" l="l"/>
              <a:pathLst>
                <a:path h="3424767" w="7630000">
                  <a:moveTo>
                    <a:pt x="0" y="0"/>
                  </a:moveTo>
                  <a:lnTo>
                    <a:pt x="7630000" y="0"/>
                  </a:lnTo>
                  <a:lnTo>
                    <a:pt x="7630000" y="3424767"/>
                  </a:lnTo>
                  <a:lnTo>
                    <a:pt x="0" y="3424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23825"/>
              <a:ext cx="7630000" cy="354859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•   Data-Driven Farming</a:t>
              </a:r>
            </a:p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•   All-in-One Agriculture Platform</a:t>
              </a:r>
            </a:p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•   Smart Decision Making with Real-Time Insights</a:t>
              </a:r>
            </a:p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•  Easy-to-Use Interface for Farmers</a:t>
              </a:r>
            </a:p>
            <a:p>
              <a:pPr algn="l">
                <a:lnSpc>
                  <a:spcPts val="340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847187" y="2982324"/>
            <a:ext cx="7102868" cy="3359425"/>
            <a:chOff x="0" y="0"/>
            <a:chExt cx="9470491" cy="447923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470491" cy="4479234"/>
            </a:xfrm>
            <a:custGeom>
              <a:avLst/>
              <a:gdLst/>
              <a:ahLst/>
              <a:cxnLst/>
              <a:rect r="r" b="b" t="t" l="l"/>
              <a:pathLst>
                <a:path h="4479234" w="9470491">
                  <a:moveTo>
                    <a:pt x="0" y="0"/>
                  </a:moveTo>
                  <a:lnTo>
                    <a:pt x="9470491" y="0"/>
                  </a:lnTo>
                  <a:lnTo>
                    <a:pt x="9470491" y="4479234"/>
                  </a:lnTo>
                  <a:lnTo>
                    <a:pt x="0" y="44792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104775"/>
              <a:ext cx="9470491" cy="437445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589"/>
                </a:lnSpc>
              </a:pPr>
              <a:r>
                <a:rPr lang="en-US" sz="6864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UNIQUE SELLING POINTS &amp; ADVANTAGES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98415" y="8845337"/>
            <a:ext cx="21430122" cy="1441663"/>
          </a:xfrm>
          <a:custGeom>
            <a:avLst/>
            <a:gdLst/>
            <a:ahLst/>
            <a:cxnLst/>
            <a:rect r="r" b="b" t="t" l="l"/>
            <a:pathLst>
              <a:path h="1441663" w="21430122">
                <a:moveTo>
                  <a:pt x="0" y="0"/>
                </a:moveTo>
                <a:lnTo>
                  <a:pt x="21430122" y="0"/>
                </a:lnTo>
                <a:lnTo>
                  <a:pt x="21430122" y="1441663"/>
                </a:lnTo>
                <a:lnTo>
                  <a:pt x="0" y="1441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40" r="0" b="-54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61885" y="6575204"/>
            <a:ext cx="5453349" cy="4114800"/>
          </a:xfrm>
          <a:custGeom>
            <a:avLst/>
            <a:gdLst/>
            <a:ahLst/>
            <a:cxnLst/>
            <a:rect r="r" b="b" t="t" l="l"/>
            <a:pathLst>
              <a:path h="4114800" w="5453349">
                <a:moveTo>
                  <a:pt x="0" y="0"/>
                </a:moveTo>
                <a:lnTo>
                  <a:pt x="5453349" y="0"/>
                </a:lnTo>
                <a:lnTo>
                  <a:pt x="54533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1" t="0" r="-41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-1738096"/>
            <a:ext cx="18288000" cy="3605814"/>
          </a:xfrm>
          <a:custGeom>
            <a:avLst/>
            <a:gdLst/>
            <a:ahLst/>
            <a:cxnLst/>
            <a:rect r="r" b="b" t="t" l="l"/>
            <a:pathLst>
              <a:path h="3605814" w="18288000">
                <a:moveTo>
                  <a:pt x="0" y="0"/>
                </a:moveTo>
                <a:lnTo>
                  <a:pt x="18288000" y="0"/>
                </a:lnTo>
                <a:lnTo>
                  <a:pt x="18288000" y="3605814"/>
                </a:lnTo>
                <a:lnTo>
                  <a:pt x="0" y="36058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64435" y="-328118"/>
            <a:ext cx="1454060" cy="2496520"/>
          </a:xfrm>
          <a:custGeom>
            <a:avLst/>
            <a:gdLst/>
            <a:ahLst/>
            <a:cxnLst/>
            <a:rect r="r" b="b" t="t" l="l"/>
            <a:pathLst>
              <a:path h="2496520" w="1454060">
                <a:moveTo>
                  <a:pt x="0" y="0"/>
                </a:moveTo>
                <a:lnTo>
                  <a:pt x="1454060" y="0"/>
                </a:lnTo>
                <a:lnTo>
                  <a:pt x="1454060" y="2496520"/>
                </a:lnTo>
                <a:lnTo>
                  <a:pt x="0" y="24965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621959" y="766066"/>
            <a:ext cx="3637341" cy="912574"/>
          </a:xfrm>
          <a:custGeom>
            <a:avLst/>
            <a:gdLst/>
            <a:ahLst/>
            <a:cxnLst/>
            <a:rect r="r" b="b" t="t" l="l"/>
            <a:pathLst>
              <a:path h="912574" w="3637341">
                <a:moveTo>
                  <a:pt x="0" y="0"/>
                </a:moveTo>
                <a:lnTo>
                  <a:pt x="3637341" y="0"/>
                </a:lnTo>
                <a:lnTo>
                  <a:pt x="3637341" y="912574"/>
                </a:lnTo>
                <a:lnTo>
                  <a:pt x="0" y="9125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22219" y="8766181"/>
            <a:ext cx="4280770" cy="2218217"/>
          </a:xfrm>
          <a:custGeom>
            <a:avLst/>
            <a:gdLst/>
            <a:ahLst/>
            <a:cxnLst/>
            <a:rect r="r" b="b" t="t" l="l"/>
            <a:pathLst>
              <a:path h="2218217" w="4280770">
                <a:moveTo>
                  <a:pt x="0" y="0"/>
                </a:moveTo>
                <a:lnTo>
                  <a:pt x="4280770" y="0"/>
                </a:lnTo>
                <a:lnTo>
                  <a:pt x="4280770" y="2218217"/>
                </a:lnTo>
                <a:lnTo>
                  <a:pt x="0" y="221821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39" t="0" r="-39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3731010" y="1056195"/>
            <a:ext cx="3419238" cy="594207"/>
            <a:chOff x="0" y="0"/>
            <a:chExt cx="4558984" cy="7922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558984" cy="792276"/>
            </a:xfrm>
            <a:custGeom>
              <a:avLst/>
              <a:gdLst/>
              <a:ahLst/>
              <a:cxnLst/>
              <a:rect r="r" b="b" t="t" l="l"/>
              <a:pathLst>
                <a:path h="792276" w="4558984">
                  <a:moveTo>
                    <a:pt x="0" y="0"/>
                  </a:moveTo>
                  <a:lnTo>
                    <a:pt x="4558984" y="0"/>
                  </a:lnTo>
                  <a:lnTo>
                    <a:pt x="4558984" y="792276"/>
                  </a:lnTo>
                  <a:lnTo>
                    <a:pt x="0" y="7922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33350"/>
              <a:ext cx="4558984" cy="92562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079"/>
                </a:lnSpc>
              </a:pPr>
              <a:r>
                <a:rPr lang="en-US" sz="2399">
                  <a:solidFill>
                    <a:srgbClr val="004323"/>
                  </a:solidFill>
                  <a:latin typeface="Poppins"/>
                  <a:ea typeface="Poppins"/>
                  <a:cs typeface="Poppins"/>
                  <a:sym typeface="Poppins"/>
                </a:rPr>
                <a:t>AgroBrain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912971" y="3330282"/>
            <a:ext cx="10116955" cy="2530750"/>
            <a:chOff x="0" y="0"/>
            <a:chExt cx="13489273" cy="337433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489273" cy="3374334"/>
            </a:xfrm>
            <a:custGeom>
              <a:avLst/>
              <a:gdLst/>
              <a:ahLst/>
              <a:cxnLst/>
              <a:rect r="r" b="b" t="t" l="l"/>
              <a:pathLst>
                <a:path h="3374334" w="13489273">
                  <a:moveTo>
                    <a:pt x="0" y="0"/>
                  </a:moveTo>
                  <a:lnTo>
                    <a:pt x="13489273" y="0"/>
                  </a:lnTo>
                  <a:lnTo>
                    <a:pt x="13489273" y="3374334"/>
                  </a:lnTo>
                  <a:lnTo>
                    <a:pt x="0" y="33743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04775"/>
              <a:ext cx="13489273" cy="326955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6589"/>
                </a:lnSpc>
              </a:pPr>
              <a:r>
                <a:rPr lang="en-US" sz="6864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CONCLUSION – A CALL TO ACTION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429535" y="2563359"/>
            <a:ext cx="7090500" cy="420878"/>
            <a:chOff x="0" y="0"/>
            <a:chExt cx="9454000" cy="56117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454000" cy="561171"/>
            </a:xfrm>
            <a:custGeom>
              <a:avLst/>
              <a:gdLst/>
              <a:ahLst/>
              <a:cxnLst/>
              <a:rect r="r" b="b" t="t" l="l"/>
              <a:pathLst>
                <a:path h="561171" w="9454000">
                  <a:moveTo>
                    <a:pt x="0" y="0"/>
                  </a:moveTo>
                  <a:lnTo>
                    <a:pt x="9454000" y="0"/>
                  </a:lnTo>
                  <a:lnTo>
                    <a:pt x="9454000" y="561171"/>
                  </a:lnTo>
                  <a:lnTo>
                    <a:pt x="0" y="5611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9454000" cy="63737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496"/>
                </a:lnSpc>
              </a:pPr>
              <a:r>
                <a:rPr lang="en-US" sz="2300" spc="448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THE FUTURE IS IN OUR HANDS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508575" y="5739799"/>
            <a:ext cx="11270849" cy="1711325"/>
            <a:chOff x="0" y="0"/>
            <a:chExt cx="15027799" cy="228176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027799" cy="2281767"/>
            </a:xfrm>
            <a:custGeom>
              <a:avLst/>
              <a:gdLst/>
              <a:ahLst/>
              <a:cxnLst/>
              <a:rect r="r" b="b" t="t" l="l"/>
              <a:pathLst>
                <a:path h="2281767" w="15027799">
                  <a:moveTo>
                    <a:pt x="0" y="0"/>
                  </a:moveTo>
                  <a:lnTo>
                    <a:pt x="15027799" y="0"/>
                  </a:lnTo>
                  <a:lnTo>
                    <a:pt x="15027799" y="2281767"/>
                  </a:lnTo>
                  <a:lnTo>
                    <a:pt x="0" y="2281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23825"/>
              <a:ext cx="15027799" cy="240559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AgroBrain enhances productivity and efficiency in farming</a:t>
              </a:r>
            </a:p>
            <a:p>
              <a:pPr algn="ctr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and A smart companion for modern farmers</a:t>
              </a:r>
            </a:p>
            <a:p>
              <a:pPr algn="ctr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Join us in revolutionizing agriculture with technology!</a:t>
              </a:r>
            </a:p>
            <a:p>
              <a:pPr algn="ctr">
                <a:lnSpc>
                  <a:spcPts val="3400"/>
                </a:lnSpc>
              </a:pPr>
            </a:p>
          </p:txBody>
        </p:sp>
      </p:grp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6569" y="1802995"/>
            <a:ext cx="16012497" cy="4673387"/>
            <a:chOff x="0" y="0"/>
            <a:chExt cx="21349996" cy="62311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349996" cy="6231183"/>
            </a:xfrm>
            <a:custGeom>
              <a:avLst/>
              <a:gdLst/>
              <a:ahLst/>
              <a:cxnLst/>
              <a:rect r="r" b="b" t="t" l="l"/>
              <a:pathLst>
                <a:path h="6231183" w="21349996">
                  <a:moveTo>
                    <a:pt x="0" y="0"/>
                  </a:moveTo>
                  <a:lnTo>
                    <a:pt x="21349996" y="0"/>
                  </a:lnTo>
                  <a:lnTo>
                    <a:pt x="21349996" y="6231183"/>
                  </a:lnTo>
                  <a:lnTo>
                    <a:pt x="0" y="62311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71450"/>
              <a:ext cx="21349996" cy="60597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2117"/>
                </a:lnSpc>
              </a:pPr>
              <a:r>
                <a:rPr lang="en-US" sz="12623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THANK YOU</a:t>
              </a:r>
            </a:p>
            <a:p>
              <a:pPr algn="ctr">
                <a:lnSpc>
                  <a:spcPts val="12117"/>
                </a:lnSpc>
              </a:pPr>
              <a:r>
                <a:rPr lang="en-US" sz="12623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FOR ATTENTION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3225090" y="6476382"/>
            <a:ext cx="5453349" cy="4114800"/>
          </a:xfrm>
          <a:custGeom>
            <a:avLst/>
            <a:gdLst/>
            <a:ahLst/>
            <a:cxnLst/>
            <a:rect r="r" b="b" t="t" l="l"/>
            <a:pathLst>
              <a:path h="4114800" w="5453349">
                <a:moveTo>
                  <a:pt x="0" y="0"/>
                </a:moveTo>
                <a:lnTo>
                  <a:pt x="5453349" y="0"/>
                </a:lnTo>
                <a:lnTo>
                  <a:pt x="54533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1" t="0" r="-4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894670" y="9018159"/>
            <a:ext cx="4729260" cy="2450616"/>
          </a:xfrm>
          <a:custGeom>
            <a:avLst/>
            <a:gdLst/>
            <a:ahLst/>
            <a:cxnLst/>
            <a:rect r="r" b="b" t="t" l="l"/>
            <a:pathLst>
              <a:path h="2450616" w="4729260">
                <a:moveTo>
                  <a:pt x="0" y="0"/>
                </a:moveTo>
                <a:lnTo>
                  <a:pt x="4729260" y="0"/>
                </a:lnTo>
                <a:lnTo>
                  <a:pt x="4729260" y="2450616"/>
                </a:lnTo>
                <a:lnTo>
                  <a:pt x="0" y="2450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90" r="0" b="-9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-1738096"/>
            <a:ext cx="18288000" cy="3605814"/>
          </a:xfrm>
          <a:custGeom>
            <a:avLst/>
            <a:gdLst/>
            <a:ahLst/>
            <a:cxnLst/>
            <a:rect r="r" b="b" t="t" l="l"/>
            <a:pathLst>
              <a:path h="3605814" w="18288000">
                <a:moveTo>
                  <a:pt x="0" y="0"/>
                </a:moveTo>
                <a:lnTo>
                  <a:pt x="18288000" y="0"/>
                </a:lnTo>
                <a:lnTo>
                  <a:pt x="18288000" y="3605814"/>
                </a:lnTo>
                <a:lnTo>
                  <a:pt x="0" y="36058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64435" y="-328118"/>
            <a:ext cx="1454060" cy="2496520"/>
          </a:xfrm>
          <a:custGeom>
            <a:avLst/>
            <a:gdLst/>
            <a:ahLst/>
            <a:cxnLst/>
            <a:rect r="r" b="b" t="t" l="l"/>
            <a:pathLst>
              <a:path h="2496520" w="1454060">
                <a:moveTo>
                  <a:pt x="0" y="0"/>
                </a:moveTo>
                <a:lnTo>
                  <a:pt x="1454060" y="0"/>
                </a:lnTo>
                <a:lnTo>
                  <a:pt x="1454060" y="2496520"/>
                </a:lnTo>
                <a:lnTo>
                  <a:pt x="0" y="24965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25699" y="983058"/>
            <a:ext cx="859735" cy="905889"/>
          </a:xfrm>
          <a:custGeom>
            <a:avLst/>
            <a:gdLst/>
            <a:ahLst/>
            <a:cxnLst/>
            <a:rect r="r" b="b" t="t" l="l"/>
            <a:pathLst>
              <a:path h="905889" w="859735">
                <a:moveTo>
                  <a:pt x="0" y="0"/>
                </a:moveTo>
                <a:lnTo>
                  <a:pt x="859735" y="0"/>
                </a:lnTo>
                <a:lnTo>
                  <a:pt x="859735" y="905889"/>
                </a:lnTo>
                <a:lnTo>
                  <a:pt x="0" y="9058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59" r="0" b="-59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621959" y="766066"/>
            <a:ext cx="3637341" cy="912574"/>
          </a:xfrm>
          <a:custGeom>
            <a:avLst/>
            <a:gdLst/>
            <a:ahLst/>
            <a:cxnLst/>
            <a:rect r="r" b="b" t="t" l="l"/>
            <a:pathLst>
              <a:path h="912574" w="3637341">
                <a:moveTo>
                  <a:pt x="0" y="0"/>
                </a:moveTo>
                <a:lnTo>
                  <a:pt x="3637341" y="0"/>
                </a:lnTo>
                <a:lnTo>
                  <a:pt x="3637341" y="912574"/>
                </a:lnTo>
                <a:lnTo>
                  <a:pt x="0" y="9125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3731010" y="1056195"/>
            <a:ext cx="3419238" cy="594207"/>
            <a:chOff x="0" y="0"/>
            <a:chExt cx="4558984" cy="7922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558984" cy="792276"/>
            </a:xfrm>
            <a:custGeom>
              <a:avLst/>
              <a:gdLst/>
              <a:ahLst/>
              <a:cxnLst/>
              <a:rect r="r" b="b" t="t" l="l"/>
              <a:pathLst>
                <a:path h="792276" w="4558984">
                  <a:moveTo>
                    <a:pt x="0" y="0"/>
                  </a:moveTo>
                  <a:lnTo>
                    <a:pt x="4558984" y="0"/>
                  </a:lnTo>
                  <a:lnTo>
                    <a:pt x="4558984" y="792276"/>
                  </a:lnTo>
                  <a:lnTo>
                    <a:pt x="0" y="7922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33350"/>
              <a:ext cx="4558984" cy="92562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079"/>
                </a:lnSpc>
              </a:pPr>
              <a:r>
                <a:rPr lang="en-US" sz="2399">
                  <a:solidFill>
                    <a:srgbClr val="004323"/>
                  </a:solidFill>
                  <a:latin typeface="Poppins"/>
                  <a:ea typeface="Poppins"/>
                  <a:cs typeface="Poppins"/>
                  <a:sym typeface="Poppins"/>
                </a:rPr>
                <a:t>AgroBrain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326611" y="6468131"/>
            <a:ext cx="2143363" cy="431785"/>
            <a:chOff x="0" y="0"/>
            <a:chExt cx="2857817" cy="57571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57817" cy="575713"/>
            </a:xfrm>
            <a:custGeom>
              <a:avLst/>
              <a:gdLst/>
              <a:ahLst/>
              <a:cxnLst/>
              <a:rect r="r" b="b" t="t" l="l"/>
              <a:pathLst>
                <a:path h="575713" w="2857817">
                  <a:moveTo>
                    <a:pt x="0" y="0"/>
                  </a:moveTo>
                  <a:lnTo>
                    <a:pt x="2857817" y="0"/>
                  </a:lnTo>
                  <a:lnTo>
                    <a:pt x="2857817" y="575713"/>
                  </a:lnTo>
                  <a:lnTo>
                    <a:pt x="0" y="5757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2857817" cy="6328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500"/>
                </a:lnSpc>
              </a:pPr>
              <a:r>
                <a:rPr lang="en-US" sz="24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presented by: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-152954" y="9018159"/>
            <a:ext cx="21430122" cy="1441663"/>
          </a:xfrm>
          <a:custGeom>
            <a:avLst/>
            <a:gdLst/>
            <a:ahLst/>
            <a:cxnLst/>
            <a:rect r="r" b="b" t="t" l="l"/>
            <a:pathLst>
              <a:path h="1441663" w="21430122">
                <a:moveTo>
                  <a:pt x="0" y="0"/>
                </a:moveTo>
                <a:lnTo>
                  <a:pt x="21430122" y="0"/>
                </a:lnTo>
                <a:lnTo>
                  <a:pt x="21430122" y="1441663"/>
                </a:lnTo>
                <a:lnTo>
                  <a:pt x="0" y="144166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-540" r="0" b="-54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2029254" y="6476382"/>
            <a:ext cx="4292060" cy="2771077"/>
            <a:chOff x="0" y="0"/>
            <a:chExt cx="5722746" cy="369476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722746" cy="3694769"/>
            </a:xfrm>
            <a:custGeom>
              <a:avLst/>
              <a:gdLst/>
              <a:ahLst/>
              <a:cxnLst/>
              <a:rect r="r" b="b" t="t" l="l"/>
              <a:pathLst>
                <a:path h="3694769" w="5722746">
                  <a:moveTo>
                    <a:pt x="0" y="0"/>
                  </a:moveTo>
                  <a:lnTo>
                    <a:pt x="5722746" y="0"/>
                  </a:lnTo>
                  <a:lnTo>
                    <a:pt x="5722746" y="3694769"/>
                  </a:lnTo>
                  <a:lnTo>
                    <a:pt x="0" y="36947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5722746" cy="376144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2800"/>
                </a:lnSpc>
              </a:pPr>
              <a:r>
                <a:rPr lang="en-US" b="true" sz="2000" i="true">
                  <a:solidFill>
                    <a:srgbClr val="FFFFFF"/>
                  </a:solidFill>
                  <a:latin typeface="Poppins Semi-Bold Italics"/>
                  <a:ea typeface="Poppins Semi-Bold Italics"/>
                  <a:cs typeface="Poppins Semi-Bold Italics"/>
                  <a:sym typeface="Poppins Semi-Bold Italics"/>
                </a:rPr>
                <a:t>Meet Doshi</a:t>
              </a:r>
            </a:p>
            <a:p>
              <a:pPr algn="r">
                <a:lnSpc>
                  <a:spcPts val="4758"/>
                </a:lnSpc>
              </a:pPr>
              <a:r>
                <a:rPr lang="en-US" b="true" sz="2000" i="true">
                  <a:solidFill>
                    <a:srgbClr val="FFFFFF"/>
                  </a:solidFill>
                  <a:latin typeface="Poppins Semi-Bold Italics"/>
                  <a:ea typeface="Poppins Semi-Bold Italics"/>
                  <a:cs typeface="Poppins Semi-Bold Italics"/>
                  <a:sym typeface="Poppins Semi-Bold Italics"/>
                </a:rPr>
                <a:t> Aditya Kumar Roy</a:t>
              </a:r>
            </a:p>
            <a:p>
              <a:pPr algn="r">
                <a:lnSpc>
                  <a:spcPts val="4758"/>
                </a:lnSpc>
              </a:pPr>
              <a:r>
                <a:rPr lang="en-US" b="true" sz="2000" i="true">
                  <a:solidFill>
                    <a:srgbClr val="FFFFFF"/>
                  </a:solidFill>
                  <a:latin typeface="Poppins Semi-Bold Italics"/>
                  <a:ea typeface="Poppins Semi-Bold Italics"/>
                  <a:cs typeface="Poppins Semi-Bold Italics"/>
                  <a:sym typeface="Poppins Semi-Bold Italics"/>
                </a:rPr>
                <a:t>Sai Balaji</a:t>
              </a:r>
            </a:p>
            <a:p>
              <a:pPr algn="r">
                <a:lnSpc>
                  <a:spcPts val="4758"/>
                </a:lnSpc>
              </a:pPr>
              <a:r>
                <a:rPr lang="en-US" b="true" sz="2000" i="true">
                  <a:solidFill>
                    <a:srgbClr val="FFFFFF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Soumya Apurva</a:t>
              </a:r>
            </a:p>
            <a:p>
              <a:pPr algn="r">
                <a:lnSpc>
                  <a:spcPts val="4759"/>
                </a:lnSpc>
              </a:pPr>
              <a:r>
                <a:rPr lang="en-US" b="true" sz="2000" i="true">
                  <a:solidFill>
                    <a:srgbClr val="FFFFFF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Aanya Singh Pawar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98415" y="8845337"/>
            <a:ext cx="21430122" cy="1441663"/>
          </a:xfrm>
          <a:custGeom>
            <a:avLst/>
            <a:gdLst/>
            <a:ahLst/>
            <a:cxnLst/>
            <a:rect r="r" b="b" t="t" l="l"/>
            <a:pathLst>
              <a:path h="1441663" w="21430122">
                <a:moveTo>
                  <a:pt x="0" y="0"/>
                </a:moveTo>
                <a:lnTo>
                  <a:pt x="21430122" y="0"/>
                </a:lnTo>
                <a:lnTo>
                  <a:pt x="21430122" y="1441663"/>
                </a:lnTo>
                <a:lnTo>
                  <a:pt x="0" y="1441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40" r="0" b="-54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61885" y="6575204"/>
            <a:ext cx="5453349" cy="4114800"/>
          </a:xfrm>
          <a:custGeom>
            <a:avLst/>
            <a:gdLst/>
            <a:ahLst/>
            <a:cxnLst/>
            <a:rect r="r" b="b" t="t" l="l"/>
            <a:pathLst>
              <a:path h="4114800" w="5453349">
                <a:moveTo>
                  <a:pt x="0" y="0"/>
                </a:moveTo>
                <a:lnTo>
                  <a:pt x="5453349" y="0"/>
                </a:lnTo>
                <a:lnTo>
                  <a:pt x="54533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1" t="0" r="-41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-1738096"/>
            <a:ext cx="18288000" cy="3605814"/>
          </a:xfrm>
          <a:custGeom>
            <a:avLst/>
            <a:gdLst/>
            <a:ahLst/>
            <a:cxnLst/>
            <a:rect r="r" b="b" t="t" l="l"/>
            <a:pathLst>
              <a:path h="3605814" w="18288000">
                <a:moveTo>
                  <a:pt x="0" y="0"/>
                </a:moveTo>
                <a:lnTo>
                  <a:pt x="18288000" y="0"/>
                </a:lnTo>
                <a:lnTo>
                  <a:pt x="18288000" y="3605814"/>
                </a:lnTo>
                <a:lnTo>
                  <a:pt x="0" y="36058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64435" y="-328118"/>
            <a:ext cx="1454060" cy="2496520"/>
          </a:xfrm>
          <a:custGeom>
            <a:avLst/>
            <a:gdLst/>
            <a:ahLst/>
            <a:cxnLst/>
            <a:rect r="r" b="b" t="t" l="l"/>
            <a:pathLst>
              <a:path h="2496520" w="1454060">
                <a:moveTo>
                  <a:pt x="0" y="0"/>
                </a:moveTo>
                <a:lnTo>
                  <a:pt x="1454060" y="0"/>
                </a:lnTo>
                <a:lnTo>
                  <a:pt x="1454060" y="2496520"/>
                </a:lnTo>
                <a:lnTo>
                  <a:pt x="0" y="24965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5699" y="983058"/>
            <a:ext cx="859735" cy="905889"/>
          </a:xfrm>
          <a:custGeom>
            <a:avLst/>
            <a:gdLst/>
            <a:ahLst/>
            <a:cxnLst/>
            <a:rect r="r" b="b" t="t" l="l"/>
            <a:pathLst>
              <a:path h="905889" w="859735">
                <a:moveTo>
                  <a:pt x="0" y="0"/>
                </a:moveTo>
                <a:lnTo>
                  <a:pt x="859735" y="0"/>
                </a:lnTo>
                <a:lnTo>
                  <a:pt x="859735" y="905889"/>
                </a:lnTo>
                <a:lnTo>
                  <a:pt x="0" y="9058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59" r="0" b="-5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621959" y="766066"/>
            <a:ext cx="3637341" cy="912574"/>
          </a:xfrm>
          <a:custGeom>
            <a:avLst/>
            <a:gdLst/>
            <a:ahLst/>
            <a:cxnLst/>
            <a:rect r="r" b="b" t="t" l="l"/>
            <a:pathLst>
              <a:path h="912574" w="3637341">
                <a:moveTo>
                  <a:pt x="0" y="0"/>
                </a:moveTo>
                <a:lnTo>
                  <a:pt x="3637341" y="0"/>
                </a:lnTo>
                <a:lnTo>
                  <a:pt x="3637341" y="912574"/>
                </a:lnTo>
                <a:lnTo>
                  <a:pt x="0" y="9125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261879" y="2421892"/>
            <a:ext cx="8458528" cy="6494222"/>
            <a:chOff x="0" y="0"/>
            <a:chExt cx="11278037" cy="86589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95250" y="95250"/>
              <a:ext cx="10048367" cy="7429373"/>
            </a:xfrm>
            <a:custGeom>
              <a:avLst/>
              <a:gdLst/>
              <a:ahLst/>
              <a:cxnLst/>
              <a:rect r="r" b="b" t="t" l="l"/>
              <a:pathLst>
                <a:path h="7429373" w="10048367">
                  <a:moveTo>
                    <a:pt x="389001" y="0"/>
                  </a:moveTo>
                  <a:lnTo>
                    <a:pt x="9659366" y="0"/>
                  </a:lnTo>
                  <a:cubicBezTo>
                    <a:pt x="9762490" y="0"/>
                    <a:pt x="9861423" y="41021"/>
                    <a:pt x="9934448" y="113919"/>
                  </a:cubicBezTo>
                  <a:cubicBezTo>
                    <a:pt x="10007473" y="186817"/>
                    <a:pt x="10048367" y="285877"/>
                    <a:pt x="10048367" y="389001"/>
                  </a:cubicBezTo>
                  <a:lnTo>
                    <a:pt x="10048367" y="7040372"/>
                  </a:lnTo>
                  <a:cubicBezTo>
                    <a:pt x="10048367" y="7143496"/>
                    <a:pt x="10007347" y="7242428"/>
                    <a:pt x="9934448" y="7315453"/>
                  </a:cubicBezTo>
                  <a:cubicBezTo>
                    <a:pt x="9861550" y="7388478"/>
                    <a:pt x="9762617" y="7429373"/>
                    <a:pt x="9659366" y="7429373"/>
                  </a:cubicBezTo>
                  <a:lnTo>
                    <a:pt x="389001" y="7429373"/>
                  </a:lnTo>
                  <a:cubicBezTo>
                    <a:pt x="285877" y="7429373"/>
                    <a:pt x="186944" y="7388352"/>
                    <a:pt x="113919" y="7315453"/>
                  </a:cubicBezTo>
                  <a:cubicBezTo>
                    <a:pt x="40894" y="7242556"/>
                    <a:pt x="0" y="7143496"/>
                    <a:pt x="0" y="7040372"/>
                  </a:cubicBezTo>
                  <a:lnTo>
                    <a:pt x="0" y="389001"/>
                  </a:lnTo>
                  <a:cubicBezTo>
                    <a:pt x="0" y="285877"/>
                    <a:pt x="41021" y="186944"/>
                    <a:pt x="113919" y="113919"/>
                  </a:cubicBezTo>
                  <a:cubicBezTo>
                    <a:pt x="186817" y="40894"/>
                    <a:pt x="285877" y="0"/>
                    <a:pt x="389001" y="0"/>
                  </a:cubicBezTo>
                  <a:close/>
                </a:path>
              </a:pathLst>
            </a:custGeom>
            <a:blipFill>
              <a:blip r:embed="rId14"/>
              <a:stretch>
                <a:fillRect l="-947" t="-18908" r="-11289" b="-32894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238867" cy="7619873"/>
            </a:xfrm>
            <a:custGeom>
              <a:avLst/>
              <a:gdLst/>
              <a:ahLst/>
              <a:cxnLst/>
              <a:rect r="r" b="b" t="t" l="l"/>
              <a:pathLst>
                <a:path h="7619873" w="10238867">
                  <a:moveTo>
                    <a:pt x="484251" y="0"/>
                  </a:moveTo>
                  <a:lnTo>
                    <a:pt x="9754616" y="0"/>
                  </a:lnTo>
                  <a:lnTo>
                    <a:pt x="9754616" y="95250"/>
                  </a:lnTo>
                  <a:lnTo>
                    <a:pt x="9754616" y="0"/>
                  </a:lnTo>
                  <a:cubicBezTo>
                    <a:pt x="9883013" y="0"/>
                    <a:pt x="10006203" y="51054"/>
                    <a:pt x="10097008" y="141859"/>
                  </a:cubicBezTo>
                  <a:lnTo>
                    <a:pt x="10029698" y="209169"/>
                  </a:lnTo>
                  <a:lnTo>
                    <a:pt x="10097008" y="141859"/>
                  </a:lnTo>
                  <a:cubicBezTo>
                    <a:pt x="10187813" y="232664"/>
                    <a:pt x="10238867" y="355854"/>
                    <a:pt x="10238867" y="484251"/>
                  </a:cubicBezTo>
                  <a:lnTo>
                    <a:pt x="10143617" y="484251"/>
                  </a:lnTo>
                  <a:lnTo>
                    <a:pt x="10238867" y="484251"/>
                  </a:lnTo>
                  <a:lnTo>
                    <a:pt x="10238867" y="7135622"/>
                  </a:lnTo>
                  <a:lnTo>
                    <a:pt x="10143617" y="7135622"/>
                  </a:lnTo>
                  <a:lnTo>
                    <a:pt x="10238867" y="7135622"/>
                  </a:lnTo>
                  <a:cubicBezTo>
                    <a:pt x="10238867" y="7264019"/>
                    <a:pt x="10187813" y="7387209"/>
                    <a:pt x="10097008" y="7478014"/>
                  </a:cubicBezTo>
                  <a:lnTo>
                    <a:pt x="10029698" y="7410703"/>
                  </a:lnTo>
                  <a:lnTo>
                    <a:pt x="10097008" y="7478014"/>
                  </a:lnTo>
                  <a:cubicBezTo>
                    <a:pt x="10006203" y="7568819"/>
                    <a:pt x="9883013" y="7619873"/>
                    <a:pt x="9754616" y="7619873"/>
                  </a:cubicBezTo>
                  <a:lnTo>
                    <a:pt x="9754616" y="7524623"/>
                  </a:lnTo>
                  <a:lnTo>
                    <a:pt x="9754616" y="7619873"/>
                  </a:lnTo>
                  <a:lnTo>
                    <a:pt x="484251" y="7619873"/>
                  </a:lnTo>
                  <a:lnTo>
                    <a:pt x="484251" y="7524623"/>
                  </a:lnTo>
                  <a:lnTo>
                    <a:pt x="484251" y="7619873"/>
                  </a:lnTo>
                  <a:cubicBezTo>
                    <a:pt x="355854" y="7619873"/>
                    <a:pt x="232664" y="7568819"/>
                    <a:pt x="141859" y="7478014"/>
                  </a:cubicBezTo>
                  <a:lnTo>
                    <a:pt x="209169" y="7410703"/>
                  </a:lnTo>
                  <a:lnTo>
                    <a:pt x="141859" y="7478014"/>
                  </a:lnTo>
                  <a:cubicBezTo>
                    <a:pt x="51054" y="7387209"/>
                    <a:pt x="0" y="7264019"/>
                    <a:pt x="0" y="7135622"/>
                  </a:cubicBezTo>
                  <a:lnTo>
                    <a:pt x="95250" y="7135622"/>
                  </a:lnTo>
                  <a:lnTo>
                    <a:pt x="0" y="7135622"/>
                  </a:lnTo>
                  <a:lnTo>
                    <a:pt x="0" y="484251"/>
                  </a:lnTo>
                  <a:lnTo>
                    <a:pt x="95250" y="484251"/>
                  </a:lnTo>
                  <a:lnTo>
                    <a:pt x="0" y="484251"/>
                  </a:lnTo>
                  <a:cubicBezTo>
                    <a:pt x="0" y="355854"/>
                    <a:pt x="51054" y="232664"/>
                    <a:pt x="141859" y="141859"/>
                  </a:cubicBezTo>
                  <a:lnTo>
                    <a:pt x="209169" y="209169"/>
                  </a:lnTo>
                  <a:lnTo>
                    <a:pt x="141859" y="141859"/>
                  </a:lnTo>
                  <a:cubicBezTo>
                    <a:pt x="232664" y="51054"/>
                    <a:pt x="355854" y="0"/>
                    <a:pt x="484251" y="0"/>
                  </a:cubicBezTo>
                  <a:lnTo>
                    <a:pt x="484251" y="95250"/>
                  </a:lnTo>
                  <a:lnTo>
                    <a:pt x="484251" y="0"/>
                  </a:lnTo>
                  <a:moveTo>
                    <a:pt x="484251" y="190500"/>
                  </a:moveTo>
                  <a:cubicBezTo>
                    <a:pt x="406400" y="190500"/>
                    <a:pt x="331597" y="221488"/>
                    <a:pt x="276479" y="276479"/>
                  </a:cubicBezTo>
                  <a:cubicBezTo>
                    <a:pt x="221361" y="331470"/>
                    <a:pt x="190500" y="406400"/>
                    <a:pt x="190500" y="484251"/>
                  </a:cubicBezTo>
                  <a:lnTo>
                    <a:pt x="190500" y="7135622"/>
                  </a:lnTo>
                  <a:cubicBezTo>
                    <a:pt x="190500" y="7213473"/>
                    <a:pt x="221488" y="7288276"/>
                    <a:pt x="276479" y="7343394"/>
                  </a:cubicBezTo>
                  <a:cubicBezTo>
                    <a:pt x="331470" y="7398512"/>
                    <a:pt x="406273" y="7429373"/>
                    <a:pt x="484251" y="7429373"/>
                  </a:cubicBezTo>
                  <a:lnTo>
                    <a:pt x="9754616" y="7429373"/>
                  </a:lnTo>
                  <a:cubicBezTo>
                    <a:pt x="9832467" y="7429373"/>
                    <a:pt x="9907270" y="7398385"/>
                    <a:pt x="9962388" y="7343394"/>
                  </a:cubicBezTo>
                  <a:cubicBezTo>
                    <a:pt x="10017506" y="7288276"/>
                    <a:pt x="10048367" y="7213600"/>
                    <a:pt x="10048367" y="7135622"/>
                  </a:cubicBezTo>
                  <a:lnTo>
                    <a:pt x="10048367" y="484251"/>
                  </a:lnTo>
                  <a:cubicBezTo>
                    <a:pt x="10048367" y="406400"/>
                    <a:pt x="10017379" y="331597"/>
                    <a:pt x="9962388" y="276479"/>
                  </a:cubicBezTo>
                  <a:cubicBezTo>
                    <a:pt x="9907270" y="221488"/>
                    <a:pt x="9832594" y="190500"/>
                    <a:pt x="9754616" y="190500"/>
                  </a:cubicBezTo>
                  <a:lnTo>
                    <a:pt x="484251" y="190500"/>
                  </a:lnTo>
                  <a:close/>
                </a:path>
              </a:pathLst>
            </a:custGeom>
            <a:solidFill>
              <a:srgbClr val="71B93A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222219" y="8766181"/>
            <a:ext cx="4280770" cy="2218217"/>
          </a:xfrm>
          <a:custGeom>
            <a:avLst/>
            <a:gdLst/>
            <a:ahLst/>
            <a:cxnLst/>
            <a:rect r="r" b="b" t="t" l="l"/>
            <a:pathLst>
              <a:path h="2218217" w="4280770">
                <a:moveTo>
                  <a:pt x="0" y="0"/>
                </a:moveTo>
                <a:lnTo>
                  <a:pt x="4280770" y="0"/>
                </a:lnTo>
                <a:lnTo>
                  <a:pt x="4280770" y="2218217"/>
                </a:lnTo>
                <a:lnTo>
                  <a:pt x="0" y="221821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-39" t="0" r="-39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3731010" y="1056195"/>
            <a:ext cx="3419238" cy="594207"/>
            <a:chOff x="0" y="0"/>
            <a:chExt cx="4558984" cy="7922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558984" cy="792276"/>
            </a:xfrm>
            <a:custGeom>
              <a:avLst/>
              <a:gdLst/>
              <a:ahLst/>
              <a:cxnLst/>
              <a:rect r="r" b="b" t="t" l="l"/>
              <a:pathLst>
                <a:path h="792276" w="4558984">
                  <a:moveTo>
                    <a:pt x="0" y="0"/>
                  </a:moveTo>
                  <a:lnTo>
                    <a:pt x="4558984" y="0"/>
                  </a:lnTo>
                  <a:lnTo>
                    <a:pt x="4558984" y="792276"/>
                  </a:lnTo>
                  <a:lnTo>
                    <a:pt x="0" y="7922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33350"/>
              <a:ext cx="4558984" cy="92562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079"/>
                </a:lnSpc>
              </a:pPr>
              <a:r>
                <a:rPr lang="en-US" sz="2399">
                  <a:solidFill>
                    <a:srgbClr val="004323"/>
                  </a:solidFill>
                  <a:latin typeface="Poppins"/>
                  <a:ea typeface="Poppins"/>
                  <a:cs typeface="Poppins"/>
                  <a:sym typeface="Poppins"/>
                </a:rPr>
                <a:t>AgroBrain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91465" y="5439490"/>
            <a:ext cx="6247656" cy="2997200"/>
            <a:chOff x="0" y="0"/>
            <a:chExt cx="8330208" cy="39962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330208" cy="3996267"/>
            </a:xfrm>
            <a:custGeom>
              <a:avLst/>
              <a:gdLst/>
              <a:ahLst/>
              <a:cxnLst/>
              <a:rect r="r" b="b" t="t" l="l"/>
              <a:pathLst>
                <a:path h="3996267" w="8330208">
                  <a:moveTo>
                    <a:pt x="0" y="0"/>
                  </a:moveTo>
                  <a:lnTo>
                    <a:pt x="8330208" y="0"/>
                  </a:lnTo>
                  <a:lnTo>
                    <a:pt x="8330208" y="3996267"/>
                  </a:lnTo>
                  <a:lnTo>
                    <a:pt x="0" y="39962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23825"/>
              <a:ext cx="8330208" cy="412009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•  AgroBrain is a tech-driven platform for farmers</a:t>
              </a:r>
            </a:p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•  It provides essential tools for weather forecasting, soil analysis, crop management, and market insights</a:t>
              </a:r>
            </a:p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•  Our goal is to optimize farming with data-driven decisions</a:t>
              </a:r>
            </a:p>
            <a:p>
              <a:pPr algn="l">
                <a:lnSpc>
                  <a:spcPts val="340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91465" y="2908740"/>
            <a:ext cx="7019319" cy="2530750"/>
            <a:chOff x="0" y="0"/>
            <a:chExt cx="9359092" cy="337433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359092" cy="3374334"/>
            </a:xfrm>
            <a:custGeom>
              <a:avLst/>
              <a:gdLst/>
              <a:ahLst/>
              <a:cxnLst/>
              <a:rect r="r" b="b" t="t" l="l"/>
              <a:pathLst>
                <a:path h="3374334" w="9359092">
                  <a:moveTo>
                    <a:pt x="0" y="0"/>
                  </a:moveTo>
                  <a:lnTo>
                    <a:pt x="9359092" y="0"/>
                  </a:lnTo>
                  <a:lnTo>
                    <a:pt x="9359092" y="3374334"/>
                  </a:lnTo>
                  <a:lnTo>
                    <a:pt x="0" y="33743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104775"/>
              <a:ext cx="9359092" cy="326955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589"/>
                </a:lnSpc>
              </a:pPr>
              <a:r>
                <a:rPr lang="en-US" sz="6864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WHAT IS THE AGROBRAIN ?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98415" y="8845337"/>
            <a:ext cx="21430122" cy="1441663"/>
          </a:xfrm>
          <a:custGeom>
            <a:avLst/>
            <a:gdLst/>
            <a:ahLst/>
            <a:cxnLst/>
            <a:rect r="r" b="b" t="t" l="l"/>
            <a:pathLst>
              <a:path h="1441663" w="21430122">
                <a:moveTo>
                  <a:pt x="0" y="0"/>
                </a:moveTo>
                <a:lnTo>
                  <a:pt x="21430122" y="0"/>
                </a:lnTo>
                <a:lnTo>
                  <a:pt x="21430122" y="1441663"/>
                </a:lnTo>
                <a:lnTo>
                  <a:pt x="0" y="1441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40" r="0" b="-54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61885" y="6575204"/>
            <a:ext cx="5453349" cy="4114800"/>
          </a:xfrm>
          <a:custGeom>
            <a:avLst/>
            <a:gdLst/>
            <a:ahLst/>
            <a:cxnLst/>
            <a:rect r="r" b="b" t="t" l="l"/>
            <a:pathLst>
              <a:path h="4114800" w="5453349">
                <a:moveTo>
                  <a:pt x="0" y="0"/>
                </a:moveTo>
                <a:lnTo>
                  <a:pt x="5453349" y="0"/>
                </a:lnTo>
                <a:lnTo>
                  <a:pt x="54533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1" t="0" r="-41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-1738096"/>
            <a:ext cx="18288000" cy="3605814"/>
          </a:xfrm>
          <a:custGeom>
            <a:avLst/>
            <a:gdLst/>
            <a:ahLst/>
            <a:cxnLst/>
            <a:rect r="r" b="b" t="t" l="l"/>
            <a:pathLst>
              <a:path h="3605814" w="18288000">
                <a:moveTo>
                  <a:pt x="0" y="0"/>
                </a:moveTo>
                <a:lnTo>
                  <a:pt x="18288000" y="0"/>
                </a:lnTo>
                <a:lnTo>
                  <a:pt x="18288000" y="3605814"/>
                </a:lnTo>
                <a:lnTo>
                  <a:pt x="0" y="36058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64435" y="-328118"/>
            <a:ext cx="1454060" cy="2496520"/>
          </a:xfrm>
          <a:custGeom>
            <a:avLst/>
            <a:gdLst/>
            <a:ahLst/>
            <a:cxnLst/>
            <a:rect r="r" b="b" t="t" l="l"/>
            <a:pathLst>
              <a:path h="2496520" w="1454060">
                <a:moveTo>
                  <a:pt x="0" y="0"/>
                </a:moveTo>
                <a:lnTo>
                  <a:pt x="1454060" y="0"/>
                </a:lnTo>
                <a:lnTo>
                  <a:pt x="1454060" y="2496520"/>
                </a:lnTo>
                <a:lnTo>
                  <a:pt x="0" y="24965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5699" y="983058"/>
            <a:ext cx="859735" cy="905889"/>
          </a:xfrm>
          <a:custGeom>
            <a:avLst/>
            <a:gdLst/>
            <a:ahLst/>
            <a:cxnLst/>
            <a:rect r="r" b="b" t="t" l="l"/>
            <a:pathLst>
              <a:path h="905889" w="859735">
                <a:moveTo>
                  <a:pt x="0" y="0"/>
                </a:moveTo>
                <a:lnTo>
                  <a:pt x="859735" y="0"/>
                </a:lnTo>
                <a:lnTo>
                  <a:pt x="859735" y="905889"/>
                </a:lnTo>
                <a:lnTo>
                  <a:pt x="0" y="9058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59" r="0" b="-5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621959" y="766066"/>
            <a:ext cx="3637341" cy="912574"/>
          </a:xfrm>
          <a:custGeom>
            <a:avLst/>
            <a:gdLst/>
            <a:ahLst/>
            <a:cxnLst/>
            <a:rect r="r" b="b" t="t" l="l"/>
            <a:pathLst>
              <a:path h="912574" w="3637341">
                <a:moveTo>
                  <a:pt x="0" y="0"/>
                </a:moveTo>
                <a:lnTo>
                  <a:pt x="3637341" y="0"/>
                </a:lnTo>
                <a:lnTo>
                  <a:pt x="3637341" y="912574"/>
                </a:lnTo>
                <a:lnTo>
                  <a:pt x="0" y="9125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22219" y="8766181"/>
            <a:ext cx="4280770" cy="2218217"/>
          </a:xfrm>
          <a:custGeom>
            <a:avLst/>
            <a:gdLst/>
            <a:ahLst/>
            <a:cxnLst/>
            <a:rect r="r" b="b" t="t" l="l"/>
            <a:pathLst>
              <a:path h="2218217" w="4280770">
                <a:moveTo>
                  <a:pt x="0" y="0"/>
                </a:moveTo>
                <a:lnTo>
                  <a:pt x="4280770" y="0"/>
                </a:lnTo>
                <a:lnTo>
                  <a:pt x="4280770" y="2218217"/>
                </a:lnTo>
                <a:lnTo>
                  <a:pt x="0" y="221821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39" t="0" r="-39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731010" y="1056195"/>
            <a:ext cx="3419238" cy="594207"/>
            <a:chOff x="0" y="0"/>
            <a:chExt cx="4558984" cy="7922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558984" cy="792276"/>
            </a:xfrm>
            <a:custGeom>
              <a:avLst/>
              <a:gdLst/>
              <a:ahLst/>
              <a:cxnLst/>
              <a:rect r="r" b="b" t="t" l="l"/>
              <a:pathLst>
                <a:path h="792276" w="4558984">
                  <a:moveTo>
                    <a:pt x="0" y="0"/>
                  </a:moveTo>
                  <a:lnTo>
                    <a:pt x="4558984" y="0"/>
                  </a:lnTo>
                  <a:lnTo>
                    <a:pt x="4558984" y="792276"/>
                  </a:lnTo>
                  <a:lnTo>
                    <a:pt x="0" y="7922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33350"/>
              <a:ext cx="4558984" cy="92562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079"/>
                </a:lnSpc>
              </a:pPr>
              <a:r>
                <a:rPr lang="en-US" sz="2399">
                  <a:solidFill>
                    <a:srgbClr val="004323"/>
                  </a:solidFill>
                  <a:latin typeface="Poppins"/>
                  <a:ea typeface="Poppins"/>
                  <a:cs typeface="Poppins"/>
                  <a:sym typeface="Poppins"/>
                </a:rPr>
                <a:t>AgroBrain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448360" y="5458565"/>
            <a:ext cx="6839640" cy="3066923"/>
            <a:chOff x="0" y="0"/>
            <a:chExt cx="9119520" cy="408923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119520" cy="4089231"/>
            </a:xfrm>
            <a:custGeom>
              <a:avLst/>
              <a:gdLst/>
              <a:ahLst/>
              <a:cxnLst/>
              <a:rect r="r" b="b" t="t" l="l"/>
              <a:pathLst>
                <a:path h="4089231" w="9119520">
                  <a:moveTo>
                    <a:pt x="0" y="0"/>
                  </a:moveTo>
                  <a:lnTo>
                    <a:pt x="9119520" y="0"/>
                  </a:lnTo>
                  <a:lnTo>
                    <a:pt x="9119520" y="4089231"/>
                  </a:lnTo>
                  <a:lnTo>
                    <a:pt x="0" y="40892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23825"/>
              <a:ext cx="9119520" cy="421305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•  Weather Forecasting</a:t>
              </a:r>
            </a:p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•  Soil Analysis</a:t>
              </a:r>
            </a:p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•  Crop Management</a:t>
              </a:r>
            </a:p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•  Market Analysis</a:t>
              </a:r>
            </a:p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•  Farm Mapping</a:t>
              </a:r>
            </a:p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•  Trade, Tools, Resources, and News</a:t>
              </a:r>
            </a:p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. 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926010" y="2927815"/>
            <a:ext cx="7019319" cy="2530750"/>
            <a:chOff x="0" y="0"/>
            <a:chExt cx="9359092" cy="337433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359092" cy="3374334"/>
            </a:xfrm>
            <a:custGeom>
              <a:avLst/>
              <a:gdLst/>
              <a:ahLst/>
              <a:cxnLst/>
              <a:rect r="r" b="b" t="t" l="l"/>
              <a:pathLst>
                <a:path h="3374334" w="9359092">
                  <a:moveTo>
                    <a:pt x="0" y="0"/>
                  </a:moveTo>
                  <a:lnTo>
                    <a:pt x="9359092" y="0"/>
                  </a:lnTo>
                  <a:lnTo>
                    <a:pt x="9359092" y="3374334"/>
                  </a:lnTo>
                  <a:lnTo>
                    <a:pt x="0" y="33743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104775"/>
              <a:ext cx="9359092" cy="326955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589"/>
                </a:lnSpc>
              </a:pPr>
              <a:r>
                <a:rPr lang="en-US" sz="6864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FEATURES OVERVIEW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91464" y="2692874"/>
            <a:ext cx="8953177" cy="5762891"/>
            <a:chOff x="0" y="0"/>
            <a:chExt cx="1262759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62759" cy="812800"/>
            </a:xfrm>
            <a:custGeom>
              <a:avLst/>
              <a:gdLst/>
              <a:ahLst/>
              <a:cxnLst/>
              <a:rect r="r" b="b" t="t" l="l"/>
              <a:pathLst>
                <a:path h="812800" w="1262759">
                  <a:moveTo>
                    <a:pt x="33724" y="0"/>
                  </a:moveTo>
                  <a:lnTo>
                    <a:pt x="1229035" y="0"/>
                  </a:lnTo>
                  <a:cubicBezTo>
                    <a:pt x="1237979" y="0"/>
                    <a:pt x="1246557" y="3553"/>
                    <a:pt x="1252881" y="9877"/>
                  </a:cubicBezTo>
                  <a:cubicBezTo>
                    <a:pt x="1259206" y="16202"/>
                    <a:pt x="1262759" y="24780"/>
                    <a:pt x="1262759" y="33724"/>
                  </a:cubicBezTo>
                  <a:lnTo>
                    <a:pt x="1262759" y="779076"/>
                  </a:lnTo>
                  <a:cubicBezTo>
                    <a:pt x="1262759" y="797701"/>
                    <a:pt x="1247660" y="812800"/>
                    <a:pt x="1229035" y="812800"/>
                  </a:cubicBezTo>
                  <a:lnTo>
                    <a:pt x="33724" y="812800"/>
                  </a:lnTo>
                  <a:cubicBezTo>
                    <a:pt x="15099" y="812800"/>
                    <a:pt x="0" y="797701"/>
                    <a:pt x="0" y="779076"/>
                  </a:cubicBezTo>
                  <a:lnTo>
                    <a:pt x="0" y="33724"/>
                  </a:lnTo>
                  <a:cubicBezTo>
                    <a:pt x="0" y="15099"/>
                    <a:pt x="15099" y="0"/>
                    <a:pt x="33724" y="0"/>
                  </a:cubicBezTo>
                  <a:close/>
                </a:path>
              </a:pathLst>
            </a:custGeom>
            <a:blipFill>
              <a:blip r:embed="rId16"/>
              <a:stretch>
                <a:fillRect l="-11232" t="-594" r="-14446" b="-2401"/>
              </a:stretch>
            </a:blipFill>
          </p:spPr>
        </p:sp>
      </p:grp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98415" y="8845337"/>
            <a:ext cx="21430122" cy="1441663"/>
          </a:xfrm>
          <a:custGeom>
            <a:avLst/>
            <a:gdLst/>
            <a:ahLst/>
            <a:cxnLst/>
            <a:rect r="r" b="b" t="t" l="l"/>
            <a:pathLst>
              <a:path h="1441663" w="21430122">
                <a:moveTo>
                  <a:pt x="0" y="0"/>
                </a:moveTo>
                <a:lnTo>
                  <a:pt x="21430122" y="0"/>
                </a:lnTo>
                <a:lnTo>
                  <a:pt x="21430122" y="1441663"/>
                </a:lnTo>
                <a:lnTo>
                  <a:pt x="0" y="1441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40" r="0" b="-54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61885" y="6575204"/>
            <a:ext cx="5453349" cy="4114800"/>
          </a:xfrm>
          <a:custGeom>
            <a:avLst/>
            <a:gdLst/>
            <a:ahLst/>
            <a:cxnLst/>
            <a:rect r="r" b="b" t="t" l="l"/>
            <a:pathLst>
              <a:path h="4114800" w="5453349">
                <a:moveTo>
                  <a:pt x="0" y="0"/>
                </a:moveTo>
                <a:lnTo>
                  <a:pt x="5453349" y="0"/>
                </a:lnTo>
                <a:lnTo>
                  <a:pt x="54533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1" t="0" r="-41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-1738096"/>
            <a:ext cx="18288000" cy="3605814"/>
          </a:xfrm>
          <a:custGeom>
            <a:avLst/>
            <a:gdLst/>
            <a:ahLst/>
            <a:cxnLst/>
            <a:rect r="r" b="b" t="t" l="l"/>
            <a:pathLst>
              <a:path h="3605814" w="18288000">
                <a:moveTo>
                  <a:pt x="0" y="0"/>
                </a:moveTo>
                <a:lnTo>
                  <a:pt x="18288000" y="0"/>
                </a:lnTo>
                <a:lnTo>
                  <a:pt x="18288000" y="3605814"/>
                </a:lnTo>
                <a:lnTo>
                  <a:pt x="0" y="36058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64435" y="-328118"/>
            <a:ext cx="1454060" cy="2496520"/>
          </a:xfrm>
          <a:custGeom>
            <a:avLst/>
            <a:gdLst/>
            <a:ahLst/>
            <a:cxnLst/>
            <a:rect r="r" b="b" t="t" l="l"/>
            <a:pathLst>
              <a:path h="2496520" w="1454060">
                <a:moveTo>
                  <a:pt x="0" y="0"/>
                </a:moveTo>
                <a:lnTo>
                  <a:pt x="1454060" y="0"/>
                </a:lnTo>
                <a:lnTo>
                  <a:pt x="1454060" y="2496520"/>
                </a:lnTo>
                <a:lnTo>
                  <a:pt x="0" y="24965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5699" y="983058"/>
            <a:ext cx="859735" cy="905889"/>
          </a:xfrm>
          <a:custGeom>
            <a:avLst/>
            <a:gdLst/>
            <a:ahLst/>
            <a:cxnLst/>
            <a:rect r="r" b="b" t="t" l="l"/>
            <a:pathLst>
              <a:path h="905889" w="859735">
                <a:moveTo>
                  <a:pt x="0" y="0"/>
                </a:moveTo>
                <a:lnTo>
                  <a:pt x="859735" y="0"/>
                </a:lnTo>
                <a:lnTo>
                  <a:pt x="859735" y="905889"/>
                </a:lnTo>
                <a:lnTo>
                  <a:pt x="0" y="9058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59" r="0" b="-5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621959" y="766066"/>
            <a:ext cx="3637341" cy="912574"/>
          </a:xfrm>
          <a:custGeom>
            <a:avLst/>
            <a:gdLst/>
            <a:ahLst/>
            <a:cxnLst/>
            <a:rect r="r" b="b" t="t" l="l"/>
            <a:pathLst>
              <a:path h="912574" w="3637341">
                <a:moveTo>
                  <a:pt x="0" y="0"/>
                </a:moveTo>
                <a:lnTo>
                  <a:pt x="3637341" y="0"/>
                </a:lnTo>
                <a:lnTo>
                  <a:pt x="3637341" y="912574"/>
                </a:lnTo>
                <a:lnTo>
                  <a:pt x="0" y="9125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22219" y="8766181"/>
            <a:ext cx="4280770" cy="2218217"/>
          </a:xfrm>
          <a:custGeom>
            <a:avLst/>
            <a:gdLst/>
            <a:ahLst/>
            <a:cxnLst/>
            <a:rect r="r" b="b" t="t" l="l"/>
            <a:pathLst>
              <a:path h="2218217" w="4280770">
                <a:moveTo>
                  <a:pt x="0" y="0"/>
                </a:moveTo>
                <a:lnTo>
                  <a:pt x="4280770" y="0"/>
                </a:lnTo>
                <a:lnTo>
                  <a:pt x="4280770" y="2218217"/>
                </a:lnTo>
                <a:lnTo>
                  <a:pt x="0" y="221821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39" t="0" r="-39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936811" y="2693764"/>
            <a:ext cx="8743950" cy="5246370"/>
            <a:chOff x="0" y="0"/>
            <a:chExt cx="11658600" cy="699516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658600" cy="6995160"/>
            </a:xfrm>
            <a:custGeom>
              <a:avLst/>
              <a:gdLst/>
              <a:ahLst/>
              <a:cxnLst/>
              <a:rect r="r" b="b" t="t" l="l"/>
              <a:pathLst>
                <a:path h="6995160" w="11658600">
                  <a:moveTo>
                    <a:pt x="0" y="5829300"/>
                  </a:moveTo>
                  <a:lnTo>
                    <a:pt x="0" y="1165860"/>
                  </a:lnTo>
                  <a:cubicBezTo>
                    <a:pt x="0" y="522351"/>
                    <a:pt x="522351" y="0"/>
                    <a:pt x="1165860" y="0"/>
                  </a:cubicBezTo>
                  <a:lnTo>
                    <a:pt x="10492740" y="0"/>
                  </a:lnTo>
                  <a:cubicBezTo>
                    <a:pt x="11136249" y="0"/>
                    <a:pt x="11658600" y="522351"/>
                    <a:pt x="11658600" y="1165860"/>
                  </a:cubicBezTo>
                  <a:lnTo>
                    <a:pt x="11658600" y="5829300"/>
                  </a:lnTo>
                  <a:cubicBezTo>
                    <a:pt x="11658600" y="6472809"/>
                    <a:pt x="11136249" y="6995160"/>
                    <a:pt x="10492740" y="6995160"/>
                  </a:cubicBezTo>
                  <a:lnTo>
                    <a:pt x="1165860" y="6995160"/>
                  </a:lnTo>
                  <a:cubicBezTo>
                    <a:pt x="522351" y="6995160"/>
                    <a:pt x="0" y="6472809"/>
                    <a:pt x="0" y="5829300"/>
                  </a:cubicBezTo>
                  <a:close/>
                </a:path>
              </a:pathLst>
            </a:custGeom>
            <a:blipFill>
              <a:blip r:embed="rId16"/>
              <a:stretch>
                <a:fillRect l="-2499" t="0" r="-250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8936811" y="2693764"/>
            <a:ext cx="8743950" cy="5246370"/>
          </a:xfrm>
          <a:custGeom>
            <a:avLst/>
            <a:gdLst/>
            <a:ahLst/>
            <a:cxnLst/>
            <a:rect r="r" b="b" t="t" l="l"/>
            <a:pathLst>
              <a:path h="5246370" w="8743950">
                <a:moveTo>
                  <a:pt x="0" y="0"/>
                </a:moveTo>
                <a:lnTo>
                  <a:pt x="8743950" y="0"/>
                </a:lnTo>
                <a:lnTo>
                  <a:pt x="8743950" y="5246370"/>
                </a:lnTo>
                <a:lnTo>
                  <a:pt x="0" y="524637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3731010" y="1056195"/>
            <a:ext cx="3419238" cy="594207"/>
            <a:chOff x="0" y="0"/>
            <a:chExt cx="4558984" cy="7922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558984" cy="792276"/>
            </a:xfrm>
            <a:custGeom>
              <a:avLst/>
              <a:gdLst/>
              <a:ahLst/>
              <a:cxnLst/>
              <a:rect r="r" b="b" t="t" l="l"/>
              <a:pathLst>
                <a:path h="792276" w="4558984">
                  <a:moveTo>
                    <a:pt x="0" y="0"/>
                  </a:moveTo>
                  <a:lnTo>
                    <a:pt x="4558984" y="0"/>
                  </a:lnTo>
                  <a:lnTo>
                    <a:pt x="4558984" y="792276"/>
                  </a:lnTo>
                  <a:lnTo>
                    <a:pt x="0" y="7922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33350"/>
              <a:ext cx="4558984" cy="92562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079"/>
                </a:lnSpc>
              </a:pPr>
              <a:r>
                <a:rPr lang="en-US" sz="2399">
                  <a:solidFill>
                    <a:srgbClr val="004323"/>
                  </a:solidFill>
                  <a:latin typeface="Poppins"/>
                  <a:ea typeface="Poppins"/>
                  <a:cs typeface="Poppins"/>
                  <a:sym typeface="Poppins"/>
                </a:rPr>
                <a:t>AgroBrain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952130" y="5443317"/>
            <a:ext cx="6247656" cy="2139950"/>
            <a:chOff x="0" y="0"/>
            <a:chExt cx="8330208" cy="28532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330208" cy="2853267"/>
            </a:xfrm>
            <a:custGeom>
              <a:avLst/>
              <a:gdLst/>
              <a:ahLst/>
              <a:cxnLst/>
              <a:rect r="r" b="b" t="t" l="l"/>
              <a:pathLst>
                <a:path h="2853267" w="8330208">
                  <a:moveTo>
                    <a:pt x="0" y="0"/>
                  </a:moveTo>
                  <a:lnTo>
                    <a:pt x="8330208" y="0"/>
                  </a:lnTo>
                  <a:lnTo>
                    <a:pt x="8330208" y="2853267"/>
                  </a:lnTo>
                  <a:lnTo>
                    <a:pt x="0" y="28532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23825"/>
              <a:ext cx="8330208" cy="297709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•  The central hub of AgroBrain</a:t>
              </a:r>
            </a:p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•  Provides real-time updates on weather, news, and market trends</a:t>
              </a:r>
            </a:p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•  Easy access to all features</a:t>
              </a:r>
            </a:p>
            <a:p>
              <a:pPr algn="l">
                <a:lnSpc>
                  <a:spcPts val="340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55566" y="2786199"/>
            <a:ext cx="7019319" cy="2530750"/>
            <a:chOff x="0" y="0"/>
            <a:chExt cx="9359092" cy="337433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359092" cy="3374334"/>
            </a:xfrm>
            <a:custGeom>
              <a:avLst/>
              <a:gdLst/>
              <a:ahLst/>
              <a:cxnLst/>
              <a:rect r="r" b="b" t="t" l="l"/>
              <a:pathLst>
                <a:path h="3374334" w="9359092">
                  <a:moveTo>
                    <a:pt x="0" y="0"/>
                  </a:moveTo>
                  <a:lnTo>
                    <a:pt x="9359092" y="0"/>
                  </a:lnTo>
                  <a:lnTo>
                    <a:pt x="9359092" y="3374334"/>
                  </a:lnTo>
                  <a:lnTo>
                    <a:pt x="0" y="33743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104775"/>
              <a:ext cx="9359092" cy="326955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589"/>
                </a:lnSpc>
              </a:pPr>
              <a:r>
                <a:rPr lang="en-US" sz="6864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INSIGHTS BOARD 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98415" y="8845337"/>
            <a:ext cx="21430122" cy="1441663"/>
          </a:xfrm>
          <a:custGeom>
            <a:avLst/>
            <a:gdLst/>
            <a:ahLst/>
            <a:cxnLst/>
            <a:rect r="r" b="b" t="t" l="l"/>
            <a:pathLst>
              <a:path h="1441663" w="21430122">
                <a:moveTo>
                  <a:pt x="0" y="0"/>
                </a:moveTo>
                <a:lnTo>
                  <a:pt x="21430122" y="0"/>
                </a:lnTo>
                <a:lnTo>
                  <a:pt x="21430122" y="1441663"/>
                </a:lnTo>
                <a:lnTo>
                  <a:pt x="0" y="1441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40" r="0" b="-54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61885" y="6575204"/>
            <a:ext cx="5453349" cy="4114800"/>
          </a:xfrm>
          <a:custGeom>
            <a:avLst/>
            <a:gdLst/>
            <a:ahLst/>
            <a:cxnLst/>
            <a:rect r="r" b="b" t="t" l="l"/>
            <a:pathLst>
              <a:path h="4114800" w="5453349">
                <a:moveTo>
                  <a:pt x="0" y="0"/>
                </a:moveTo>
                <a:lnTo>
                  <a:pt x="5453349" y="0"/>
                </a:lnTo>
                <a:lnTo>
                  <a:pt x="54533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1" t="0" r="-41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-1738096"/>
            <a:ext cx="18288000" cy="3605814"/>
          </a:xfrm>
          <a:custGeom>
            <a:avLst/>
            <a:gdLst/>
            <a:ahLst/>
            <a:cxnLst/>
            <a:rect r="r" b="b" t="t" l="l"/>
            <a:pathLst>
              <a:path h="3605814" w="18288000">
                <a:moveTo>
                  <a:pt x="0" y="0"/>
                </a:moveTo>
                <a:lnTo>
                  <a:pt x="18288000" y="0"/>
                </a:lnTo>
                <a:lnTo>
                  <a:pt x="18288000" y="3605814"/>
                </a:lnTo>
                <a:lnTo>
                  <a:pt x="0" y="36058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-125832"/>
            <a:ext cx="1558497" cy="2496520"/>
          </a:xfrm>
          <a:custGeom>
            <a:avLst/>
            <a:gdLst/>
            <a:ahLst/>
            <a:cxnLst/>
            <a:rect r="r" b="b" t="t" l="l"/>
            <a:pathLst>
              <a:path h="2496520" w="1558497">
                <a:moveTo>
                  <a:pt x="0" y="0"/>
                </a:moveTo>
                <a:lnTo>
                  <a:pt x="1558497" y="0"/>
                </a:lnTo>
                <a:lnTo>
                  <a:pt x="1558497" y="2496520"/>
                </a:lnTo>
                <a:lnTo>
                  <a:pt x="0" y="24965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5699" y="983058"/>
            <a:ext cx="859735" cy="905889"/>
          </a:xfrm>
          <a:custGeom>
            <a:avLst/>
            <a:gdLst/>
            <a:ahLst/>
            <a:cxnLst/>
            <a:rect r="r" b="b" t="t" l="l"/>
            <a:pathLst>
              <a:path h="905889" w="859735">
                <a:moveTo>
                  <a:pt x="0" y="0"/>
                </a:moveTo>
                <a:lnTo>
                  <a:pt x="859735" y="0"/>
                </a:lnTo>
                <a:lnTo>
                  <a:pt x="859735" y="905889"/>
                </a:lnTo>
                <a:lnTo>
                  <a:pt x="0" y="9058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59" r="0" b="-5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621959" y="766066"/>
            <a:ext cx="3637341" cy="912574"/>
          </a:xfrm>
          <a:custGeom>
            <a:avLst/>
            <a:gdLst/>
            <a:ahLst/>
            <a:cxnLst/>
            <a:rect r="r" b="b" t="t" l="l"/>
            <a:pathLst>
              <a:path h="912574" w="3637341">
                <a:moveTo>
                  <a:pt x="0" y="0"/>
                </a:moveTo>
                <a:lnTo>
                  <a:pt x="3637341" y="0"/>
                </a:lnTo>
                <a:lnTo>
                  <a:pt x="3637341" y="912574"/>
                </a:lnTo>
                <a:lnTo>
                  <a:pt x="0" y="9125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22219" y="8766181"/>
            <a:ext cx="4280770" cy="2218217"/>
          </a:xfrm>
          <a:custGeom>
            <a:avLst/>
            <a:gdLst/>
            <a:ahLst/>
            <a:cxnLst/>
            <a:rect r="r" b="b" t="t" l="l"/>
            <a:pathLst>
              <a:path h="2218217" w="4280770">
                <a:moveTo>
                  <a:pt x="0" y="0"/>
                </a:moveTo>
                <a:lnTo>
                  <a:pt x="4280770" y="0"/>
                </a:lnTo>
                <a:lnTo>
                  <a:pt x="4280770" y="2218217"/>
                </a:lnTo>
                <a:lnTo>
                  <a:pt x="0" y="221821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39" t="0" r="-39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731010" y="1056195"/>
            <a:ext cx="3419238" cy="594207"/>
            <a:chOff x="0" y="0"/>
            <a:chExt cx="4558984" cy="7922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558984" cy="792276"/>
            </a:xfrm>
            <a:custGeom>
              <a:avLst/>
              <a:gdLst/>
              <a:ahLst/>
              <a:cxnLst/>
              <a:rect r="r" b="b" t="t" l="l"/>
              <a:pathLst>
                <a:path h="792276" w="4558984">
                  <a:moveTo>
                    <a:pt x="0" y="0"/>
                  </a:moveTo>
                  <a:lnTo>
                    <a:pt x="4558984" y="0"/>
                  </a:lnTo>
                  <a:lnTo>
                    <a:pt x="4558984" y="792276"/>
                  </a:lnTo>
                  <a:lnTo>
                    <a:pt x="0" y="7922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33350"/>
              <a:ext cx="4558984" cy="92562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079"/>
                </a:lnSpc>
              </a:pPr>
              <a:r>
                <a:rPr lang="en-US" sz="2399">
                  <a:solidFill>
                    <a:srgbClr val="004323"/>
                  </a:solidFill>
                  <a:latin typeface="Poppins"/>
                  <a:ea typeface="Poppins"/>
                  <a:cs typeface="Poppins"/>
                  <a:sym typeface="Poppins"/>
                </a:rPr>
                <a:t>AgroBrain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91465" y="5909400"/>
            <a:ext cx="4914083" cy="2139950"/>
            <a:chOff x="0" y="0"/>
            <a:chExt cx="6552111" cy="28532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552111" cy="2853267"/>
            </a:xfrm>
            <a:custGeom>
              <a:avLst/>
              <a:gdLst/>
              <a:ahLst/>
              <a:cxnLst/>
              <a:rect r="r" b="b" t="t" l="l"/>
              <a:pathLst>
                <a:path h="2853267" w="6552111">
                  <a:moveTo>
                    <a:pt x="0" y="0"/>
                  </a:moveTo>
                  <a:lnTo>
                    <a:pt x="6552111" y="0"/>
                  </a:lnTo>
                  <a:lnTo>
                    <a:pt x="6552111" y="2853267"/>
                  </a:lnTo>
                  <a:lnTo>
                    <a:pt x="0" y="28532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23825"/>
              <a:ext cx="6552111" cy="297709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Our advanced technology ensures accurate predictions, helping you plan your day with confidence. Stay ahead of changing weather conditions with real-time updates! 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549327" y="2106416"/>
            <a:ext cx="8693717" cy="2530750"/>
            <a:chOff x="0" y="0"/>
            <a:chExt cx="11591623" cy="337433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591623" cy="3374334"/>
            </a:xfrm>
            <a:custGeom>
              <a:avLst/>
              <a:gdLst/>
              <a:ahLst/>
              <a:cxnLst/>
              <a:rect r="r" b="b" t="t" l="l"/>
              <a:pathLst>
                <a:path h="3374334" w="11591623">
                  <a:moveTo>
                    <a:pt x="0" y="0"/>
                  </a:moveTo>
                  <a:lnTo>
                    <a:pt x="11591623" y="0"/>
                  </a:lnTo>
                  <a:lnTo>
                    <a:pt x="11591623" y="3374334"/>
                  </a:lnTo>
                  <a:lnTo>
                    <a:pt x="0" y="33743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104775"/>
              <a:ext cx="11591623" cy="326955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6589"/>
                </a:lnSpc>
              </a:pPr>
              <a:r>
                <a:rPr lang="en-US" sz="6864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ENVIRONMENTAL CHALLENGES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91465" y="5281315"/>
            <a:ext cx="4556068" cy="420878"/>
            <a:chOff x="0" y="0"/>
            <a:chExt cx="6074757" cy="56117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074757" cy="561171"/>
            </a:xfrm>
            <a:custGeom>
              <a:avLst/>
              <a:gdLst/>
              <a:ahLst/>
              <a:cxnLst/>
              <a:rect r="r" b="b" t="t" l="l"/>
              <a:pathLst>
                <a:path h="561171" w="6074757">
                  <a:moveTo>
                    <a:pt x="0" y="0"/>
                  </a:moveTo>
                  <a:lnTo>
                    <a:pt x="6074757" y="0"/>
                  </a:lnTo>
                  <a:lnTo>
                    <a:pt x="6074757" y="561171"/>
                  </a:lnTo>
                  <a:lnTo>
                    <a:pt x="0" y="5611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76200"/>
              <a:ext cx="6074757" cy="63737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96"/>
                </a:lnSpc>
              </a:pPr>
              <a:r>
                <a:rPr lang="en-US" sz="2300" spc="448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PRECISION FORECAST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068341" y="5909400"/>
            <a:ext cx="4914083" cy="2568575"/>
            <a:chOff x="0" y="0"/>
            <a:chExt cx="6552111" cy="342476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552111" cy="3424767"/>
            </a:xfrm>
            <a:custGeom>
              <a:avLst/>
              <a:gdLst/>
              <a:ahLst/>
              <a:cxnLst/>
              <a:rect r="r" b="b" t="t" l="l"/>
              <a:pathLst>
                <a:path h="3424767" w="6552111">
                  <a:moveTo>
                    <a:pt x="0" y="0"/>
                  </a:moveTo>
                  <a:lnTo>
                    <a:pt x="6552111" y="0"/>
                  </a:lnTo>
                  <a:lnTo>
                    <a:pt x="6552111" y="3424767"/>
                  </a:lnTo>
                  <a:lnTo>
                    <a:pt x="0" y="3424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23825"/>
              <a:ext cx="6552111" cy="354859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Get precise weather updates with real-time data on temperature, humidity, wind speed, UV index, and precipitation. Stay informed and plan your day with confidence, no matter the conditions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147568" y="5281315"/>
            <a:ext cx="3992864" cy="420878"/>
            <a:chOff x="0" y="0"/>
            <a:chExt cx="5323819" cy="56117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323819" cy="561171"/>
            </a:xfrm>
            <a:custGeom>
              <a:avLst/>
              <a:gdLst/>
              <a:ahLst/>
              <a:cxnLst/>
              <a:rect r="r" b="b" t="t" l="l"/>
              <a:pathLst>
                <a:path h="561171" w="5323819">
                  <a:moveTo>
                    <a:pt x="0" y="0"/>
                  </a:moveTo>
                  <a:lnTo>
                    <a:pt x="5323819" y="0"/>
                  </a:lnTo>
                  <a:lnTo>
                    <a:pt x="5323819" y="561171"/>
                  </a:lnTo>
                  <a:lnTo>
                    <a:pt x="0" y="5611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76200"/>
              <a:ext cx="5323819" cy="63737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96"/>
                </a:lnSpc>
              </a:pPr>
              <a:r>
                <a:rPr lang="en-US" sz="2300" spc="448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CLIMATE CHANGE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2345217" y="5909400"/>
            <a:ext cx="4914083" cy="2139950"/>
            <a:chOff x="0" y="0"/>
            <a:chExt cx="6552111" cy="285326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552111" cy="2853267"/>
            </a:xfrm>
            <a:custGeom>
              <a:avLst/>
              <a:gdLst/>
              <a:ahLst/>
              <a:cxnLst/>
              <a:rect r="r" b="b" t="t" l="l"/>
              <a:pathLst>
                <a:path h="2853267" w="6552111">
                  <a:moveTo>
                    <a:pt x="0" y="0"/>
                  </a:moveTo>
                  <a:lnTo>
                    <a:pt x="6552111" y="0"/>
                  </a:lnTo>
                  <a:lnTo>
                    <a:pt x="6552111" y="2853267"/>
                  </a:lnTo>
                  <a:lnTo>
                    <a:pt x="0" y="28532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23825"/>
              <a:ext cx="6552111" cy="297709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Optimize farming with accurate weather insights! Plan sowing, irrigation, and harvesting efficiently with real-time updates on temperature, humidity, and rainfall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2345217" y="5281315"/>
            <a:ext cx="4556068" cy="420878"/>
            <a:chOff x="0" y="0"/>
            <a:chExt cx="6074757" cy="56117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074757" cy="561171"/>
            </a:xfrm>
            <a:custGeom>
              <a:avLst/>
              <a:gdLst/>
              <a:ahLst/>
              <a:cxnLst/>
              <a:rect r="r" b="b" t="t" l="l"/>
              <a:pathLst>
                <a:path h="561171" w="6074757">
                  <a:moveTo>
                    <a:pt x="0" y="0"/>
                  </a:moveTo>
                  <a:lnTo>
                    <a:pt x="6074757" y="0"/>
                  </a:lnTo>
                  <a:lnTo>
                    <a:pt x="6074757" y="561171"/>
                  </a:lnTo>
                  <a:lnTo>
                    <a:pt x="0" y="5611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76200"/>
              <a:ext cx="6074757" cy="63737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96"/>
                </a:lnSpc>
              </a:pPr>
              <a:r>
                <a:rPr lang="en-US" sz="2300" spc="448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SMART FARMING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98415" y="8845337"/>
            <a:ext cx="21430122" cy="1441663"/>
          </a:xfrm>
          <a:custGeom>
            <a:avLst/>
            <a:gdLst/>
            <a:ahLst/>
            <a:cxnLst/>
            <a:rect r="r" b="b" t="t" l="l"/>
            <a:pathLst>
              <a:path h="1441663" w="21430122">
                <a:moveTo>
                  <a:pt x="0" y="0"/>
                </a:moveTo>
                <a:lnTo>
                  <a:pt x="21430122" y="0"/>
                </a:lnTo>
                <a:lnTo>
                  <a:pt x="21430122" y="1441663"/>
                </a:lnTo>
                <a:lnTo>
                  <a:pt x="0" y="1441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40" r="0" b="-54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96317" y="2421892"/>
            <a:ext cx="10828872" cy="6494222"/>
            <a:chOff x="0" y="0"/>
            <a:chExt cx="14438496" cy="86589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95250" y="95250"/>
              <a:ext cx="13209015" cy="7429373"/>
            </a:xfrm>
            <a:custGeom>
              <a:avLst/>
              <a:gdLst/>
              <a:ahLst/>
              <a:cxnLst/>
              <a:rect r="r" b="b" t="t" l="l"/>
              <a:pathLst>
                <a:path h="7429373" w="13209015">
                  <a:moveTo>
                    <a:pt x="295910" y="0"/>
                  </a:moveTo>
                  <a:lnTo>
                    <a:pt x="12912979" y="0"/>
                  </a:lnTo>
                  <a:cubicBezTo>
                    <a:pt x="12991464" y="0"/>
                    <a:pt x="13066776" y="31242"/>
                    <a:pt x="13122275" y="86614"/>
                  </a:cubicBezTo>
                  <a:cubicBezTo>
                    <a:pt x="13177774" y="141986"/>
                    <a:pt x="13209015" y="217424"/>
                    <a:pt x="13209015" y="295910"/>
                  </a:cubicBezTo>
                  <a:lnTo>
                    <a:pt x="13209015" y="7133463"/>
                  </a:lnTo>
                  <a:cubicBezTo>
                    <a:pt x="13209015" y="7211949"/>
                    <a:pt x="13177774" y="7287260"/>
                    <a:pt x="13122275" y="7342759"/>
                  </a:cubicBezTo>
                  <a:cubicBezTo>
                    <a:pt x="13066776" y="7398258"/>
                    <a:pt x="12991464" y="7429373"/>
                    <a:pt x="12912979" y="7429373"/>
                  </a:cubicBezTo>
                  <a:lnTo>
                    <a:pt x="295910" y="7429373"/>
                  </a:lnTo>
                  <a:cubicBezTo>
                    <a:pt x="217424" y="7429373"/>
                    <a:pt x="142113" y="7398131"/>
                    <a:pt x="86614" y="7342759"/>
                  </a:cubicBezTo>
                  <a:cubicBezTo>
                    <a:pt x="31115" y="7287387"/>
                    <a:pt x="0" y="7211949"/>
                    <a:pt x="0" y="7133463"/>
                  </a:cubicBezTo>
                  <a:lnTo>
                    <a:pt x="0" y="295910"/>
                  </a:lnTo>
                  <a:cubicBezTo>
                    <a:pt x="0" y="217424"/>
                    <a:pt x="31242" y="142113"/>
                    <a:pt x="86614" y="86614"/>
                  </a:cubicBezTo>
                  <a:cubicBezTo>
                    <a:pt x="141986" y="31115"/>
                    <a:pt x="217424" y="0"/>
                    <a:pt x="295910" y="0"/>
                  </a:cubicBezTo>
                  <a:close/>
                </a:path>
              </a:pathLst>
            </a:custGeom>
            <a:blipFill>
              <a:blip r:embed="rId4"/>
              <a:stretch>
                <a:fillRect l="-721" t="-40178" r="-8586" b="-54164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399388" cy="7619873"/>
            </a:xfrm>
            <a:custGeom>
              <a:avLst/>
              <a:gdLst/>
              <a:ahLst/>
              <a:cxnLst/>
              <a:rect r="r" b="b" t="t" l="l"/>
              <a:pathLst>
                <a:path h="7619873" w="13399388">
                  <a:moveTo>
                    <a:pt x="391160" y="0"/>
                  </a:moveTo>
                  <a:lnTo>
                    <a:pt x="13008229" y="0"/>
                  </a:lnTo>
                  <a:lnTo>
                    <a:pt x="13008229" y="95250"/>
                  </a:lnTo>
                  <a:lnTo>
                    <a:pt x="13008229" y="0"/>
                  </a:lnTo>
                  <a:cubicBezTo>
                    <a:pt x="13111987" y="0"/>
                    <a:pt x="13211429" y="41275"/>
                    <a:pt x="13284834" y="114554"/>
                  </a:cubicBezTo>
                  <a:lnTo>
                    <a:pt x="13217525" y="181864"/>
                  </a:lnTo>
                  <a:lnTo>
                    <a:pt x="13284834" y="114554"/>
                  </a:lnTo>
                  <a:cubicBezTo>
                    <a:pt x="13358240" y="187960"/>
                    <a:pt x="13399388" y="287401"/>
                    <a:pt x="13399388" y="391160"/>
                  </a:cubicBezTo>
                  <a:lnTo>
                    <a:pt x="13304138" y="391160"/>
                  </a:lnTo>
                  <a:lnTo>
                    <a:pt x="13399388" y="391160"/>
                  </a:lnTo>
                  <a:lnTo>
                    <a:pt x="13399388" y="7228713"/>
                  </a:lnTo>
                  <a:lnTo>
                    <a:pt x="13304138" y="7228713"/>
                  </a:lnTo>
                  <a:lnTo>
                    <a:pt x="13399388" y="7228713"/>
                  </a:lnTo>
                  <a:cubicBezTo>
                    <a:pt x="13399388" y="7332472"/>
                    <a:pt x="13358113" y="7431913"/>
                    <a:pt x="13284834" y="7505319"/>
                  </a:cubicBezTo>
                  <a:lnTo>
                    <a:pt x="13217525" y="7438009"/>
                  </a:lnTo>
                  <a:lnTo>
                    <a:pt x="13284834" y="7505319"/>
                  </a:lnTo>
                  <a:cubicBezTo>
                    <a:pt x="13211429" y="7578725"/>
                    <a:pt x="13111987" y="7619873"/>
                    <a:pt x="13008229" y="7619873"/>
                  </a:cubicBezTo>
                  <a:lnTo>
                    <a:pt x="13008229" y="7524623"/>
                  </a:lnTo>
                  <a:lnTo>
                    <a:pt x="13008229" y="7619873"/>
                  </a:lnTo>
                  <a:lnTo>
                    <a:pt x="391160" y="7619873"/>
                  </a:lnTo>
                  <a:lnTo>
                    <a:pt x="391160" y="7524623"/>
                  </a:lnTo>
                  <a:lnTo>
                    <a:pt x="391160" y="7619873"/>
                  </a:lnTo>
                  <a:cubicBezTo>
                    <a:pt x="287401" y="7619873"/>
                    <a:pt x="187960" y="7578598"/>
                    <a:pt x="114554" y="7505319"/>
                  </a:cubicBezTo>
                  <a:cubicBezTo>
                    <a:pt x="41275" y="7431913"/>
                    <a:pt x="0" y="7332472"/>
                    <a:pt x="0" y="7228713"/>
                  </a:cubicBezTo>
                  <a:lnTo>
                    <a:pt x="95250" y="7228713"/>
                  </a:lnTo>
                  <a:lnTo>
                    <a:pt x="0" y="7228713"/>
                  </a:lnTo>
                  <a:lnTo>
                    <a:pt x="0" y="391160"/>
                  </a:lnTo>
                  <a:lnTo>
                    <a:pt x="95250" y="391160"/>
                  </a:lnTo>
                  <a:lnTo>
                    <a:pt x="0" y="391160"/>
                  </a:lnTo>
                  <a:cubicBezTo>
                    <a:pt x="0" y="287401"/>
                    <a:pt x="41275" y="187960"/>
                    <a:pt x="114554" y="114554"/>
                  </a:cubicBezTo>
                  <a:cubicBezTo>
                    <a:pt x="187960" y="41275"/>
                    <a:pt x="287401" y="0"/>
                    <a:pt x="391160" y="0"/>
                  </a:cubicBezTo>
                  <a:lnTo>
                    <a:pt x="391160" y="95250"/>
                  </a:lnTo>
                  <a:lnTo>
                    <a:pt x="391160" y="0"/>
                  </a:lnTo>
                  <a:moveTo>
                    <a:pt x="391160" y="190500"/>
                  </a:moveTo>
                  <a:cubicBezTo>
                    <a:pt x="337947" y="190500"/>
                    <a:pt x="286893" y="211582"/>
                    <a:pt x="249301" y="249301"/>
                  </a:cubicBezTo>
                  <a:lnTo>
                    <a:pt x="181991" y="181991"/>
                  </a:lnTo>
                  <a:lnTo>
                    <a:pt x="249301" y="249301"/>
                  </a:lnTo>
                  <a:cubicBezTo>
                    <a:pt x="211582" y="286893"/>
                    <a:pt x="190500" y="337947"/>
                    <a:pt x="190500" y="391160"/>
                  </a:cubicBezTo>
                  <a:lnTo>
                    <a:pt x="190500" y="7228713"/>
                  </a:lnTo>
                  <a:cubicBezTo>
                    <a:pt x="190500" y="7281926"/>
                    <a:pt x="211582" y="7332980"/>
                    <a:pt x="249301" y="7370572"/>
                  </a:cubicBezTo>
                  <a:lnTo>
                    <a:pt x="181991" y="7437882"/>
                  </a:lnTo>
                  <a:lnTo>
                    <a:pt x="249301" y="7370572"/>
                  </a:lnTo>
                  <a:cubicBezTo>
                    <a:pt x="286893" y="7408164"/>
                    <a:pt x="337947" y="7429373"/>
                    <a:pt x="391160" y="7429373"/>
                  </a:cubicBezTo>
                  <a:lnTo>
                    <a:pt x="13008229" y="7429373"/>
                  </a:lnTo>
                  <a:cubicBezTo>
                    <a:pt x="13061442" y="7429373"/>
                    <a:pt x="13112496" y="7408291"/>
                    <a:pt x="13150087" y="7370572"/>
                  </a:cubicBezTo>
                  <a:cubicBezTo>
                    <a:pt x="13187680" y="7332853"/>
                    <a:pt x="13208888" y="7281926"/>
                    <a:pt x="13208888" y="7228713"/>
                  </a:cubicBezTo>
                  <a:lnTo>
                    <a:pt x="13208888" y="391160"/>
                  </a:lnTo>
                  <a:cubicBezTo>
                    <a:pt x="13208888" y="337947"/>
                    <a:pt x="13187807" y="286893"/>
                    <a:pt x="13150087" y="249301"/>
                  </a:cubicBezTo>
                  <a:cubicBezTo>
                    <a:pt x="13112369" y="211709"/>
                    <a:pt x="13061442" y="190500"/>
                    <a:pt x="13008229" y="190500"/>
                  </a:cubicBezTo>
                  <a:lnTo>
                    <a:pt x="391160" y="190500"/>
                  </a:lnTo>
                  <a:close/>
                </a:path>
              </a:pathLst>
            </a:custGeom>
            <a:solidFill>
              <a:srgbClr val="71B93A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3661885" y="6575204"/>
            <a:ext cx="5453349" cy="4114800"/>
          </a:xfrm>
          <a:custGeom>
            <a:avLst/>
            <a:gdLst/>
            <a:ahLst/>
            <a:cxnLst/>
            <a:rect r="r" b="b" t="t" l="l"/>
            <a:pathLst>
              <a:path h="4114800" w="5453349">
                <a:moveTo>
                  <a:pt x="0" y="0"/>
                </a:moveTo>
                <a:lnTo>
                  <a:pt x="5453349" y="0"/>
                </a:lnTo>
                <a:lnTo>
                  <a:pt x="54533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41" t="0" r="-41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-1738096"/>
            <a:ext cx="18288000" cy="3605814"/>
          </a:xfrm>
          <a:custGeom>
            <a:avLst/>
            <a:gdLst/>
            <a:ahLst/>
            <a:cxnLst/>
            <a:rect r="r" b="b" t="t" l="l"/>
            <a:pathLst>
              <a:path h="3605814" w="18288000">
                <a:moveTo>
                  <a:pt x="0" y="0"/>
                </a:moveTo>
                <a:lnTo>
                  <a:pt x="18288000" y="0"/>
                </a:lnTo>
                <a:lnTo>
                  <a:pt x="18288000" y="3605814"/>
                </a:lnTo>
                <a:lnTo>
                  <a:pt x="0" y="36058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64435" y="-328118"/>
            <a:ext cx="1454060" cy="2496520"/>
          </a:xfrm>
          <a:custGeom>
            <a:avLst/>
            <a:gdLst/>
            <a:ahLst/>
            <a:cxnLst/>
            <a:rect r="r" b="b" t="t" l="l"/>
            <a:pathLst>
              <a:path h="2496520" w="1454060">
                <a:moveTo>
                  <a:pt x="0" y="0"/>
                </a:moveTo>
                <a:lnTo>
                  <a:pt x="1454060" y="0"/>
                </a:lnTo>
                <a:lnTo>
                  <a:pt x="1454060" y="2496520"/>
                </a:lnTo>
                <a:lnTo>
                  <a:pt x="0" y="24965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25699" y="983058"/>
            <a:ext cx="859735" cy="905889"/>
          </a:xfrm>
          <a:custGeom>
            <a:avLst/>
            <a:gdLst/>
            <a:ahLst/>
            <a:cxnLst/>
            <a:rect r="r" b="b" t="t" l="l"/>
            <a:pathLst>
              <a:path h="905889" w="859735">
                <a:moveTo>
                  <a:pt x="0" y="0"/>
                </a:moveTo>
                <a:lnTo>
                  <a:pt x="859735" y="0"/>
                </a:lnTo>
                <a:lnTo>
                  <a:pt x="859735" y="905889"/>
                </a:lnTo>
                <a:lnTo>
                  <a:pt x="0" y="90588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-59" r="0" b="-59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621959" y="766066"/>
            <a:ext cx="3637341" cy="912574"/>
          </a:xfrm>
          <a:custGeom>
            <a:avLst/>
            <a:gdLst/>
            <a:ahLst/>
            <a:cxnLst/>
            <a:rect r="r" b="b" t="t" l="l"/>
            <a:pathLst>
              <a:path h="912574" w="3637341">
                <a:moveTo>
                  <a:pt x="0" y="0"/>
                </a:moveTo>
                <a:lnTo>
                  <a:pt x="3637341" y="0"/>
                </a:lnTo>
                <a:lnTo>
                  <a:pt x="3637341" y="912574"/>
                </a:lnTo>
                <a:lnTo>
                  <a:pt x="0" y="91257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222219" y="8766181"/>
            <a:ext cx="4280770" cy="2218217"/>
          </a:xfrm>
          <a:custGeom>
            <a:avLst/>
            <a:gdLst/>
            <a:ahLst/>
            <a:cxnLst/>
            <a:rect r="r" b="b" t="t" l="l"/>
            <a:pathLst>
              <a:path h="2218217" w="4280770">
                <a:moveTo>
                  <a:pt x="0" y="0"/>
                </a:moveTo>
                <a:lnTo>
                  <a:pt x="4280770" y="0"/>
                </a:lnTo>
                <a:lnTo>
                  <a:pt x="4280770" y="2218217"/>
                </a:lnTo>
                <a:lnTo>
                  <a:pt x="0" y="221821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-39" t="0" r="-39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3731010" y="1056195"/>
            <a:ext cx="3419238" cy="594207"/>
            <a:chOff x="0" y="0"/>
            <a:chExt cx="4558984" cy="7922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558984" cy="792276"/>
            </a:xfrm>
            <a:custGeom>
              <a:avLst/>
              <a:gdLst/>
              <a:ahLst/>
              <a:cxnLst/>
              <a:rect r="r" b="b" t="t" l="l"/>
              <a:pathLst>
                <a:path h="792276" w="4558984">
                  <a:moveTo>
                    <a:pt x="0" y="0"/>
                  </a:moveTo>
                  <a:lnTo>
                    <a:pt x="4558984" y="0"/>
                  </a:lnTo>
                  <a:lnTo>
                    <a:pt x="4558984" y="792276"/>
                  </a:lnTo>
                  <a:lnTo>
                    <a:pt x="0" y="7922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33350"/>
              <a:ext cx="4558984" cy="92562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079"/>
                </a:lnSpc>
              </a:pPr>
              <a:r>
                <a:rPr lang="en-US" sz="2399">
                  <a:solidFill>
                    <a:srgbClr val="004323"/>
                  </a:solidFill>
                  <a:latin typeface="Poppins"/>
                  <a:ea typeface="Poppins"/>
                  <a:cs typeface="Poppins"/>
                  <a:sym typeface="Poppins"/>
                </a:rPr>
                <a:t>AgroBrain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620907" y="6286961"/>
            <a:ext cx="7412113" cy="1711325"/>
            <a:chOff x="0" y="0"/>
            <a:chExt cx="9882817" cy="22817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882818" cy="2281767"/>
            </a:xfrm>
            <a:custGeom>
              <a:avLst/>
              <a:gdLst/>
              <a:ahLst/>
              <a:cxnLst/>
              <a:rect r="r" b="b" t="t" l="l"/>
              <a:pathLst>
                <a:path h="2281767" w="9882818">
                  <a:moveTo>
                    <a:pt x="0" y="0"/>
                  </a:moveTo>
                  <a:lnTo>
                    <a:pt x="9882818" y="0"/>
                  </a:lnTo>
                  <a:lnTo>
                    <a:pt x="9882818" y="2281767"/>
                  </a:lnTo>
                  <a:lnTo>
                    <a:pt x="0" y="2281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23825"/>
              <a:ext cx="9882817" cy="240559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•  Monitors soil moisture, temperature, and nutrients</a:t>
              </a:r>
            </a:p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•  Helps determine soil health and fertility</a:t>
              </a:r>
            </a:p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•  Provides insights for better crop yield</a:t>
              </a:r>
            </a:p>
            <a:p>
              <a:pPr algn="l">
                <a:lnSpc>
                  <a:spcPts val="340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620907" y="3067819"/>
            <a:ext cx="7299427" cy="2601184"/>
            <a:chOff x="0" y="0"/>
            <a:chExt cx="9732569" cy="346824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732570" cy="3468245"/>
            </a:xfrm>
            <a:custGeom>
              <a:avLst/>
              <a:gdLst/>
              <a:ahLst/>
              <a:cxnLst/>
              <a:rect r="r" b="b" t="t" l="l"/>
              <a:pathLst>
                <a:path h="3468245" w="9732570">
                  <a:moveTo>
                    <a:pt x="0" y="0"/>
                  </a:moveTo>
                  <a:lnTo>
                    <a:pt x="9732570" y="0"/>
                  </a:lnTo>
                  <a:lnTo>
                    <a:pt x="9732570" y="3468245"/>
                  </a:lnTo>
                  <a:lnTo>
                    <a:pt x="0" y="34682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104775"/>
              <a:ext cx="9732569" cy="336347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589"/>
                </a:lnSpc>
              </a:pPr>
              <a:r>
                <a:rPr lang="en-US" sz="6864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ADVANCED SOIL DIAGNOSTICS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98415" y="8845337"/>
            <a:ext cx="21430122" cy="1441663"/>
          </a:xfrm>
          <a:custGeom>
            <a:avLst/>
            <a:gdLst/>
            <a:ahLst/>
            <a:cxnLst/>
            <a:rect r="r" b="b" t="t" l="l"/>
            <a:pathLst>
              <a:path h="1441663" w="21430122">
                <a:moveTo>
                  <a:pt x="0" y="0"/>
                </a:moveTo>
                <a:lnTo>
                  <a:pt x="21430122" y="0"/>
                </a:lnTo>
                <a:lnTo>
                  <a:pt x="21430122" y="1441663"/>
                </a:lnTo>
                <a:lnTo>
                  <a:pt x="0" y="1441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40" r="0" b="-54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61885" y="6575204"/>
            <a:ext cx="5453349" cy="4114800"/>
          </a:xfrm>
          <a:custGeom>
            <a:avLst/>
            <a:gdLst/>
            <a:ahLst/>
            <a:cxnLst/>
            <a:rect r="r" b="b" t="t" l="l"/>
            <a:pathLst>
              <a:path h="4114800" w="5453349">
                <a:moveTo>
                  <a:pt x="0" y="0"/>
                </a:moveTo>
                <a:lnTo>
                  <a:pt x="5453349" y="0"/>
                </a:lnTo>
                <a:lnTo>
                  <a:pt x="54533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1" t="0" r="-41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-1738096"/>
            <a:ext cx="18288000" cy="3605814"/>
          </a:xfrm>
          <a:custGeom>
            <a:avLst/>
            <a:gdLst/>
            <a:ahLst/>
            <a:cxnLst/>
            <a:rect r="r" b="b" t="t" l="l"/>
            <a:pathLst>
              <a:path h="3605814" w="18288000">
                <a:moveTo>
                  <a:pt x="0" y="0"/>
                </a:moveTo>
                <a:lnTo>
                  <a:pt x="18288000" y="0"/>
                </a:lnTo>
                <a:lnTo>
                  <a:pt x="18288000" y="3605814"/>
                </a:lnTo>
                <a:lnTo>
                  <a:pt x="0" y="36058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64435" y="-328118"/>
            <a:ext cx="1454060" cy="2496520"/>
          </a:xfrm>
          <a:custGeom>
            <a:avLst/>
            <a:gdLst/>
            <a:ahLst/>
            <a:cxnLst/>
            <a:rect r="r" b="b" t="t" l="l"/>
            <a:pathLst>
              <a:path h="2496520" w="1454060">
                <a:moveTo>
                  <a:pt x="0" y="0"/>
                </a:moveTo>
                <a:lnTo>
                  <a:pt x="1454060" y="0"/>
                </a:lnTo>
                <a:lnTo>
                  <a:pt x="1454060" y="2496520"/>
                </a:lnTo>
                <a:lnTo>
                  <a:pt x="0" y="24965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5699" y="983058"/>
            <a:ext cx="859735" cy="905889"/>
          </a:xfrm>
          <a:custGeom>
            <a:avLst/>
            <a:gdLst/>
            <a:ahLst/>
            <a:cxnLst/>
            <a:rect r="r" b="b" t="t" l="l"/>
            <a:pathLst>
              <a:path h="905889" w="859735">
                <a:moveTo>
                  <a:pt x="0" y="0"/>
                </a:moveTo>
                <a:lnTo>
                  <a:pt x="859735" y="0"/>
                </a:lnTo>
                <a:lnTo>
                  <a:pt x="859735" y="905889"/>
                </a:lnTo>
                <a:lnTo>
                  <a:pt x="0" y="9058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59" r="0" b="-5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621959" y="766066"/>
            <a:ext cx="3637341" cy="912574"/>
          </a:xfrm>
          <a:custGeom>
            <a:avLst/>
            <a:gdLst/>
            <a:ahLst/>
            <a:cxnLst/>
            <a:rect r="r" b="b" t="t" l="l"/>
            <a:pathLst>
              <a:path h="912574" w="3637341">
                <a:moveTo>
                  <a:pt x="0" y="0"/>
                </a:moveTo>
                <a:lnTo>
                  <a:pt x="3637341" y="0"/>
                </a:lnTo>
                <a:lnTo>
                  <a:pt x="3637341" y="912574"/>
                </a:lnTo>
                <a:lnTo>
                  <a:pt x="0" y="9125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22219" y="8766181"/>
            <a:ext cx="4280770" cy="2218217"/>
          </a:xfrm>
          <a:custGeom>
            <a:avLst/>
            <a:gdLst/>
            <a:ahLst/>
            <a:cxnLst/>
            <a:rect r="r" b="b" t="t" l="l"/>
            <a:pathLst>
              <a:path h="2218217" w="4280770">
                <a:moveTo>
                  <a:pt x="0" y="0"/>
                </a:moveTo>
                <a:lnTo>
                  <a:pt x="4280770" y="0"/>
                </a:lnTo>
                <a:lnTo>
                  <a:pt x="4280770" y="2218217"/>
                </a:lnTo>
                <a:lnTo>
                  <a:pt x="0" y="221821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39" t="0" r="-39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817476" y="1839994"/>
            <a:ext cx="8350373" cy="8350373"/>
            <a:chOff x="0" y="0"/>
            <a:chExt cx="11133830" cy="111338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95250" y="95250"/>
              <a:ext cx="9469247" cy="9469247"/>
            </a:xfrm>
            <a:custGeom>
              <a:avLst/>
              <a:gdLst/>
              <a:ahLst/>
              <a:cxnLst/>
              <a:rect r="r" b="b" t="t" l="l"/>
              <a:pathLst>
                <a:path h="9469247" w="9469247">
                  <a:moveTo>
                    <a:pt x="4734687" y="0"/>
                  </a:moveTo>
                  <a:cubicBezTo>
                    <a:pt x="2119757" y="0"/>
                    <a:pt x="0" y="2119757"/>
                    <a:pt x="0" y="4734687"/>
                  </a:cubicBezTo>
                  <a:cubicBezTo>
                    <a:pt x="0" y="7349617"/>
                    <a:pt x="2119757" y="9469247"/>
                    <a:pt x="4734687" y="9469247"/>
                  </a:cubicBezTo>
                  <a:cubicBezTo>
                    <a:pt x="7349617" y="9469247"/>
                    <a:pt x="9469247" y="7349490"/>
                    <a:pt x="9469247" y="4734687"/>
                  </a:cubicBezTo>
                  <a:cubicBezTo>
                    <a:pt x="9469247" y="2119884"/>
                    <a:pt x="7349490" y="0"/>
                    <a:pt x="4734687" y="0"/>
                  </a:cubicBezTo>
                  <a:close/>
                </a:path>
              </a:pathLst>
            </a:custGeom>
            <a:blipFill>
              <a:blip r:embed="rId16"/>
              <a:stretch>
                <a:fillRect l="-12362" t="-1005" r="-27929" b="-16572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659747" cy="9659747"/>
            </a:xfrm>
            <a:custGeom>
              <a:avLst/>
              <a:gdLst/>
              <a:ahLst/>
              <a:cxnLst/>
              <a:rect r="r" b="b" t="t" l="l"/>
              <a:pathLst>
                <a:path h="9659747" w="9659747">
                  <a:moveTo>
                    <a:pt x="4829937" y="190500"/>
                  </a:moveTo>
                  <a:cubicBezTo>
                    <a:pt x="2267585" y="190500"/>
                    <a:pt x="190500" y="2267585"/>
                    <a:pt x="190500" y="4829937"/>
                  </a:cubicBezTo>
                  <a:lnTo>
                    <a:pt x="95250" y="4829937"/>
                  </a:lnTo>
                  <a:lnTo>
                    <a:pt x="190500" y="4829937"/>
                  </a:lnTo>
                  <a:cubicBezTo>
                    <a:pt x="190500" y="7392162"/>
                    <a:pt x="2267585" y="9469374"/>
                    <a:pt x="4829937" y="9469374"/>
                  </a:cubicBezTo>
                  <a:lnTo>
                    <a:pt x="4829937" y="9564624"/>
                  </a:lnTo>
                  <a:lnTo>
                    <a:pt x="4829937" y="9469374"/>
                  </a:lnTo>
                  <a:cubicBezTo>
                    <a:pt x="7392162" y="9469374"/>
                    <a:pt x="9469374" y="7392289"/>
                    <a:pt x="9469374" y="4829937"/>
                  </a:cubicBezTo>
                  <a:lnTo>
                    <a:pt x="9564624" y="4829937"/>
                  </a:lnTo>
                  <a:lnTo>
                    <a:pt x="9469374" y="4829937"/>
                  </a:lnTo>
                  <a:cubicBezTo>
                    <a:pt x="9469247" y="2267585"/>
                    <a:pt x="7392162" y="190500"/>
                    <a:pt x="4829937" y="190500"/>
                  </a:cubicBezTo>
                  <a:lnTo>
                    <a:pt x="4829937" y="95250"/>
                  </a:lnTo>
                  <a:lnTo>
                    <a:pt x="4829937" y="190500"/>
                  </a:lnTo>
                  <a:moveTo>
                    <a:pt x="4829937" y="0"/>
                  </a:moveTo>
                  <a:cubicBezTo>
                    <a:pt x="7497445" y="0"/>
                    <a:pt x="9659747" y="2162429"/>
                    <a:pt x="9659747" y="4829937"/>
                  </a:cubicBezTo>
                  <a:cubicBezTo>
                    <a:pt x="9659747" y="7497445"/>
                    <a:pt x="7497445" y="9659747"/>
                    <a:pt x="4829937" y="9659747"/>
                  </a:cubicBezTo>
                  <a:cubicBezTo>
                    <a:pt x="2162429" y="9659747"/>
                    <a:pt x="0" y="7497445"/>
                    <a:pt x="0" y="4829937"/>
                  </a:cubicBezTo>
                  <a:cubicBezTo>
                    <a:pt x="0" y="2162429"/>
                    <a:pt x="2162429" y="0"/>
                    <a:pt x="4829937" y="0"/>
                  </a:cubicBezTo>
                  <a:close/>
                </a:path>
              </a:pathLst>
            </a:custGeom>
            <a:solidFill>
              <a:srgbClr val="71B93A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731010" y="1056195"/>
            <a:ext cx="3419238" cy="594207"/>
            <a:chOff x="0" y="0"/>
            <a:chExt cx="4558984" cy="7922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558984" cy="792276"/>
            </a:xfrm>
            <a:custGeom>
              <a:avLst/>
              <a:gdLst/>
              <a:ahLst/>
              <a:cxnLst/>
              <a:rect r="r" b="b" t="t" l="l"/>
              <a:pathLst>
                <a:path h="792276" w="4558984">
                  <a:moveTo>
                    <a:pt x="0" y="0"/>
                  </a:moveTo>
                  <a:lnTo>
                    <a:pt x="4558984" y="0"/>
                  </a:lnTo>
                  <a:lnTo>
                    <a:pt x="4558984" y="792276"/>
                  </a:lnTo>
                  <a:lnTo>
                    <a:pt x="0" y="7922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33350"/>
              <a:ext cx="4558984" cy="92562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079"/>
                </a:lnSpc>
              </a:pPr>
              <a:r>
                <a:rPr lang="en-US" sz="2399">
                  <a:solidFill>
                    <a:srgbClr val="004323"/>
                  </a:solidFill>
                  <a:latin typeface="Poppins"/>
                  <a:ea typeface="Poppins"/>
                  <a:cs typeface="Poppins"/>
                  <a:sym typeface="Poppins"/>
                </a:rPr>
                <a:t>AgroBrain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952130" y="2999039"/>
            <a:ext cx="7483265" cy="2530750"/>
            <a:chOff x="0" y="0"/>
            <a:chExt cx="9977687" cy="337433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977686" cy="3374334"/>
            </a:xfrm>
            <a:custGeom>
              <a:avLst/>
              <a:gdLst/>
              <a:ahLst/>
              <a:cxnLst/>
              <a:rect r="r" b="b" t="t" l="l"/>
              <a:pathLst>
                <a:path h="3374334" w="9977686">
                  <a:moveTo>
                    <a:pt x="0" y="0"/>
                  </a:moveTo>
                  <a:lnTo>
                    <a:pt x="9977686" y="0"/>
                  </a:lnTo>
                  <a:lnTo>
                    <a:pt x="9977686" y="3374334"/>
                  </a:lnTo>
                  <a:lnTo>
                    <a:pt x="0" y="33743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104775"/>
              <a:ext cx="9977687" cy="326955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589"/>
                </a:lnSpc>
              </a:pPr>
              <a:r>
                <a:rPr lang="en-US" sz="6864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SMART CROP MANAGEMENT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55567" y="5368059"/>
            <a:ext cx="7602866" cy="2139950"/>
            <a:chOff x="0" y="0"/>
            <a:chExt cx="10137155" cy="285326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137155" cy="2853267"/>
            </a:xfrm>
            <a:custGeom>
              <a:avLst/>
              <a:gdLst/>
              <a:ahLst/>
              <a:cxnLst/>
              <a:rect r="r" b="b" t="t" l="l"/>
              <a:pathLst>
                <a:path h="2853267" w="10137155">
                  <a:moveTo>
                    <a:pt x="0" y="0"/>
                  </a:moveTo>
                  <a:lnTo>
                    <a:pt x="10137155" y="0"/>
                  </a:lnTo>
                  <a:lnTo>
                    <a:pt x="10137155" y="2853267"/>
                  </a:lnTo>
                  <a:lnTo>
                    <a:pt x="0" y="28532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23825"/>
              <a:ext cx="10137155" cy="297709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• Guides farmers on planting schedules, pest control, and fertilizers</a:t>
              </a:r>
            </a:p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• Maximizes crop yield and reduces losses</a:t>
              </a:r>
            </a:p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• AI-driven suggestions for better farm productivity</a:t>
              </a:r>
            </a:p>
            <a:p>
              <a:pPr algn="l">
                <a:lnSpc>
                  <a:spcPts val="3400"/>
                </a:lnSpc>
              </a:pPr>
            </a:p>
          </p:txBody>
        </p:sp>
      </p:grp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98415" y="8845337"/>
            <a:ext cx="21430122" cy="1441663"/>
          </a:xfrm>
          <a:custGeom>
            <a:avLst/>
            <a:gdLst/>
            <a:ahLst/>
            <a:cxnLst/>
            <a:rect r="r" b="b" t="t" l="l"/>
            <a:pathLst>
              <a:path h="1441663" w="21430122">
                <a:moveTo>
                  <a:pt x="0" y="0"/>
                </a:moveTo>
                <a:lnTo>
                  <a:pt x="21430122" y="0"/>
                </a:lnTo>
                <a:lnTo>
                  <a:pt x="21430122" y="1441663"/>
                </a:lnTo>
                <a:lnTo>
                  <a:pt x="0" y="1441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40" r="0" b="-54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61885" y="6575204"/>
            <a:ext cx="5453349" cy="4114800"/>
          </a:xfrm>
          <a:custGeom>
            <a:avLst/>
            <a:gdLst/>
            <a:ahLst/>
            <a:cxnLst/>
            <a:rect r="r" b="b" t="t" l="l"/>
            <a:pathLst>
              <a:path h="4114800" w="5453349">
                <a:moveTo>
                  <a:pt x="0" y="0"/>
                </a:moveTo>
                <a:lnTo>
                  <a:pt x="5453349" y="0"/>
                </a:lnTo>
                <a:lnTo>
                  <a:pt x="54533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1" t="0" r="-41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-1738096"/>
            <a:ext cx="18288000" cy="3605814"/>
          </a:xfrm>
          <a:custGeom>
            <a:avLst/>
            <a:gdLst/>
            <a:ahLst/>
            <a:cxnLst/>
            <a:rect r="r" b="b" t="t" l="l"/>
            <a:pathLst>
              <a:path h="3605814" w="18288000">
                <a:moveTo>
                  <a:pt x="0" y="0"/>
                </a:moveTo>
                <a:lnTo>
                  <a:pt x="18288000" y="0"/>
                </a:lnTo>
                <a:lnTo>
                  <a:pt x="18288000" y="3605814"/>
                </a:lnTo>
                <a:lnTo>
                  <a:pt x="0" y="36058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64435" y="-328118"/>
            <a:ext cx="1454060" cy="2496520"/>
          </a:xfrm>
          <a:custGeom>
            <a:avLst/>
            <a:gdLst/>
            <a:ahLst/>
            <a:cxnLst/>
            <a:rect r="r" b="b" t="t" l="l"/>
            <a:pathLst>
              <a:path h="2496520" w="1454060">
                <a:moveTo>
                  <a:pt x="0" y="0"/>
                </a:moveTo>
                <a:lnTo>
                  <a:pt x="1454060" y="0"/>
                </a:lnTo>
                <a:lnTo>
                  <a:pt x="1454060" y="2496520"/>
                </a:lnTo>
                <a:lnTo>
                  <a:pt x="0" y="24965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5699" y="983058"/>
            <a:ext cx="859735" cy="905889"/>
          </a:xfrm>
          <a:custGeom>
            <a:avLst/>
            <a:gdLst/>
            <a:ahLst/>
            <a:cxnLst/>
            <a:rect r="r" b="b" t="t" l="l"/>
            <a:pathLst>
              <a:path h="905889" w="859735">
                <a:moveTo>
                  <a:pt x="0" y="0"/>
                </a:moveTo>
                <a:lnTo>
                  <a:pt x="859735" y="0"/>
                </a:lnTo>
                <a:lnTo>
                  <a:pt x="859735" y="905889"/>
                </a:lnTo>
                <a:lnTo>
                  <a:pt x="0" y="9058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59" r="0" b="-5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621959" y="766066"/>
            <a:ext cx="3637341" cy="912574"/>
          </a:xfrm>
          <a:custGeom>
            <a:avLst/>
            <a:gdLst/>
            <a:ahLst/>
            <a:cxnLst/>
            <a:rect r="r" b="b" t="t" l="l"/>
            <a:pathLst>
              <a:path h="912574" w="3637341">
                <a:moveTo>
                  <a:pt x="0" y="0"/>
                </a:moveTo>
                <a:lnTo>
                  <a:pt x="3637341" y="0"/>
                </a:lnTo>
                <a:lnTo>
                  <a:pt x="3637341" y="912574"/>
                </a:lnTo>
                <a:lnTo>
                  <a:pt x="0" y="9125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22219" y="8766181"/>
            <a:ext cx="4280770" cy="2218217"/>
          </a:xfrm>
          <a:custGeom>
            <a:avLst/>
            <a:gdLst/>
            <a:ahLst/>
            <a:cxnLst/>
            <a:rect r="r" b="b" t="t" l="l"/>
            <a:pathLst>
              <a:path h="2218217" w="4280770">
                <a:moveTo>
                  <a:pt x="0" y="0"/>
                </a:moveTo>
                <a:lnTo>
                  <a:pt x="4280770" y="0"/>
                </a:lnTo>
                <a:lnTo>
                  <a:pt x="4280770" y="2218217"/>
                </a:lnTo>
                <a:lnTo>
                  <a:pt x="0" y="221821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39" t="0" r="-39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13416" y="2126954"/>
            <a:ext cx="8190990" cy="8190990"/>
            <a:chOff x="0" y="0"/>
            <a:chExt cx="10921319" cy="1092131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95250" y="95250"/>
              <a:ext cx="9288526" cy="9288526"/>
            </a:xfrm>
            <a:custGeom>
              <a:avLst/>
              <a:gdLst/>
              <a:ahLst/>
              <a:cxnLst/>
              <a:rect r="r" b="b" t="t" l="l"/>
              <a:pathLst>
                <a:path h="9288526" w="9288526">
                  <a:moveTo>
                    <a:pt x="4644263" y="0"/>
                  </a:moveTo>
                  <a:cubicBezTo>
                    <a:pt x="2079371" y="0"/>
                    <a:pt x="0" y="2079371"/>
                    <a:pt x="0" y="4644263"/>
                  </a:cubicBezTo>
                  <a:cubicBezTo>
                    <a:pt x="0" y="7209155"/>
                    <a:pt x="2079371" y="9288526"/>
                    <a:pt x="4644263" y="9288526"/>
                  </a:cubicBezTo>
                  <a:cubicBezTo>
                    <a:pt x="7209155" y="9288526"/>
                    <a:pt x="9288526" y="7209282"/>
                    <a:pt x="9288526" y="4644263"/>
                  </a:cubicBezTo>
                  <a:cubicBezTo>
                    <a:pt x="9288526" y="2079244"/>
                    <a:pt x="7209282" y="0"/>
                    <a:pt x="4644263" y="0"/>
                  </a:cubicBezTo>
                  <a:close/>
                </a:path>
              </a:pathLst>
            </a:custGeom>
            <a:blipFill>
              <a:blip r:embed="rId16"/>
              <a:stretch>
                <a:fillRect l="-30420" t="-1025" r="-45947" b="-16553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479026" cy="9479026"/>
            </a:xfrm>
            <a:custGeom>
              <a:avLst/>
              <a:gdLst/>
              <a:ahLst/>
              <a:cxnLst/>
              <a:rect r="r" b="b" t="t" l="l"/>
              <a:pathLst>
                <a:path h="9479026" w="9479026">
                  <a:moveTo>
                    <a:pt x="4739513" y="190500"/>
                  </a:moveTo>
                  <a:cubicBezTo>
                    <a:pt x="2227199" y="190500"/>
                    <a:pt x="190500" y="2227199"/>
                    <a:pt x="190500" y="4739513"/>
                  </a:cubicBezTo>
                  <a:lnTo>
                    <a:pt x="95250" y="4739513"/>
                  </a:lnTo>
                  <a:lnTo>
                    <a:pt x="190500" y="4739513"/>
                  </a:lnTo>
                  <a:cubicBezTo>
                    <a:pt x="190500" y="7251827"/>
                    <a:pt x="2227199" y="9288526"/>
                    <a:pt x="4739513" y="9288526"/>
                  </a:cubicBezTo>
                  <a:lnTo>
                    <a:pt x="4739513" y="9383776"/>
                  </a:lnTo>
                  <a:lnTo>
                    <a:pt x="4739513" y="9288526"/>
                  </a:lnTo>
                  <a:cubicBezTo>
                    <a:pt x="7251827" y="9288526"/>
                    <a:pt x="9288526" y="7251827"/>
                    <a:pt x="9288526" y="4739513"/>
                  </a:cubicBezTo>
                  <a:lnTo>
                    <a:pt x="9383776" y="4739513"/>
                  </a:lnTo>
                  <a:lnTo>
                    <a:pt x="9288526" y="4739513"/>
                  </a:lnTo>
                  <a:cubicBezTo>
                    <a:pt x="9288526" y="2227199"/>
                    <a:pt x="7251954" y="190500"/>
                    <a:pt x="4739513" y="190500"/>
                  </a:cubicBezTo>
                  <a:lnTo>
                    <a:pt x="4739513" y="95250"/>
                  </a:lnTo>
                  <a:lnTo>
                    <a:pt x="4739513" y="190500"/>
                  </a:lnTo>
                  <a:moveTo>
                    <a:pt x="4739513" y="0"/>
                  </a:moveTo>
                  <a:cubicBezTo>
                    <a:pt x="7357110" y="0"/>
                    <a:pt x="9479026" y="2121916"/>
                    <a:pt x="9479026" y="4739513"/>
                  </a:cubicBezTo>
                  <a:cubicBezTo>
                    <a:pt x="9479026" y="7357110"/>
                    <a:pt x="7357110" y="9479026"/>
                    <a:pt x="4739513" y="9479026"/>
                  </a:cubicBezTo>
                  <a:cubicBezTo>
                    <a:pt x="2121916" y="9479026"/>
                    <a:pt x="0" y="7357110"/>
                    <a:pt x="0" y="4739513"/>
                  </a:cubicBezTo>
                  <a:cubicBezTo>
                    <a:pt x="0" y="2121916"/>
                    <a:pt x="2121916" y="0"/>
                    <a:pt x="4739513" y="0"/>
                  </a:cubicBezTo>
                  <a:close/>
                </a:path>
              </a:pathLst>
            </a:custGeom>
            <a:solidFill>
              <a:srgbClr val="71B93A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480405" y="2317040"/>
            <a:ext cx="3773086" cy="3773086"/>
            <a:chOff x="0" y="0"/>
            <a:chExt cx="5030781" cy="503078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95250" y="95250"/>
              <a:ext cx="4278630" cy="4278630"/>
            </a:xfrm>
            <a:custGeom>
              <a:avLst/>
              <a:gdLst/>
              <a:ahLst/>
              <a:cxnLst/>
              <a:rect r="r" b="b" t="t" l="l"/>
              <a:pathLst>
                <a:path h="4278630" w="4278630">
                  <a:moveTo>
                    <a:pt x="2139315" y="0"/>
                  </a:moveTo>
                  <a:cubicBezTo>
                    <a:pt x="957834" y="0"/>
                    <a:pt x="0" y="957834"/>
                    <a:pt x="0" y="2139315"/>
                  </a:cubicBezTo>
                  <a:cubicBezTo>
                    <a:pt x="0" y="3320796"/>
                    <a:pt x="957834" y="4278630"/>
                    <a:pt x="2139315" y="4278630"/>
                  </a:cubicBezTo>
                  <a:cubicBezTo>
                    <a:pt x="3320796" y="4278630"/>
                    <a:pt x="4278630" y="3320923"/>
                    <a:pt x="4278630" y="2139315"/>
                  </a:cubicBezTo>
                  <a:cubicBezTo>
                    <a:pt x="4278630" y="957707"/>
                    <a:pt x="3320923" y="0"/>
                    <a:pt x="2139315" y="0"/>
                  </a:cubicBezTo>
                  <a:close/>
                </a:path>
              </a:pathLst>
            </a:custGeom>
            <a:blipFill>
              <a:blip r:embed="rId17"/>
              <a:stretch>
                <a:fillRect l="-2226" t="-31620" r="-15353" b="-44747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469130" cy="4469130"/>
            </a:xfrm>
            <a:custGeom>
              <a:avLst/>
              <a:gdLst/>
              <a:ahLst/>
              <a:cxnLst/>
              <a:rect r="r" b="b" t="t" l="l"/>
              <a:pathLst>
                <a:path h="4469130" w="4469130">
                  <a:moveTo>
                    <a:pt x="2234565" y="190500"/>
                  </a:moveTo>
                  <a:cubicBezTo>
                    <a:pt x="1105662" y="190500"/>
                    <a:pt x="190500" y="1105662"/>
                    <a:pt x="190500" y="2234565"/>
                  </a:cubicBezTo>
                  <a:lnTo>
                    <a:pt x="95250" y="2234565"/>
                  </a:lnTo>
                  <a:lnTo>
                    <a:pt x="190500" y="2234565"/>
                  </a:lnTo>
                  <a:cubicBezTo>
                    <a:pt x="190500" y="3363468"/>
                    <a:pt x="1105662" y="4278630"/>
                    <a:pt x="2234565" y="4278630"/>
                  </a:cubicBezTo>
                  <a:lnTo>
                    <a:pt x="2234565" y="4373880"/>
                  </a:lnTo>
                  <a:lnTo>
                    <a:pt x="2234565" y="4278630"/>
                  </a:lnTo>
                  <a:cubicBezTo>
                    <a:pt x="3363468" y="4278630"/>
                    <a:pt x="4278630" y="3363468"/>
                    <a:pt x="4278630" y="2234565"/>
                  </a:cubicBezTo>
                  <a:lnTo>
                    <a:pt x="4373880" y="2234565"/>
                  </a:lnTo>
                  <a:lnTo>
                    <a:pt x="4278630" y="2234565"/>
                  </a:lnTo>
                  <a:cubicBezTo>
                    <a:pt x="4278630" y="1105662"/>
                    <a:pt x="3363468" y="190500"/>
                    <a:pt x="2234565" y="190500"/>
                  </a:cubicBezTo>
                  <a:lnTo>
                    <a:pt x="2234565" y="95250"/>
                  </a:lnTo>
                  <a:lnTo>
                    <a:pt x="2234565" y="190500"/>
                  </a:lnTo>
                  <a:moveTo>
                    <a:pt x="2234565" y="0"/>
                  </a:moveTo>
                  <a:cubicBezTo>
                    <a:pt x="3468751" y="0"/>
                    <a:pt x="4469130" y="1000506"/>
                    <a:pt x="4469130" y="2234565"/>
                  </a:cubicBezTo>
                  <a:cubicBezTo>
                    <a:pt x="4469130" y="3468624"/>
                    <a:pt x="3468751" y="4469130"/>
                    <a:pt x="2234565" y="4469130"/>
                  </a:cubicBezTo>
                  <a:cubicBezTo>
                    <a:pt x="1000379" y="4469130"/>
                    <a:pt x="0" y="3468751"/>
                    <a:pt x="0" y="2234565"/>
                  </a:cubicBezTo>
                  <a:cubicBezTo>
                    <a:pt x="0" y="1000379"/>
                    <a:pt x="1000506" y="0"/>
                    <a:pt x="2234565" y="0"/>
                  </a:cubicBezTo>
                  <a:close/>
                </a:path>
              </a:pathLst>
            </a:custGeom>
            <a:solidFill>
              <a:srgbClr val="71B93A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3731010" y="1056195"/>
            <a:ext cx="3419238" cy="594207"/>
            <a:chOff x="0" y="0"/>
            <a:chExt cx="4558984" cy="79227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558984" cy="792276"/>
            </a:xfrm>
            <a:custGeom>
              <a:avLst/>
              <a:gdLst/>
              <a:ahLst/>
              <a:cxnLst/>
              <a:rect r="r" b="b" t="t" l="l"/>
              <a:pathLst>
                <a:path h="792276" w="4558984">
                  <a:moveTo>
                    <a:pt x="0" y="0"/>
                  </a:moveTo>
                  <a:lnTo>
                    <a:pt x="4558984" y="0"/>
                  </a:lnTo>
                  <a:lnTo>
                    <a:pt x="4558984" y="792276"/>
                  </a:lnTo>
                  <a:lnTo>
                    <a:pt x="0" y="7922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33350"/>
              <a:ext cx="4558984" cy="92562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079"/>
                </a:lnSpc>
              </a:pPr>
              <a:r>
                <a:rPr lang="en-US" sz="2399">
                  <a:solidFill>
                    <a:srgbClr val="004323"/>
                  </a:solidFill>
                  <a:latin typeface="Poppins"/>
                  <a:ea typeface="Poppins"/>
                  <a:cs typeface="Poppins"/>
                  <a:sym typeface="Poppins"/>
                </a:rPr>
                <a:t>AgroBrain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725344" y="5876976"/>
            <a:ext cx="6959553" cy="1711325"/>
            <a:chOff x="0" y="0"/>
            <a:chExt cx="9279404" cy="228176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279404" cy="2281767"/>
            </a:xfrm>
            <a:custGeom>
              <a:avLst/>
              <a:gdLst/>
              <a:ahLst/>
              <a:cxnLst/>
              <a:rect r="r" b="b" t="t" l="l"/>
              <a:pathLst>
                <a:path h="2281767" w="9279404">
                  <a:moveTo>
                    <a:pt x="0" y="0"/>
                  </a:moveTo>
                  <a:lnTo>
                    <a:pt x="9279404" y="0"/>
                  </a:lnTo>
                  <a:lnTo>
                    <a:pt x="9279404" y="2281767"/>
                  </a:lnTo>
                  <a:lnTo>
                    <a:pt x="0" y="2281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23825"/>
              <a:ext cx="9279404" cy="240559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•  Provides real-time pricing for different crops</a:t>
              </a:r>
            </a:p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•  Tracks market trends and demand</a:t>
              </a:r>
            </a:p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•  Helps farmers sell at the best price</a:t>
              </a:r>
            </a:p>
            <a:p>
              <a:pPr algn="l">
                <a:lnSpc>
                  <a:spcPts val="340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847187" y="3657839"/>
            <a:ext cx="7102868" cy="2530750"/>
            <a:chOff x="0" y="0"/>
            <a:chExt cx="9470491" cy="337433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470491" cy="3374334"/>
            </a:xfrm>
            <a:custGeom>
              <a:avLst/>
              <a:gdLst/>
              <a:ahLst/>
              <a:cxnLst/>
              <a:rect r="r" b="b" t="t" l="l"/>
              <a:pathLst>
                <a:path h="3374334" w="9470491">
                  <a:moveTo>
                    <a:pt x="0" y="0"/>
                  </a:moveTo>
                  <a:lnTo>
                    <a:pt x="9470491" y="0"/>
                  </a:lnTo>
                  <a:lnTo>
                    <a:pt x="9470491" y="3374334"/>
                  </a:lnTo>
                  <a:lnTo>
                    <a:pt x="0" y="33743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104775"/>
              <a:ext cx="9470491" cy="326955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589"/>
                </a:lnSpc>
              </a:pPr>
              <a:r>
                <a:rPr lang="en-US" sz="6864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MARKET ANALYSIS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98415" y="8845337"/>
            <a:ext cx="21430122" cy="1441663"/>
          </a:xfrm>
          <a:custGeom>
            <a:avLst/>
            <a:gdLst/>
            <a:ahLst/>
            <a:cxnLst/>
            <a:rect r="r" b="b" t="t" l="l"/>
            <a:pathLst>
              <a:path h="1441663" w="21430122">
                <a:moveTo>
                  <a:pt x="0" y="0"/>
                </a:moveTo>
                <a:lnTo>
                  <a:pt x="21430122" y="0"/>
                </a:lnTo>
                <a:lnTo>
                  <a:pt x="21430122" y="1441663"/>
                </a:lnTo>
                <a:lnTo>
                  <a:pt x="0" y="1441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40" r="0" b="-54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61885" y="6575204"/>
            <a:ext cx="5453349" cy="4114800"/>
          </a:xfrm>
          <a:custGeom>
            <a:avLst/>
            <a:gdLst/>
            <a:ahLst/>
            <a:cxnLst/>
            <a:rect r="r" b="b" t="t" l="l"/>
            <a:pathLst>
              <a:path h="4114800" w="5453349">
                <a:moveTo>
                  <a:pt x="0" y="0"/>
                </a:moveTo>
                <a:lnTo>
                  <a:pt x="5453349" y="0"/>
                </a:lnTo>
                <a:lnTo>
                  <a:pt x="54533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1" t="0" r="-41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-1738096"/>
            <a:ext cx="18288000" cy="3605814"/>
          </a:xfrm>
          <a:custGeom>
            <a:avLst/>
            <a:gdLst/>
            <a:ahLst/>
            <a:cxnLst/>
            <a:rect r="r" b="b" t="t" l="l"/>
            <a:pathLst>
              <a:path h="3605814" w="18288000">
                <a:moveTo>
                  <a:pt x="0" y="0"/>
                </a:moveTo>
                <a:lnTo>
                  <a:pt x="18288000" y="0"/>
                </a:lnTo>
                <a:lnTo>
                  <a:pt x="18288000" y="3605814"/>
                </a:lnTo>
                <a:lnTo>
                  <a:pt x="0" y="36058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64435" y="-328118"/>
            <a:ext cx="1454060" cy="2496520"/>
          </a:xfrm>
          <a:custGeom>
            <a:avLst/>
            <a:gdLst/>
            <a:ahLst/>
            <a:cxnLst/>
            <a:rect r="r" b="b" t="t" l="l"/>
            <a:pathLst>
              <a:path h="2496520" w="1454060">
                <a:moveTo>
                  <a:pt x="0" y="0"/>
                </a:moveTo>
                <a:lnTo>
                  <a:pt x="1454060" y="0"/>
                </a:lnTo>
                <a:lnTo>
                  <a:pt x="1454060" y="2496520"/>
                </a:lnTo>
                <a:lnTo>
                  <a:pt x="0" y="24965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5699" y="983058"/>
            <a:ext cx="859735" cy="905889"/>
          </a:xfrm>
          <a:custGeom>
            <a:avLst/>
            <a:gdLst/>
            <a:ahLst/>
            <a:cxnLst/>
            <a:rect r="r" b="b" t="t" l="l"/>
            <a:pathLst>
              <a:path h="905889" w="859735">
                <a:moveTo>
                  <a:pt x="0" y="0"/>
                </a:moveTo>
                <a:lnTo>
                  <a:pt x="859735" y="0"/>
                </a:lnTo>
                <a:lnTo>
                  <a:pt x="859735" y="905889"/>
                </a:lnTo>
                <a:lnTo>
                  <a:pt x="0" y="9058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59" r="0" b="-5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621959" y="766066"/>
            <a:ext cx="3637341" cy="912574"/>
          </a:xfrm>
          <a:custGeom>
            <a:avLst/>
            <a:gdLst/>
            <a:ahLst/>
            <a:cxnLst/>
            <a:rect r="r" b="b" t="t" l="l"/>
            <a:pathLst>
              <a:path h="912574" w="3637341">
                <a:moveTo>
                  <a:pt x="0" y="0"/>
                </a:moveTo>
                <a:lnTo>
                  <a:pt x="3637341" y="0"/>
                </a:lnTo>
                <a:lnTo>
                  <a:pt x="3637341" y="912574"/>
                </a:lnTo>
                <a:lnTo>
                  <a:pt x="0" y="9125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149066" y="2421892"/>
            <a:ext cx="7571340" cy="9406364"/>
            <a:chOff x="0" y="0"/>
            <a:chExt cx="10095120" cy="125418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95250" y="95250"/>
              <a:ext cx="8865489" cy="11312272"/>
            </a:xfrm>
            <a:custGeom>
              <a:avLst/>
              <a:gdLst/>
              <a:ahLst/>
              <a:cxnLst/>
              <a:rect r="r" b="b" t="t" l="l"/>
              <a:pathLst>
                <a:path h="11312272" w="8865489">
                  <a:moveTo>
                    <a:pt x="440944" y="0"/>
                  </a:moveTo>
                  <a:lnTo>
                    <a:pt x="8424545" y="0"/>
                  </a:lnTo>
                  <a:cubicBezTo>
                    <a:pt x="8668003" y="0"/>
                    <a:pt x="8865489" y="197358"/>
                    <a:pt x="8865489" y="440944"/>
                  </a:cubicBezTo>
                  <a:lnTo>
                    <a:pt x="8865489" y="10871327"/>
                  </a:lnTo>
                  <a:cubicBezTo>
                    <a:pt x="8865489" y="11114786"/>
                    <a:pt x="8668131" y="11312272"/>
                    <a:pt x="8424545" y="11312272"/>
                  </a:cubicBezTo>
                  <a:lnTo>
                    <a:pt x="440944" y="11312272"/>
                  </a:lnTo>
                  <a:cubicBezTo>
                    <a:pt x="197485" y="11312272"/>
                    <a:pt x="0" y="11114913"/>
                    <a:pt x="0" y="10871327"/>
                  </a:cubicBezTo>
                  <a:lnTo>
                    <a:pt x="0" y="440944"/>
                  </a:lnTo>
                  <a:cubicBezTo>
                    <a:pt x="0" y="197358"/>
                    <a:pt x="197358" y="0"/>
                    <a:pt x="440944" y="0"/>
                  </a:cubicBezTo>
                  <a:close/>
                </a:path>
              </a:pathLst>
            </a:custGeom>
            <a:blipFill>
              <a:blip r:embed="rId14"/>
              <a:stretch>
                <a:fillRect l="-14873" t="-842" r="-26594" b="-10027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055989" cy="11502772"/>
            </a:xfrm>
            <a:custGeom>
              <a:avLst/>
              <a:gdLst/>
              <a:ahLst/>
              <a:cxnLst/>
              <a:rect r="r" b="b" t="t" l="l"/>
              <a:pathLst>
                <a:path h="11502772" w="9055989">
                  <a:moveTo>
                    <a:pt x="536194" y="0"/>
                  </a:moveTo>
                  <a:lnTo>
                    <a:pt x="8519795" y="0"/>
                  </a:lnTo>
                  <a:lnTo>
                    <a:pt x="8519795" y="95250"/>
                  </a:lnTo>
                  <a:lnTo>
                    <a:pt x="8519795" y="0"/>
                  </a:lnTo>
                  <a:cubicBezTo>
                    <a:pt x="8815959" y="0"/>
                    <a:pt x="9055989" y="240030"/>
                    <a:pt x="9055989" y="536194"/>
                  </a:cubicBezTo>
                  <a:lnTo>
                    <a:pt x="8960739" y="536194"/>
                  </a:lnTo>
                  <a:lnTo>
                    <a:pt x="9055989" y="536194"/>
                  </a:lnTo>
                  <a:lnTo>
                    <a:pt x="9055989" y="10966577"/>
                  </a:lnTo>
                  <a:lnTo>
                    <a:pt x="8960739" y="10966577"/>
                  </a:lnTo>
                  <a:lnTo>
                    <a:pt x="9055989" y="10966577"/>
                  </a:lnTo>
                  <a:cubicBezTo>
                    <a:pt x="9055989" y="11262741"/>
                    <a:pt x="8815959" y="11502772"/>
                    <a:pt x="8519795" y="11502772"/>
                  </a:cubicBezTo>
                  <a:lnTo>
                    <a:pt x="8519795" y="11407522"/>
                  </a:lnTo>
                  <a:lnTo>
                    <a:pt x="8519795" y="11502772"/>
                  </a:lnTo>
                  <a:lnTo>
                    <a:pt x="536194" y="11502772"/>
                  </a:lnTo>
                  <a:lnTo>
                    <a:pt x="536194" y="11407522"/>
                  </a:lnTo>
                  <a:lnTo>
                    <a:pt x="536194" y="11502772"/>
                  </a:lnTo>
                  <a:cubicBezTo>
                    <a:pt x="240030" y="11502644"/>
                    <a:pt x="0" y="11262614"/>
                    <a:pt x="0" y="10966577"/>
                  </a:cubicBezTo>
                  <a:lnTo>
                    <a:pt x="95250" y="10966577"/>
                  </a:lnTo>
                  <a:lnTo>
                    <a:pt x="0" y="10966577"/>
                  </a:lnTo>
                  <a:lnTo>
                    <a:pt x="0" y="536194"/>
                  </a:lnTo>
                  <a:lnTo>
                    <a:pt x="95250" y="536194"/>
                  </a:lnTo>
                  <a:lnTo>
                    <a:pt x="0" y="536194"/>
                  </a:lnTo>
                  <a:cubicBezTo>
                    <a:pt x="0" y="240030"/>
                    <a:pt x="240030" y="0"/>
                    <a:pt x="536194" y="0"/>
                  </a:cubicBezTo>
                  <a:lnTo>
                    <a:pt x="536194" y="95250"/>
                  </a:lnTo>
                  <a:lnTo>
                    <a:pt x="536194" y="0"/>
                  </a:lnTo>
                  <a:moveTo>
                    <a:pt x="536194" y="190500"/>
                  </a:moveTo>
                  <a:cubicBezTo>
                    <a:pt x="345313" y="190500"/>
                    <a:pt x="190500" y="345313"/>
                    <a:pt x="190500" y="536194"/>
                  </a:cubicBezTo>
                  <a:lnTo>
                    <a:pt x="190500" y="10966577"/>
                  </a:lnTo>
                  <a:cubicBezTo>
                    <a:pt x="190500" y="11157458"/>
                    <a:pt x="345313" y="11312271"/>
                    <a:pt x="536194" y="11312271"/>
                  </a:cubicBezTo>
                  <a:lnTo>
                    <a:pt x="8519795" y="11312271"/>
                  </a:lnTo>
                  <a:cubicBezTo>
                    <a:pt x="8710676" y="11312271"/>
                    <a:pt x="8865488" y="11157458"/>
                    <a:pt x="8865488" y="10966577"/>
                  </a:cubicBezTo>
                  <a:lnTo>
                    <a:pt x="8865488" y="536194"/>
                  </a:lnTo>
                  <a:cubicBezTo>
                    <a:pt x="8865488" y="345313"/>
                    <a:pt x="8710676" y="190500"/>
                    <a:pt x="8519795" y="190500"/>
                  </a:cubicBezTo>
                  <a:lnTo>
                    <a:pt x="536194" y="190500"/>
                  </a:lnTo>
                  <a:close/>
                </a:path>
              </a:pathLst>
            </a:custGeom>
            <a:solidFill>
              <a:srgbClr val="71B93A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222219" y="8766181"/>
            <a:ext cx="4280770" cy="2218217"/>
          </a:xfrm>
          <a:custGeom>
            <a:avLst/>
            <a:gdLst/>
            <a:ahLst/>
            <a:cxnLst/>
            <a:rect r="r" b="b" t="t" l="l"/>
            <a:pathLst>
              <a:path h="2218217" w="4280770">
                <a:moveTo>
                  <a:pt x="0" y="0"/>
                </a:moveTo>
                <a:lnTo>
                  <a:pt x="4280770" y="0"/>
                </a:lnTo>
                <a:lnTo>
                  <a:pt x="4280770" y="2218217"/>
                </a:lnTo>
                <a:lnTo>
                  <a:pt x="0" y="221821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-39" t="0" r="-39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3731010" y="1056195"/>
            <a:ext cx="3419238" cy="594207"/>
            <a:chOff x="0" y="0"/>
            <a:chExt cx="4558984" cy="7922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558984" cy="792276"/>
            </a:xfrm>
            <a:custGeom>
              <a:avLst/>
              <a:gdLst/>
              <a:ahLst/>
              <a:cxnLst/>
              <a:rect r="r" b="b" t="t" l="l"/>
              <a:pathLst>
                <a:path h="792276" w="4558984">
                  <a:moveTo>
                    <a:pt x="0" y="0"/>
                  </a:moveTo>
                  <a:lnTo>
                    <a:pt x="4558984" y="0"/>
                  </a:lnTo>
                  <a:lnTo>
                    <a:pt x="4558984" y="792276"/>
                  </a:lnTo>
                  <a:lnTo>
                    <a:pt x="0" y="7922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33350"/>
              <a:ext cx="4558984" cy="92562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079"/>
                </a:lnSpc>
              </a:pPr>
              <a:r>
                <a:rPr lang="en-US" sz="2399">
                  <a:solidFill>
                    <a:srgbClr val="004323"/>
                  </a:solidFill>
                  <a:latin typeface="Poppins"/>
                  <a:ea typeface="Poppins"/>
                  <a:cs typeface="Poppins"/>
                  <a:sym typeface="Poppins"/>
                </a:rPr>
                <a:t>AgroBrain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3802462"/>
            <a:ext cx="3660437" cy="2997200"/>
            <a:chOff x="0" y="0"/>
            <a:chExt cx="4880583" cy="39962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880583" cy="3996267"/>
            </a:xfrm>
            <a:custGeom>
              <a:avLst/>
              <a:gdLst/>
              <a:ahLst/>
              <a:cxnLst/>
              <a:rect r="r" b="b" t="t" l="l"/>
              <a:pathLst>
                <a:path h="3996267" w="4880583">
                  <a:moveTo>
                    <a:pt x="0" y="0"/>
                  </a:moveTo>
                  <a:lnTo>
                    <a:pt x="4880583" y="0"/>
                  </a:lnTo>
                  <a:lnTo>
                    <a:pt x="4880583" y="3996267"/>
                  </a:lnTo>
                  <a:lnTo>
                    <a:pt x="0" y="39962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23825"/>
              <a:ext cx="4880583" cy="412009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•  Uses satellite imagery for field mapping</a:t>
              </a:r>
            </a:p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•  NDVI analysis to monitor crop health</a:t>
              </a:r>
            </a:p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•  Helps optimize land use and farm operations</a:t>
              </a:r>
            </a:p>
            <a:p>
              <a:pPr algn="l">
                <a:lnSpc>
                  <a:spcPts val="340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3063821"/>
            <a:ext cx="8419919" cy="882087"/>
            <a:chOff x="0" y="0"/>
            <a:chExt cx="11226559" cy="117611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1226559" cy="1176116"/>
            </a:xfrm>
            <a:custGeom>
              <a:avLst/>
              <a:gdLst/>
              <a:ahLst/>
              <a:cxnLst/>
              <a:rect r="r" b="b" t="t" l="l"/>
              <a:pathLst>
                <a:path h="1176116" w="11226559">
                  <a:moveTo>
                    <a:pt x="0" y="0"/>
                  </a:moveTo>
                  <a:lnTo>
                    <a:pt x="11226559" y="0"/>
                  </a:lnTo>
                  <a:lnTo>
                    <a:pt x="11226559" y="1176116"/>
                  </a:lnTo>
                  <a:lnTo>
                    <a:pt x="0" y="1176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47625"/>
              <a:ext cx="11226559" cy="112849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22"/>
                </a:lnSpc>
              </a:pPr>
              <a:r>
                <a:rPr lang="en-US" sz="3564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FARM MAPPING    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572385" y="5624947"/>
            <a:ext cx="3660437" cy="3854450"/>
            <a:chOff x="0" y="0"/>
            <a:chExt cx="4880583" cy="513926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880583" cy="5139267"/>
            </a:xfrm>
            <a:custGeom>
              <a:avLst/>
              <a:gdLst/>
              <a:ahLst/>
              <a:cxnLst/>
              <a:rect r="r" b="b" t="t" l="l"/>
              <a:pathLst>
                <a:path h="5139267" w="4880583">
                  <a:moveTo>
                    <a:pt x="0" y="0"/>
                  </a:moveTo>
                  <a:lnTo>
                    <a:pt x="4880583" y="0"/>
                  </a:lnTo>
                  <a:lnTo>
                    <a:pt x="4880583" y="5139267"/>
                  </a:lnTo>
                  <a:lnTo>
                    <a:pt x="0" y="51392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23825"/>
              <a:ext cx="4880583" cy="526309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•  Farmers can connect with buyers &amp; sellers</a:t>
              </a:r>
            </a:p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•  Educational resources and guides available</a:t>
              </a:r>
            </a:p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•  Have direct link for tools and resouces which a farmer can access directly with a price range</a:t>
              </a:r>
            </a:p>
            <a:p>
              <a:pPr algn="l">
                <a:lnSpc>
                  <a:spcPts val="340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5311012" y="4366917"/>
            <a:ext cx="3660437" cy="1244601"/>
            <a:chOff x="0" y="0"/>
            <a:chExt cx="4880583" cy="165946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80583" cy="1659468"/>
            </a:xfrm>
            <a:custGeom>
              <a:avLst/>
              <a:gdLst/>
              <a:ahLst/>
              <a:cxnLst/>
              <a:rect r="r" b="b" t="t" l="l"/>
              <a:pathLst>
                <a:path h="1659468" w="4880583">
                  <a:moveTo>
                    <a:pt x="0" y="0"/>
                  </a:moveTo>
                  <a:lnTo>
                    <a:pt x="4880583" y="0"/>
                  </a:lnTo>
                  <a:lnTo>
                    <a:pt x="4880583" y="1659468"/>
                  </a:lnTo>
                  <a:lnTo>
                    <a:pt x="0" y="16594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95250"/>
              <a:ext cx="4880583" cy="175471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898"/>
                </a:lnSpc>
              </a:pPr>
              <a:r>
                <a:rPr lang="en-US" sz="3499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Trade &amp; Resources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DAGeYiJuzTM</dc:identifier>
  <dcterms:modified xsi:type="dcterms:W3CDTF">2011-08-01T06:04:30Z</dcterms:modified>
  <cp:revision>1</cp:revision>
  <dc:title>www.agrobrain.com2.pptx</dc:title>
</cp:coreProperties>
</file>