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3C0-83E8-467D-A23D-F969940F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C0BA-2C9A-4E32-91F5-0242B054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6A74-1043-4A2B-BA0B-E92FD39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2C6B-0111-442B-AE93-4A05F79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726-1EDF-48A9-91EE-5590386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8B0A-F4F9-413C-8771-5FB7238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FF91-1307-4469-8A9D-87876F4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73B2-969C-46CE-A8E2-12ACD05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7D7B-8705-4C1F-83D2-7B90702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4378-D524-4460-9EE2-D188BCC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F7A5-D797-40EA-A610-066DA4E1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2342-F74A-4FF9-B15A-21393FD5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4F28-80D4-48C4-B84E-9E903D9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7597-4A45-4297-9517-DA53EFC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9244-452A-488E-A6B4-C7D8AB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BC84-7AC2-4A64-BBA7-F165F7D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2934-81DA-4CDE-9B48-ABC9787D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0430-664B-461F-B355-F8E26F4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2D19-603F-4D53-8FF3-BE55796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1C5C-D3CE-440E-899E-286DB9F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7B00-69D3-47B3-858E-3FC757D9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44CC-50EB-4C53-8765-D2456C10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9D72-14CC-4B2D-8499-B492B97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04C6-4865-4BE6-B0A6-FE10EB0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E76A-C718-41B8-BFFE-BDA300C9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D9F6-8223-4BE8-8B82-F040AA4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A37-6882-4C2A-B873-49E7CE501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A0F2-B12E-40EA-BDC4-82DFC1CF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6720-1C93-4B3C-9686-04F8CD2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9C1D-FBCE-4922-B5B0-733E133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4BE6-F35D-4AE1-BCD6-0A0A4375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729D-3253-4055-A7D6-90EC4DC5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E1CC-497C-4853-82E7-0524EB23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3C211-0E82-4788-BC06-981ACE4D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30D51-928F-47C5-8DD2-ECE59E7E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8B041-DB5B-493F-8D5D-22E2D962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4216-9135-4EBE-ADCE-EAC4E363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6F1D5-BDCD-4076-AE81-F650570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4836-86BD-45AE-B611-BD7B1D4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C487-D313-420D-8F7B-FDD35D4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3A68F-3125-4DD5-82DE-54551C3B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FB0A-C4FF-4678-8DAF-5EC0D2B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46CA-E247-4955-A529-A9C212F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B0C49-9969-4C13-8DD1-FCD0B9DB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C0F2D-9163-4893-BD7E-9BFCB7F3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83D6-701E-4BAA-930E-74CA423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93C0-840B-4533-9790-8A753C39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645-85F5-4C9B-91BE-03341E9C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A3A1-139B-4CE8-812B-E8E2CEB7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41AE-79BF-418B-9871-3089DFE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ECDB-E43F-42E6-8D31-9CDBAD5D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41A3-C653-4D78-8412-77CA1DD6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760-0A66-4814-8480-B3D373B1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B3239-8996-4583-A817-77C24B90B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DB97-2088-4F5B-BE38-85F6A939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391A-E2E0-47F9-BA98-3473C1D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FE75-9E86-4E0E-AD76-85D6C83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A612-ECD5-4F5E-AEEF-97CBF5CB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2034-395B-47CE-BEA2-FE03A3C4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7F12-EA10-4D2D-B167-4174571A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0493-5E2D-4315-B892-1CB1D8E4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9AF7-7336-4CF8-BCCD-0E4293BB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C6E-42C4-4F07-814B-7EAB9C39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107CC2-F53D-49DA-AFD9-F59812E5C172}"/>
              </a:ext>
            </a:extLst>
          </p:cNvPr>
          <p:cNvGrpSpPr/>
          <p:nvPr/>
        </p:nvGrpSpPr>
        <p:grpSpPr>
          <a:xfrm>
            <a:off x="3842993" y="1331154"/>
            <a:ext cx="4506013" cy="4506013"/>
            <a:chOff x="3842993" y="1331154"/>
            <a:chExt cx="4506013" cy="45060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B82620-5A44-4060-9481-73B7B06CFA33}"/>
                </a:ext>
              </a:extLst>
            </p:cNvPr>
            <p:cNvSpPr/>
            <p:nvPr/>
          </p:nvSpPr>
          <p:spPr>
            <a:xfrm>
              <a:off x="3842993" y="1331154"/>
              <a:ext cx="4506013" cy="4506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49C54E-687C-485C-9D79-06FC92A11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388" r="-14388"/>
            <a:stretch/>
          </p:blipFill>
          <p:spPr>
            <a:xfrm>
              <a:off x="4350469" y="1465105"/>
              <a:ext cx="3491059" cy="423810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40303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Chavan</dc:creator>
  <cp:lastModifiedBy>Meet Chavan</cp:lastModifiedBy>
  <cp:revision>7</cp:revision>
  <dcterms:created xsi:type="dcterms:W3CDTF">2021-05-14T18:33:12Z</dcterms:created>
  <dcterms:modified xsi:type="dcterms:W3CDTF">2021-05-14T19:41:30Z</dcterms:modified>
</cp:coreProperties>
</file>