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A3DB-C518-4302-A0BA-8FFD101C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674F-0DEE-466B-BFB8-7F89778A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18DD-B891-4C50-8C58-C27F64E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C6E0-6B14-4F44-A265-573C535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B30-7457-4C67-8312-F29028A5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A863-EF95-41C2-A7AB-11784AF4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A1419-4FDF-4F2E-8906-83507BA0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FC76-F9A1-4A7C-9056-4C5D84D3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ACE1-0ED2-4B29-B815-13F9951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AB52-CFB8-4AA1-9945-1AD69C49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6F334-FEA3-4C7D-B19D-430157003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86F3-91B6-4DD8-9E33-E793AF6F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D412-D855-4509-805F-E3CAD40F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C05-C221-4041-8179-58A0D53F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14A9-BFA2-40B0-B305-3FFCD91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1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F054-7639-4F14-BCD2-E57BDEC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E919-21DB-4444-A75F-8B93C5FF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B48D-2C9A-407F-B2EF-0358018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EBA8-1B8E-4F23-9271-A20DA0A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7265-E3BA-414F-9B2A-A9458D18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4E11-DF22-4DDD-8E14-237749AC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3016-727B-4E11-B675-9B7A965D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D676-73D0-485F-8D3D-DDE1101A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CCB3-F0D2-4521-83E3-92F26E1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5CC8-6034-45F6-BF68-96C716CA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D9A-E8ED-41E1-AF89-03B97007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A32C-F623-4D47-B865-8E9D44371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57DA-73BB-4954-A67C-469374BDD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2445-78D7-4F4E-B165-D7CB0FDF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CD6B-E043-4D68-9BEC-B821393E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FA2-696E-4F58-8FBF-8DFF0FC1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CD9-8E52-498F-8C31-BEE640C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36F32-FADC-44EB-9B38-1CE16941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E465-2A6C-4E33-A042-C540BCEA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0584-A919-4DA9-8D24-5CE17E786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BB499-1B31-4B80-92CA-F0C86096C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59B68-2D69-4165-86D6-676E70A9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F1850-0D13-4F53-9E62-4A6940E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183F-3A84-4704-969C-C6D98A18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5E0-C7E4-401A-BDC0-4E7261E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0CBA-DFF6-4742-A8A1-5799618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6402-5B54-43B7-9064-49BA6398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1197F-B556-4775-8EBA-7F00A495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1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1A58-1383-4565-BEEA-82FA81B3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13A4-9096-44D0-8410-59741FD0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5A884-3CDF-4C9F-8C2B-23A4BF4C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3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D3CA-D573-4BC2-9B0C-ECA57691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2FCD-7C36-45F4-BACA-6C666377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426A-BDD8-434D-9C36-33857C06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81F37-2BCF-4C0F-9F11-1CF60CC0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2ADE-435F-4B46-BBA1-D00386EB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F190-B9E3-41CC-AC12-D17DDA91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56F5-EB2D-4D51-9EB6-ABFC044B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DF246-5EDB-425C-8F3F-D69FD1297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D6E3F-4408-4264-BFF9-551F1735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93EF-CE2D-48BD-9279-C93B83B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41B4-C3C7-4286-9485-C5BA9D9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0D05-8292-448F-9102-E10500FA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CB197-4DB3-4BFC-BB90-89D88702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97CC-DE62-45AA-BC85-F639FCD1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4F27-6B6A-4DB4-AEC4-62E5372A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A4EC-8A4C-46CB-931F-7DFBDB0C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9A1-4F3D-47FF-8030-A877E4A8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CCB05C-C96C-4EBD-9977-EA162497E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A61D03-7037-4CA2-AAFE-6B2184043F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47867-8ADF-4668-A677-89D1DB135FBC}"/>
              </a:ext>
            </a:extLst>
          </p:cNvPr>
          <p:cNvSpPr/>
          <p:nvPr/>
        </p:nvSpPr>
        <p:spPr>
          <a:xfrm>
            <a:off x="1253765" y="707011"/>
            <a:ext cx="9577634" cy="172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82E31-93A2-4028-A34F-5EE27B86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41" y="2432115"/>
            <a:ext cx="1362172" cy="1362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A7DDA-9AFD-4E6F-A0BB-C71DC824A8AB}"/>
              </a:ext>
            </a:extLst>
          </p:cNvPr>
          <p:cNvSpPr txBox="1"/>
          <p:nvPr/>
        </p:nvSpPr>
        <p:spPr>
          <a:xfrm>
            <a:off x="3123022" y="2651536"/>
            <a:ext cx="770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FRIENDS OF FOOTBALL</a:t>
            </a:r>
            <a:endParaRPr lang="en-IN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04AD1-D094-4E70-9D4A-96D2D6B69362}"/>
              </a:ext>
            </a:extLst>
          </p:cNvPr>
          <p:cNvSpPr txBox="1"/>
          <p:nvPr/>
        </p:nvSpPr>
        <p:spPr>
          <a:xfrm>
            <a:off x="3123022" y="3390200"/>
            <a:ext cx="857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FYCO Group 2: 411-420 WPD MP, </a:t>
            </a:r>
            <a:r>
              <a:rPr lang="en-GB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Bhausaheb</a:t>
            </a:r>
            <a:r>
              <a:rPr lang="en-GB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Vartak</a:t>
            </a:r>
            <a:r>
              <a:rPr lang="en-GB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Polytechnic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Chavan</dc:creator>
  <cp:lastModifiedBy>Meet Chavan</cp:lastModifiedBy>
  <cp:revision>4</cp:revision>
  <dcterms:created xsi:type="dcterms:W3CDTF">2021-05-14T11:36:44Z</dcterms:created>
  <dcterms:modified xsi:type="dcterms:W3CDTF">2021-05-14T12:23:00Z</dcterms:modified>
</cp:coreProperties>
</file>