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Diet plan</a:t>
            </a:r>
            <a:br>
              <a:rPr lang="en-US" dirty="0"/>
            </a:br>
            <a:r>
              <a:rPr lang="en-US" sz="2800" dirty="0"/>
              <a:t> C++ project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</a:t>
            </a:r>
          </a:p>
          <a:p>
            <a:r>
              <a:rPr lang="en-US" dirty="0">
                <a:solidFill>
                  <a:schemeClr val="tx1"/>
                </a:solidFill>
              </a:rPr>
              <a:t>Viren Rathod	</a:t>
            </a:r>
          </a:p>
          <a:p>
            <a:r>
              <a:rPr lang="en-US" dirty="0">
                <a:solidFill>
                  <a:schemeClr val="tx1"/>
                </a:solidFill>
              </a:rPr>
              <a:t>Saurin Patel</a:t>
            </a:r>
          </a:p>
          <a:p>
            <a:r>
              <a:rPr lang="en-US" dirty="0">
                <a:solidFill>
                  <a:schemeClr val="tx1"/>
                </a:solidFill>
              </a:rPr>
              <a:t>Meet Vaghasia</a:t>
            </a:r>
          </a:p>
        </p:txBody>
      </p:sp>
      <p:pic>
        <p:nvPicPr>
          <p:cNvPr id="4" name="Picture 3" descr="http://www.ict.gnu.ac.in/sites/ict.gnu.ac.in/files/GNU-ICT%20Logo.jpg">
            <a:extLst>
              <a:ext uri="{FF2B5EF4-FFF2-40B4-BE49-F238E27FC236}">
                <a16:creationId xmlns:a16="http://schemas.microsoft.com/office/drawing/2014/main" id="{898263A9-9535-42C5-AC0C-0972CD07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64" y="0"/>
            <a:ext cx="6191436" cy="210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4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920"/>
            <a:ext cx="8534400" cy="1507067"/>
          </a:xfrm>
        </p:spPr>
        <p:txBody>
          <a:bodyPr/>
          <a:lstStyle/>
          <a:p>
            <a:r>
              <a:rPr lang="en-US" dirty="0"/>
              <a:t>Aim of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87887"/>
            <a:ext cx="11281893" cy="557011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Aim of our project is to provide a better diet plan, based on some factors: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Gender (Male/Female)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Age Group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Weight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400" dirty="0">
                <a:solidFill>
                  <a:schemeClr val="tx1"/>
                </a:solidFill>
              </a:rPr>
              <a:t>Based on all these factors a diet plan with exercises will be provided.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9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562"/>
            <a:ext cx="11281893" cy="56119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  Login() :  This function gives access to the program if correct details are 				entered.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Register and Login system (file management)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It have 3 options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Login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Register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Forgot Credentials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Choice(): This function will ask Gender.</a:t>
            </a:r>
          </a:p>
        </p:txBody>
      </p:sp>
    </p:spTree>
    <p:extLst>
      <p:ext uri="{BB962C8B-B14F-4D97-AF65-F5344CB8AC3E}">
        <p14:creationId xmlns:p14="http://schemas.microsoft.com/office/powerpoint/2010/main" val="164507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" y="0"/>
            <a:ext cx="10277341" cy="685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Male_choice</a:t>
            </a:r>
            <a:r>
              <a:rPr lang="en-US" sz="2400" dirty="0">
                <a:solidFill>
                  <a:schemeClr val="tx1"/>
                </a:solidFill>
              </a:rPr>
              <a:t>() or </a:t>
            </a:r>
            <a:r>
              <a:rPr lang="en-US" sz="2400" dirty="0" err="1">
                <a:solidFill>
                  <a:schemeClr val="tx1"/>
                </a:solidFill>
              </a:rPr>
              <a:t>Female_choice</a:t>
            </a:r>
            <a:r>
              <a:rPr lang="en-US" sz="2400" dirty="0">
                <a:solidFill>
                  <a:schemeClr val="tx1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Based on gender selection appropriate function will be executed.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And this function will take input of weight as well as age. And 	according	to the parameters and inputs an output will be 	shown i.e. Underweight ,	Overweight , Fit.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Female choice we have provided a diet for pregnant women too, a different diet will be provided for it.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Diet plan and Exercise for respective cases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(underweight, overweight, and fit)</a:t>
            </a:r>
          </a:p>
        </p:txBody>
      </p:sp>
    </p:spTree>
    <p:extLst>
      <p:ext uri="{BB962C8B-B14F-4D97-AF65-F5344CB8AC3E}">
        <p14:creationId xmlns:p14="http://schemas.microsoft.com/office/powerpoint/2010/main" val="15536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0BA91-C6D1-42B3-9DD1-94012CC6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71347" b="74505"/>
          <a:stretch/>
        </p:blipFill>
        <p:spPr>
          <a:xfrm>
            <a:off x="5945325" y="211510"/>
            <a:ext cx="5782848" cy="2893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3B37B-7874-4091-A26D-A7DAFD634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4" t="13509" r="56956" b="46085"/>
          <a:stretch/>
        </p:blipFill>
        <p:spPr>
          <a:xfrm>
            <a:off x="5945325" y="3104536"/>
            <a:ext cx="5782848" cy="37534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8D7B6C8-A5E8-4DAA-AE46-42DDC694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3" y="1398687"/>
            <a:ext cx="5285560" cy="4723817"/>
          </a:xfrm>
        </p:spPr>
        <p:txBody>
          <a:bodyPr/>
          <a:lstStyle/>
          <a:p>
            <a:r>
              <a:rPr lang="en-US" dirty="0"/>
              <a:t>Some </a:t>
            </a:r>
            <a:br>
              <a:rPr lang="en-US" dirty="0"/>
            </a:br>
            <a:r>
              <a:rPr lang="en-US" dirty="0"/>
              <a:t>Screenshots:</a:t>
            </a:r>
          </a:p>
        </p:txBody>
      </p:sp>
    </p:spTree>
    <p:extLst>
      <p:ext uri="{BB962C8B-B14F-4D97-AF65-F5344CB8AC3E}">
        <p14:creationId xmlns:p14="http://schemas.microsoft.com/office/powerpoint/2010/main" val="23982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021A-3195-4C0B-8F48-890408F4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02" y="1205949"/>
            <a:ext cx="3980553" cy="4231860"/>
          </a:xfrm>
        </p:spPr>
        <p:txBody>
          <a:bodyPr/>
          <a:lstStyle/>
          <a:p>
            <a:r>
              <a:rPr lang="en-US" dirty="0"/>
              <a:t>Some </a:t>
            </a:r>
            <a:br>
              <a:rPr lang="en-US" dirty="0"/>
            </a:br>
            <a:r>
              <a:rPr lang="en-US" dirty="0"/>
              <a:t>Screenshots:</a:t>
            </a:r>
          </a:p>
        </p:txBody>
      </p:sp>
    </p:spTree>
    <p:extLst>
      <p:ext uri="{BB962C8B-B14F-4D97-AF65-F5344CB8AC3E}">
        <p14:creationId xmlns:p14="http://schemas.microsoft.com/office/powerpoint/2010/main" val="349103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C2C5-D857-4746-B3D7-4B944FCA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27513" cy="1139687"/>
          </a:xfrm>
        </p:spPr>
        <p:txBody>
          <a:bodyPr/>
          <a:lstStyle/>
          <a:p>
            <a:r>
              <a:rPr lang="en-US" dirty="0"/>
              <a:t>Flowchart: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475776-62C7-4528-A030-2B404BF3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7BAE486-DC86-4A9A-8CAB-3E13B76D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C7F2D6-F59F-4B9E-9DAF-62E31CF08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9" t="1604" r="3623" b="2122"/>
          <a:stretch/>
        </p:blipFill>
        <p:spPr>
          <a:xfrm>
            <a:off x="3604591" y="1"/>
            <a:ext cx="5565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3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13E-65F2-42F8-9DCA-B8CF6EB6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16" y="683958"/>
            <a:ext cx="8534400" cy="4232599"/>
          </a:xfrm>
        </p:spPr>
        <p:txBody>
          <a:bodyPr/>
          <a:lstStyle/>
          <a:p>
            <a:r>
              <a:rPr lang="en-US" sz="4800" dirty="0"/>
              <a:t>Thank You</a:t>
            </a:r>
            <a:br>
              <a:rPr lang="en-US" dirty="0"/>
            </a:br>
            <a:r>
              <a:rPr lang="ta-IN" sz="5400" dirty="0"/>
              <a:t>நன்றி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1904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</TotalTime>
  <Words>93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Latha</vt:lpstr>
      <vt:lpstr>Wingdings</vt:lpstr>
      <vt:lpstr>Wingdings 3</vt:lpstr>
      <vt:lpstr>Slice</vt:lpstr>
      <vt:lpstr>Diet plan  C++ project  </vt:lpstr>
      <vt:lpstr>Aim of our project</vt:lpstr>
      <vt:lpstr>Modules:</vt:lpstr>
      <vt:lpstr>PowerPoint Presentation</vt:lpstr>
      <vt:lpstr>Some  Screenshots:</vt:lpstr>
      <vt:lpstr>Some  Screenshots:</vt:lpstr>
      <vt:lpstr>Flowchart:</vt:lpstr>
      <vt:lpstr>Thank You நன்றி.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plan  C++ project</dc:title>
  <dc:creator>Meet Vaghasia</dc:creator>
  <cp:lastModifiedBy>Meet Vaghasia</cp:lastModifiedBy>
  <cp:revision>23</cp:revision>
  <dcterms:created xsi:type="dcterms:W3CDTF">2018-03-13T16:26:15Z</dcterms:created>
  <dcterms:modified xsi:type="dcterms:W3CDTF">2018-04-09T16:51:33Z</dcterms:modified>
</cp:coreProperties>
</file>