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8" r:id="rId3"/>
    <p:sldId id="259" r:id="rId4"/>
    <p:sldId id="279" r:id="rId5"/>
    <p:sldId id="281" r:id="rId6"/>
    <p:sldId id="280" r:id="rId7"/>
  </p:sldIdLst>
  <p:sldSz cx="9144000" cy="5143500" type="screen16x9"/>
  <p:notesSz cx="6858000" cy="9144000"/>
  <p:embeddedFontLs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Nixie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57513D-871C-4BB6-B490-890AD226FFF0}">
  <a:tblStyle styleId="{3357513D-871C-4BB6-B490-890AD226FF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6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Colour &amp; Stencil Recognition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7AA1-89EF-4CFC-98DC-834C68687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IN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To Implement a Visual Recognition Model which can detect Color Name &amp; Stencil Designs.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title"/>
          </p:nvPr>
        </p:nvSpPr>
        <p:spPr>
          <a:xfrm>
            <a:off x="1734000" y="664650"/>
            <a:ext cx="5193506" cy="1380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to Implementation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A2E44A-B687-498E-A101-E360EAA33C8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35957" y="2045425"/>
            <a:ext cx="6415000" cy="3032725"/>
          </a:xfrm>
        </p:spPr>
        <p:txBody>
          <a:bodyPr/>
          <a:lstStyle/>
          <a:p>
            <a:r>
              <a:rPr lang="en-US" dirty="0"/>
              <a:t>Create a Project</a:t>
            </a:r>
          </a:p>
          <a:p>
            <a:r>
              <a:rPr lang="en-US" dirty="0"/>
              <a:t>Add Visual Recognition and Watson Service into it.</a:t>
            </a:r>
          </a:p>
          <a:p>
            <a:r>
              <a:rPr lang="en-US" dirty="0"/>
              <a:t>Collect Dataset of Images of Different Colors and Stencils for Training.</a:t>
            </a:r>
          </a:p>
          <a:p>
            <a:r>
              <a:rPr lang="en-US" dirty="0"/>
              <a:t>Upload the Data to the Model.</a:t>
            </a:r>
          </a:p>
          <a:p>
            <a:r>
              <a:rPr lang="en-US" dirty="0"/>
              <a:t>Define Different Classes and classify each image according to it.</a:t>
            </a:r>
          </a:p>
          <a:p>
            <a:r>
              <a:rPr lang="en-US" dirty="0"/>
              <a:t>Train the model. </a:t>
            </a:r>
          </a:p>
          <a:p>
            <a:r>
              <a:rPr lang="en-US" dirty="0"/>
              <a:t>Test it with Different Images to check the accuracy of the model.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2264567" y="916370"/>
            <a:ext cx="6772275" cy="40469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405101" y="664369"/>
            <a:ext cx="5031738" cy="302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subTitle" idx="1"/>
          </p:nvPr>
        </p:nvSpPr>
        <p:spPr>
          <a:xfrm>
            <a:off x="771450" y="2004279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Screenshots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66" name="Google Shape;566;p34"/>
          <p:cNvSpPr txBox="1"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C3A1F5-3EC9-4484-95A5-5CF4A552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52" y="1086204"/>
            <a:ext cx="6174699" cy="3084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45B49-615C-4D16-BAE2-80D407B37F7C}"/>
              </a:ext>
            </a:extLst>
          </p:cNvPr>
          <p:cNvSpPr txBox="1"/>
          <p:nvPr/>
        </p:nvSpPr>
        <p:spPr>
          <a:xfrm>
            <a:off x="2264567" y="180210"/>
            <a:ext cx="6090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Defining Classes and Training the Model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2193128" y="619982"/>
            <a:ext cx="6772275" cy="443064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405101" y="664369"/>
            <a:ext cx="5031738" cy="302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subTitle" idx="1"/>
          </p:nvPr>
        </p:nvSpPr>
        <p:spPr>
          <a:xfrm>
            <a:off x="771450" y="2004279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Screenshots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66" name="Google Shape;566;p34"/>
          <p:cNvSpPr txBox="1"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9F45B49-615C-4D16-BAE2-80D407B37F7C}"/>
              </a:ext>
            </a:extLst>
          </p:cNvPr>
          <p:cNvSpPr txBox="1"/>
          <p:nvPr/>
        </p:nvSpPr>
        <p:spPr>
          <a:xfrm>
            <a:off x="2264567" y="180210"/>
            <a:ext cx="6090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Defining Classes and Training the Model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AAECC9-1B37-4DFA-A657-B596E71F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31" y="863973"/>
            <a:ext cx="6194671" cy="332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3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112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Nixie One</vt:lpstr>
      <vt:lpstr>Muli</vt:lpstr>
      <vt:lpstr>Helvetica Neue</vt:lpstr>
      <vt:lpstr>Imogen template</vt:lpstr>
      <vt:lpstr>Colour &amp; Stencil Recognition </vt:lpstr>
      <vt:lpstr>Aim</vt:lpstr>
      <vt:lpstr>Steps to Implementation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Recognition </dc:title>
  <cp:lastModifiedBy>Meet Vaghasia</cp:lastModifiedBy>
  <cp:revision>8</cp:revision>
  <dcterms:modified xsi:type="dcterms:W3CDTF">2020-10-30T11:57:04Z</dcterms:modified>
</cp:coreProperties>
</file>