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0" d="100"/>
          <a:sy n="100" d="100"/>
        </p:scale>
        <p:origin x="104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F5650F-8384-8198-5A2E-FB5C84073E47}"/>
              </a:ext>
            </a:extLst>
          </p:cNvPr>
          <p:cNvSpPr/>
          <p:nvPr/>
        </p:nvSpPr>
        <p:spPr>
          <a:xfrm>
            <a:off x="0" y="642257"/>
            <a:ext cx="12192000" cy="5987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41CE0-1215-C320-BB11-36D479E4FCCB}"/>
              </a:ext>
            </a:extLst>
          </p:cNvPr>
          <p:cNvSpPr txBox="1"/>
          <p:nvPr/>
        </p:nvSpPr>
        <p:spPr>
          <a:xfrm>
            <a:off x="859971" y="642257"/>
            <a:ext cx="168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F3778-BEA4-FC68-FFD2-2B749A731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" y="2048173"/>
            <a:ext cx="2927657" cy="3061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6949C-AE64-29A2-4F9B-009AB7976A26}"/>
              </a:ext>
            </a:extLst>
          </p:cNvPr>
          <p:cNvSpPr txBox="1"/>
          <p:nvPr/>
        </p:nvSpPr>
        <p:spPr>
          <a:xfrm>
            <a:off x="1033906" y="5221419"/>
            <a:ext cx="23235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of 1000 reviews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508 reviews are positive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488 reviews are negative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 reviews are neutral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050D5-39C3-372C-5FB7-26FEFF6B57B1}"/>
              </a:ext>
            </a:extLst>
          </p:cNvPr>
          <p:cNvSpPr txBox="1"/>
          <p:nvPr/>
        </p:nvSpPr>
        <p:spPr>
          <a:xfrm>
            <a:off x="6096000" y="1577470"/>
            <a:ext cx="207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FREQUENT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26FEF-7BD4-2211-2B7A-A3A0624034A8}"/>
              </a:ext>
            </a:extLst>
          </p:cNvPr>
          <p:cNvSpPr txBox="1"/>
          <p:nvPr/>
        </p:nvSpPr>
        <p:spPr>
          <a:xfrm>
            <a:off x="1752861" y="1577471"/>
            <a:ext cx="88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FINDINGS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CAE022-B9DC-4436-FAD9-FA28DE1E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12" y="2056041"/>
            <a:ext cx="3937785" cy="32244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F0D25B-B2EE-5901-567A-9B47333DB4EE}"/>
              </a:ext>
            </a:extLst>
          </p:cNvPr>
          <p:cNvSpPr txBox="1"/>
          <p:nvPr/>
        </p:nvSpPr>
        <p:spPr>
          <a:xfrm>
            <a:off x="5162512" y="5415406"/>
            <a:ext cx="393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Words such as ‘flight’, ‘service’, ‘seat’, ‘</a:t>
            </a:r>
            <a:r>
              <a:rPr lang="en-US" sz="1400" dirty="0" err="1"/>
              <a:t>british</a:t>
            </a:r>
            <a:r>
              <a:rPr lang="en-US" sz="1400" dirty="0"/>
              <a:t>’, ‘staff’, </a:t>
            </a:r>
            <a:r>
              <a:rPr lang="en-US" sz="1400" dirty="0" err="1"/>
              <a:t>etc</a:t>
            </a:r>
            <a:r>
              <a:rPr lang="en-US" sz="1400" dirty="0"/>
              <a:t> are most used. With this, we can infer that reviews are mostly based on these topics.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F130A4-9D15-8244-324D-E1CC5FB5BB17}"/>
              </a:ext>
            </a:extLst>
          </p:cNvPr>
          <p:cNvSpPr/>
          <p:nvPr/>
        </p:nvSpPr>
        <p:spPr>
          <a:xfrm>
            <a:off x="0" y="677863"/>
            <a:ext cx="12192000" cy="5987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74" y="365125"/>
            <a:ext cx="1894115" cy="1224190"/>
          </a:xfrm>
        </p:spPr>
        <p:txBody>
          <a:bodyPr>
            <a:normAutofit/>
          </a:bodyPr>
          <a:lstStyle/>
          <a:p>
            <a:r>
              <a:rPr lang="en-GB" sz="3200" b="1" dirty="0"/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8865B-74CF-D4D6-9DCD-A6F36BAAD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9" y="2956706"/>
            <a:ext cx="4444543" cy="3536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E7AB47-E5F5-A61A-A3E3-8F003E436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59" y="2956705"/>
            <a:ext cx="4476984" cy="3536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C1C6D6-EB10-E362-BFA1-075E455D5AC6}"/>
              </a:ext>
            </a:extLst>
          </p:cNvPr>
          <p:cNvSpPr txBox="1"/>
          <p:nvPr/>
        </p:nvSpPr>
        <p:spPr>
          <a:xfrm>
            <a:off x="757074" y="1532721"/>
            <a:ext cx="46810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effectLst/>
                <a:latin typeface="Roboto" panose="020F0502020204030204" pitchFamily="34" charset="0"/>
              </a:rPr>
              <a:t>The distribution of compound polarity scores is </a:t>
            </a:r>
            <a:r>
              <a:rPr lang="en-IN" sz="1400" dirty="0" err="1">
                <a:latin typeface="Roboto" panose="020F0502020204030204" pitchFamily="34" charset="0"/>
              </a:rPr>
              <a:t>b</a:t>
            </a:r>
            <a:r>
              <a:rPr lang="en-IN" sz="1400" b="0" i="0" dirty="0" err="1">
                <a:effectLst/>
                <a:latin typeface="Roboto" panose="020F0502020204030204" pitchFamily="34" charset="0"/>
              </a:rPr>
              <a:t>imodel</a:t>
            </a:r>
            <a:r>
              <a:rPr lang="en-IN" sz="1400" b="0" i="0" dirty="0">
                <a:effectLst/>
                <a:latin typeface="Roboto" panose="020F0502020204030204" pitchFamily="34" charset="0"/>
              </a:rPr>
              <a:t> which means it has two peak values which is revealed by histogram plot. </a:t>
            </a:r>
            <a:r>
              <a:rPr lang="en-IN" sz="1400" dirty="0">
                <a:latin typeface="Roboto" panose="020F0502020204030204" pitchFamily="34" charset="0"/>
              </a:rPr>
              <a:t>Median is slightly higher than mean, this means positive reviews are slightly greater than negative reviews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A2C57-4B2A-98F0-8F28-A3C8BB9F9BE5}"/>
              </a:ext>
            </a:extLst>
          </p:cNvPr>
          <p:cNvSpPr txBox="1"/>
          <p:nvPr/>
        </p:nvSpPr>
        <p:spPr>
          <a:xfrm>
            <a:off x="6845300" y="1532721"/>
            <a:ext cx="45896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effectLst/>
                <a:latin typeface="Roboto" panose="02000000000000000000" pitchFamily="2" charset="0"/>
              </a:rPr>
              <a:t>A correlation coefficient of 0.49, being positive and less than 1, indicates a moderate positive correlation. This means that there is a tendency for both variables to increase together, but the relationship is not perfectly linear.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140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Meet Bhanushali</cp:lastModifiedBy>
  <cp:revision>2</cp:revision>
  <dcterms:created xsi:type="dcterms:W3CDTF">2022-12-06T11:13:27Z</dcterms:created>
  <dcterms:modified xsi:type="dcterms:W3CDTF">2023-07-26T16:09:28Z</dcterms:modified>
</cp:coreProperties>
</file>