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gAdfxZuPfytoJagOkiMyaECEOj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cc1881e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23cc1881e1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cc1881e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3cc1881e1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cc1881e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23cc1881e1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cc1881e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3cc1881e1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cc1881e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3cc1881e1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cc1881e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23cc1881e1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cc1881e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23cc1881e1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cc1881e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23cc1881e1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cc1881e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23cc1881e1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cc1881e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23cc1881e1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3cc1881e1_0_5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23cc1881e1_0_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23cc1881e1_0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3cc1881e1_0_9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23cc1881e1_0_9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23cc1881e1_0_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3cc1881e1_0_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3cc1881e1_0_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23cc1881e1_0_96"/>
          <p:cNvSpPr txBox="1"/>
          <p:nvPr>
            <p:ph idx="1" type="body"/>
          </p:nvPr>
        </p:nvSpPr>
        <p:spPr>
          <a:xfrm>
            <a:off x="457200" y="1600201"/>
            <a:ext cx="82296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23cc1881e1_0_9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23cc1881e1_0_9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23cc1881e1_0_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23cc1881e1_0_5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23cc1881e1_0_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23cc1881e1_0_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23cc1881e1_0_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23cc1881e1_0_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3cc1881e1_0_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23cc1881e1_0_6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23cc1881e1_0_6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23cc1881e1_0_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3cc1881e1_0_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23cc1881e1_0_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23cc1881e1_0_7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23cc1881e1_0_7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23cc1881e1_0_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3cc1881e1_0_7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23cc1881e1_0_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23cc1881e1_0_8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23cc1881e1_0_8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23cc1881e1_0_8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23cc1881e1_0_8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23cc1881e1_0_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3cc1881e1_0_8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23cc1881e1_0_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3cc1881e1_0_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23cc1881e1_0_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23cc1881e1_0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2157299" y="662675"/>
            <a:ext cx="482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Machine Learning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" name="Google Shape;6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700538"/>
            <a:ext cx="476250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>
            <a:off x="5578225" y="5664400"/>
            <a:ext cx="32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Speaker</a:t>
            </a:r>
            <a:br>
              <a:rPr b="1"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Meet Bhanushali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cc1881e1_0_1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Unsupervised Learning</a:t>
            </a:r>
            <a:endParaRPr/>
          </a:p>
        </p:txBody>
      </p:sp>
      <p:sp>
        <p:nvSpPr>
          <p:cNvPr id="121" name="Google Shape;121;g123cc1881e1_0_146"/>
          <p:cNvSpPr txBox="1"/>
          <p:nvPr/>
        </p:nvSpPr>
        <p:spPr>
          <a:xfrm>
            <a:off x="457200" y="1349375"/>
            <a:ext cx="82296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Unsupervised Machine Learning Algorithms are further divided into 2 problems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IN" sz="2200"/>
              <a:t>Clustering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IN" sz="2200"/>
              <a:t>Association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cc1881e1_0_1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Unsupervised Learning</a:t>
            </a:r>
            <a:endParaRPr/>
          </a:p>
        </p:txBody>
      </p:sp>
      <p:sp>
        <p:nvSpPr>
          <p:cNvPr id="127" name="Google Shape;127;g123cc1881e1_0_152"/>
          <p:cNvSpPr txBox="1"/>
          <p:nvPr/>
        </p:nvSpPr>
        <p:spPr>
          <a:xfrm>
            <a:off x="457200" y="1349375"/>
            <a:ext cx="82296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IN" sz="2200" u="sng"/>
              <a:t>Clustering</a:t>
            </a:r>
            <a:endParaRPr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Char char="●"/>
            </a:pPr>
            <a:r>
              <a:rPr lang="en-IN" sz="1750">
                <a:solidFill>
                  <a:srgbClr val="222222"/>
                </a:solidFill>
                <a:highlight>
                  <a:srgbClr val="FFFFFF"/>
                </a:highlight>
              </a:rPr>
              <a:t>Clustering mainly deals with </a:t>
            </a:r>
            <a:r>
              <a:rPr lang="en-IN" sz="1750">
                <a:solidFill>
                  <a:srgbClr val="222222"/>
                </a:solidFill>
                <a:highlight>
                  <a:srgbClr val="FFFF00"/>
                </a:highlight>
              </a:rPr>
              <a:t>finding a structure or pattern in a collection of uncategorized data.</a:t>
            </a:r>
            <a:endParaRPr sz="175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50"/>
              <a:buChar char="●"/>
            </a:pPr>
            <a:r>
              <a:rPr lang="en-IN" sz="1750">
                <a:solidFill>
                  <a:srgbClr val="222222"/>
                </a:solidFill>
                <a:highlight>
                  <a:srgbClr val="FFFFFF"/>
                </a:highlight>
              </a:rPr>
              <a:t>Unsupervised Learning Clustering algorithms will </a:t>
            </a:r>
            <a:r>
              <a:rPr lang="en-IN" sz="1750">
                <a:solidFill>
                  <a:srgbClr val="222222"/>
                </a:solidFill>
                <a:highlight>
                  <a:srgbClr val="FFFF00"/>
                </a:highlight>
              </a:rPr>
              <a:t>process your data and find natural clusters(groups) if they exist in the data.</a:t>
            </a:r>
            <a:endParaRPr sz="2600" u="sng">
              <a:highlight>
                <a:srgbClr val="FFFF00"/>
              </a:highlight>
            </a:endParaRPr>
          </a:p>
        </p:txBody>
      </p:sp>
      <p:pic>
        <p:nvPicPr>
          <p:cNvPr id="128" name="Google Shape;128;g123cc1881e1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98" y="2078225"/>
            <a:ext cx="6464400" cy="24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cc1881e1_0_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Unsupervised Learning</a:t>
            </a:r>
            <a:endParaRPr/>
          </a:p>
        </p:txBody>
      </p:sp>
      <p:sp>
        <p:nvSpPr>
          <p:cNvPr id="134" name="Google Shape;134;g123cc1881e1_0_159"/>
          <p:cNvSpPr txBox="1"/>
          <p:nvPr/>
        </p:nvSpPr>
        <p:spPr>
          <a:xfrm>
            <a:off x="457200" y="1349375"/>
            <a:ext cx="82296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IN" sz="2200" u="sng"/>
              <a:t>Association</a:t>
            </a:r>
            <a:endParaRPr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Char char="●"/>
            </a:pPr>
            <a:r>
              <a:rPr lang="en-IN" sz="1850">
                <a:solidFill>
                  <a:srgbClr val="222222"/>
                </a:solidFill>
                <a:highlight>
                  <a:srgbClr val="FFFFFF"/>
                </a:highlight>
              </a:rPr>
              <a:t>This unsupervised technique is about </a:t>
            </a:r>
            <a:r>
              <a:rPr lang="en-IN" sz="1850">
                <a:solidFill>
                  <a:srgbClr val="222222"/>
                </a:solidFill>
                <a:highlight>
                  <a:srgbClr val="FFFF00"/>
                </a:highlight>
              </a:rPr>
              <a:t>discovering interesting relationships between variables in large databases</a:t>
            </a:r>
            <a:endParaRPr sz="3100" u="sng">
              <a:highlight>
                <a:srgbClr val="FFFF00"/>
              </a:highlight>
            </a:endParaRPr>
          </a:p>
        </p:txBody>
      </p:sp>
      <p:pic>
        <p:nvPicPr>
          <p:cNvPr id="135" name="Google Shape;135;g123cc1881e1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450" y="2996075"/>
            <a:ext cx="5255100" cy="35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cc1881e1_0_1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Reinforcement Learning</a:t>
            </a:r>
            <a:endParaRPr/>
          </a:p>
        </p:txBody>
      </p:sp>
      <p:sp>
        <p:nvSpPr>
          <p:cNvPr id="141" name="Google Shape;141;g123cc1881e1_0_167"/>
          <p:cNvSpPr txBox="1"/>
          <p:nvPr/>
        </p:nvSpPr>
        <p:spPr>
          <a:xfrm>
            <a:off x="457200" y="1349375"/>
            <a:ext cx="8229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Reinforcement Learning(RL) is a type of machine learning technique that </a:t>
            </a:r>
            <a:r>
              <a:rPr lang="en-IN" sz="19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enables an agent to learn in an interactive environment by trial and error using feedback from its own actions and experiences.</a:t>
            </a:r>
            <a:endParaRPr sz="3500" u="sng">
              <a:highlight>
                <a:srgbClr val="FFFF00"/>
              </a:highlight>
            </a:endParaRPr>
          </a:p>
        </p:txBody>
      </p:sp>
      <p:pic>
        <p:nvPicPr>
          <p:cNvPr id="142" name="Google Shape;142;g123cc1881e1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75" y="3028750"/>
            <a:ext cx="7646450" cy="33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23cc1881e1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3975"/>
            <a:ext cx="9144000" cy="50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Machine Learning Uses: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Traffic prediction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Virtual Personal Assistant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Speech recognition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Email spam and malware filtering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Bioinformatics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Natural language processing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Flow to Solve any Machine Learning Problem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38" y="1599628"/>
            <a:ext cx="8055724" cy="37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467544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What is Machine Learning</a:t>
            </a:r>
            <a:endParaRPr b="1"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>
                <a:highlight>
                  <a:srgbClr val="FFFF00"/>
                </a:highlight>
              </a:rPr>
              <a:t>Machine learning is an application of artificial intelligence that involves algorithms and data that automatically analyse and make decision by itself without human intervention. </a:t>
            </a:r>
            <a:endParaRPr>
              <a:highlight>
                <a:srgbClr val="FFFF00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It describes how computer perform tasks on their own by previous experiences.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Therefore we can say in machine language artificial intelligence is generated on the basis of experience.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25" y="557200"/>
            <a:ext cx="8496300" cy="5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Types of Machine Learning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400"/>
              <a:t>There are three types of machine learning</a:t>
            </a:r>
            <a:endParaRPr sz="24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IN" sz="2000"/>
              <a:t>Supervised learning</a:t>
            </a:r>
            <a:endParaRPr sz="20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IN" sz="2000"/>
              <a:t>Unsupervised learning</a:t>
            </a:r>
            <a:endParaRPr sz="20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IN" sz="2000"/>
              <a:t>Reinforcement learning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cc1881e1_0_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Supervised Learning</a:t>
            </a:r>
            <a:endParaRPr/>
          </a:p>
        </p:txBody>
      </p:sp>
      <p:sp>
        <p:nvSpPr>
          <p:cNvPr id="89" name="Google Shape;89;g123cc1881e1_0_106"/>
          <p:cNvSpPr txBox="1"/>
          <p:nvPr>
            <p:ph idx="1" type="body"/>
          </p:nvPr>
        </p:nvSpPr>
        <p:spPr>
          <a:xfrm>
            <a:off x="457200" y="1600201"/>
            <a:ext cx="82296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-I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learning is the types of machine learning in which </a:t>
            </a:r>
            <a:r>
              <a:rPr lang="en-IN">
                <a:solidFill>
                  <a:srgbClr val="333333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machines are trained using well "labelled" training data, and on basis of that data, machines predict the output.</a:t>
            </a:r>
            <a:r>
              <a:rPr lang="en-I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labelled data means some input data is already tagged with the correct output.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-I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real-world, supervised learning can be used for </a:t>
            </a:r>
            <a:r>
              <a:rPr b="1" lang="en-I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Risk Assessment, Image classification, Fraud Detection, spam filtering</a:t>
            </a:r>
            <a:r>
              <a:rPr lang="en-I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etc.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g123cc1881e1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900" y="3819012"/>
            <a:ext cx="4546250" cy="28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cc1881e1_0_1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Supervised Learning</a:t>
            </a:r>
            <a:endParaRPr/>
          </a:p>
        </p:txBody>
      </p:sp>
      <p:sp>
        <p:nvSpPr>
          <p:cNvPr id="96" name="Google Shape;96;g123cc1881e1_0_114"/>
          <p:cNvSpPr txBox="1"/>
          <p:nvPr>
            <p:ph idx="1" type="body"/>
          </p:nvPr>
        </p:nvSpPr>
        <p:spPr>
          <a:xfrm>
            <a:off x="457200" y="1600201"/>
            <a:ext cx="82296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Learning is further divided into 2 types of problems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g123cc1881e1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21" y="2210050"/>
            <a:ext cx="7847950" cy="43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cc1881e1_0_1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Supervised Learning</a:t>
            </a:r>
            <a:endParaRPr/>
          </a:p>
        </p:txBody>
      </p:sp>
      <p:sp>
        <p:nvSpPr>
          <p:cNvPr id="103" name="Google Shape;103;g123cc1881e1_0_123"/>
          <p:cNvSpPr txBox="1"/>
          <p:nvPr>
            <p:ph idx="1" type="body"/>
          </p:nvPr>
        </p:nvSpPr>
        <p:spPr>
          <a:xfrm>
            <a:off x="457200" y="1600200"/>
            <a:ext cx="8229600" cy="4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369887" lvl="0" marL="457200" rtl="0" algn="l"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AutoNum type="arabicPeriod"/>
            </a:pPr>
            <a:r>
              <a:rPr lang="en-IN" sz="6846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Regression </a:t>
            </a:r>
            <a:endParaRPr sz="6846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4487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IN" sz="5615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Regression algorithms are used </a:t>
            </a:r>
            <a:r>
              <a:rPr lang="en-IN" sz="5615">
                <a:solidFill>
                  <a:srgbClr val="333333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if there is a relationship between the input variable and the output variable.</a:t>
            </a:r>
            <a:endParaRPr sz="5615">
              <a:solidFill>
                <a:srgbClr val="333333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4487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IN" sz="5615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example, Regression algorithms are used in weather forecast, Market Trends, etc.</a:t>
            </a:r>
            <a:endParaRPr sz="5615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4487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IN" sz="5615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Below are some popular regression algorithms</a:t>
            </a:r>
            <a:endParaRPr sz="5615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26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539" lvl="0" marL="13716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IN" sz="401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sz="401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341" lvl="0" marL="13716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IN" sz="4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Regression Trees</a:t>
            </a:r>
            <a:endParaRPr sz="4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341" lvl="0" marL="13716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IN" sz="4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Non-Linear Regression</a:t>
            </a:r>
            <a:endParaRPr sz="4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341" lvl="0" marL="13716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IN" sz="4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Bayesian Linear Regression</a:t>
            </a:r>
            <a:endParaRPr sz="4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0901" lvl="0" marL="13716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ct val="70206"/>
              <a:buFont typeface="Roboto"/>
              <a:buChar char="●"/>
            </a:pPr>
            <a:r>
              <a:rPr lang="en-IN" sz="4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Polynomial Regressio</a:t>
            </a:r>
            <a:r>
              <a:rPr lang="en-IN" sz="301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endParaRPr sz="3318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134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cc1881e1_0_1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Supervised Learning</a:t>
            </a:r>
            <a:endParaRPr/>
          </a:p>
        </p:txBody>
      </p:sp>
      <p:sp>
        <p:nvSpPr>
          <p:cNvPr id="109" name="Google Shape;109;g123cc1881e1_0_132"/>
          <p:cNvSpPr txBox="1"/>
          <p:nvPr>
            <p:ph idx="1" type="body"/>
          </p:nvPr>
        </p:nvSpPr>
        <p:spPr>
          <a:xfrm>
            <a:off x="457200" y="1600200"/>
            <a:ext cx="8229600" cy="4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387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	</a:t>
            </a:r>
            <a:r>
              <a:rPr lang="en-IN" sz="7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7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IN" sz="7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Classification algorithms are used </a:t>
            </a:r>
            <a:r>
              <a:rPr lang="en-IN" sz="7200">
                <a:solidFill>
                  <a:srgbClr val="333333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when the output variable is categorical, which means there are two classes such as Yes-No, Male-Female, True-false, etc.</a:t>
            </a:r>
            <a:endParaRPr sz="7200">
              <a:solidFill>
                <a:srgbClr val="333333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-IN" sz="72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Some Classification algorithms are :-</a:t>
            </a:r>
            <a:endParaRPr sz="72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746" lvl="1" marL="18288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-IN" sz="6434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6434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746" lvl="1" marL="18288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-IN" sz="6434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</a:t>
            </a:r>
            <a:endParaRPr sz="6434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746" lvl="1" marL="18288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-IN" sz="6434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6434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746" lvl="1" marL="18288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-IN" sz="6434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 vector Machines</a:t>
            </a:r>
            <a:endParaRPr sz="6434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7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26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318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134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cc1881e1_0_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Uns</a:t>
            </a:r>
            <a:r>
              <a:rPr b="1" lang="en-IN"/>
              <a:t>upervised Learning</a:t>
            </a:r>
            <a:endParaRPr/>
          </a:p>
        </p:txBody>
      </p:sp>
      <p:pic>
        <p:nvPicPr>
          <p:cNvPr id="115" name="Google Shape;115;g123cc1881e1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13" y="1643050"/>
            <a:ext cx="66008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2020-07-17T14:24:38Z</dcterms:created>
  <dc:creator>Windows User</dc:creator>
</cp:coreProperties>
</file>