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96" y="18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E9A01-D33B-42E7-8CF4-9E46257899BA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BD32CA6-0016-4585-B483-F659528C6E3F}">
      <dgm:prSet/>
      <dgm:spPr/>
      <dgm:t>
        <a:bodyPr/>
        <a:lstStyle/>
        <a:p>
          <a:r>
            <a:rPr lang="en-US"/>
            <a:t>1. Prompt is sent via API Gateway endpoint</a:t>
          </a:r>
        </a:p>
      </dgm:t>
    </dgm:pt>
    <dgm:pt modelId="{12D6A061-5C3D-4412-9547-DB4911EC9717}" type="parTrans" cxnId="{2A976EA0-B3E7-41F7-A067-B7748CA68761}">
      <dgm:prSet/>
      <dgm:spPr/>
      <dgm:t>
        <a:bodyPr/>
        <a:lstStyle/>
        <a:p>
          <a:endParaRPr lang="en-US"/>
        </a:p>
      </dgm:t>
    </dgm:pt>
    <dgm:pt modelId="{13B7FA08-B235-4F65-8EBD-DD21AEFD1407}" type="sibTrans" cxnId="{2A976EA0-B3E7-41F7-A067-B7748CA68761}">
      <dgm:prSet/>
      <dgm:spPr/>
      <dgm:t>
        <a:bodyPr/>
        <a:lstStyle/>
        <a:p>
          <a:endParaRPr lang="en-US"/>
        </a:p>
      </dgm:t>
    </dgm:pt>
    <dgm:pt modelId="{08D75D0B-5D61-4CE4-882A-A8956B76D399}">
      <dgm:prSet/>
      <dgm:spPr/>
      <dgm:t>
        <a:bodyPr/>
        <a:lstStyle/>
        <a:p>
          <a:r>
            <a:rPr lang="en-US"/>
            <a:t>2. API Gateway triggers AWS Lambda</a:t>
          </a:r>
        </a:p>
      </dgm:t>
    </dgm:pt>
    <dgm:pt modelId="{6E5F29C6-8E6C-4BC2-A3EA-347C5C441DCC}" type="parTrans" cxnId="{B8BE78DB-D769-4EE2-B281-9D29C7B5C860}">
      <dgm:prSet/>
      <dgm:spPr/>
      <dgm:t>
        <a:bodyPr/>
        <a:lstStyle/>
        <a:p>
          <a:endParaRPr lang="en-US"/>
        </a:p>
      </dgm:t>
    </dgm:pt>
    <dgm:pt modelId="{9CE799FE-56C3-4A8D-BFDF-80E747347CF0}" type="sibTrans" cxnId="{B8BE78DB-D769-4EE2-B281-9D29C7B5C860}">
      <dgm:prSet/>
      <dgm:spPr/>
      <dgm:t>
        <a:bodyPr/>
        <a:lstStyle/>
        <a:p>
          <a:endParaRPr lang="en-US"/>
        </a:p>
      </dgm:t>
    </dgm:pt>
    <dgm:pt modelId="{6D5C2F61-8F0B-40E5-B7F7-CFDA2AD7D468}">
      <dgm:prSet/>
      <dgm:spPr/>
      <dgm:t>
        <a:bodyPr/>
        <a:lstStyle/>
        <a:p>
          <a:r>
            <a:rPr lang="en-US"/>
            <a:t>3. Lambda uses Bedrock (Llama 3 8B) to generate content</a:t>
          </a:r>
        </a:p>
      </dgm:t>
    </dgm:pt>
    <dgm:pt modelId="{A8A8FA12-7809-445D-89D0-4A3DB41C2C57}" type="parTrans" cxnId="{AD626EA2-0E96-4443-A624-65A5BC306FD4}">
      <dgm:prSet/>
      <dgm:spPr/>
      <dgm:t>
        <a:bodyPr/>
        <a:lstStyle/>
        <a:p>
          <a:endParaRPr lang="en-US"/>
        </a:p>
      </dgm:t>
    </dgm:pt>
    <dgm:pt modelId="{3CC53C96-2768-4DC3-9DDC-135DD891ED92}" type="sibTrans" cxnId="{AD626EA2-0E96-4443-A624-65A5BC306FD4}">
      <dgm:prSet/>
      <dgm:spPr/>
      <dgm:t>
        <a:bodyPr/>
        <a:lstStyle/>
        <a:p>
          <a:endParaRPr lang="en-US"/>
        </a:p>
      </dgm:t>
    </dgm:pt>
    <dgm:pt modelId="{69E83630-B1E9-4679-9276-7189DB3FBB62}">
      <dgm:prSet/>
      <dgm:spPr/>
      <dgm:t>
        <a:bodyPr/>
        <a:lstStyle/>
        <a:p>
          <a:r>
            <a:rPr lang="en-US"/>
            <a:t>4. Generated blog is stored in Amazon S3</a:t>
          </a:r>
        </a:p>
      </dgm:t>
    </dgm:pt>
    <dgm:pt modelId="{31407FDB-FA1C-4717-BDE4-D824E86AD3D8}" type="parTrans" cxnId="{A38D2EF2-3031-44E3-B74A-F78ABBF8AE78}">
      <dgm:prSet/>
      <dgm:spPr/>
      <dgm:t>
        <a:bodyPr/>
        <a:lstStyle/>
        <a:p>
          <a:endParaRPr lang="en-US"/>
        </a:p>
      </dgm:t>
    </dgm:pt>
    <dgm:pt modelId="{9F76D3FB-2A0A-4861-BF28-191958131D81}" type="sibTrans" cxnId="{A38D2EF2-3031-44E3-B74A-F78ABBF8AE78}">
      <dgm:prSet/>
      <dgm:spPr/>
      <dgm:t>
        <a:bodyPr/>
        <a:lstStyle/>
        <a:p>
          <a:endParaRPr lang="en-US"/>
        </a:p>
      </dgm:t>
    </dgm:pt>
    <dgm:pt modelId="{39B73AB3-5BE3-45D3-89B7-9B086DCF6456}">
      <dgm:prSet/>
      <dgm:spPr/>
      <dgm:t>
        <a:bodyPr/>
        <a:lstStyle/>
        <a:p>
          <a:r>
            <a:rPr lang="en-US"/>
            <a:t>5. Response is sent back via API Gateway</a:t>
          </a:r>
        </a:p>
      </dgm:t>
    </dgm:pt>
    <dgm:pt modelId="{D8DAC4F2-2392-4BFD-A600-752A2D3C8D96}" type="parTrans" cxnId="{D37C51A0-AC8F-454E-8B3B-3A1135B1E90C}">
      <dgm:prSet/>
      <dgm:spPr/>
      <dgm:t>
        <a:bodyPr/>
        <a:lstStyle/>
        <a:p>
          <a:endParaRPr lang="en-US"/>
        </a:p>
      </dgm:t>
    </dgm:pt>
    <dgm:pt modelId="{FA47E3D2-DBAC-497E-A5E2-3AB8DC3CFDF2}" type="sibTrans" cxnId="{D37C51A0-AC8F-454E-8B3B-3A1135B1E90C}">
      <dgm:prSet/>
      <dgm:spPr/>
      <dgm:t>
        <a:bodyPr/>
        <a:lstStyle/>
        <a:p>
          <a:endParaRPr lang="en-US"/>
        </a:p>
      </dgm:t>
    </dgm:pt>
    <dgm:pt modelId="{42D91104-03E7-4D94-92C6-26BC02196BBD}" type="pres">
      <dgm:prSet presAssocID="{77CE9A01-D33B-42E7-8CF4-9E46257899BA}" presName="cycle" presStyleCnt="0">
        <dgm:presLayoutVars>
          <dgm:dir/>
          <dgm:resizeHandles val="exact"/>
        </dgm:presLayoutVars>
      </dgm:prSet>
      <dgm:spPr/>
    </dgm:pt>
    <dgm:pt modelId="{687C0CBC-13AE-47E2-BC86-D75B75700278}" type="pres">
      <dgm:prSet presAssocID="{CBD32CA6-0016-4585-B483-F659528C6E3F}" presName="dummy" presStyleCnt="0"/>
      <dgm:spPr/>
    </dgm:pt>
    <dgm:pt modelId="{6D2A75A2-4E3A-4C82-B23C-240966B10A4C}" type="pres">
      <dgm:prSet presAssocID="{CBD32CA6-0016-4585-B483-F659528C6E3F}" presName="node" presStyleLbl="revTx" presStyleIdx="0" presStyleCnt="5">
        <dgm:presLayoutVars>
          <dgm:bulletEnabled val="1"/>
        </dgm:presLayoutVars>
      </dgm:prSet>
      <dgm:spPr/>
    </dgm:pt>
    <dgm:pt modelId="{E82E4848-CC07-4DF0-BC48-F03066AD8572}" type="pres">
      <dgm:prSet presAssocID="{13B7FA08-B235-4F65-8EBD-DD21AEFD1407}" presName="sibTrans" presStyleLbl="node1" presStyleIdx="0" presStyleCnt="5"/>
      <dgm:spPr/>
    </dgm:pt>
    <dgm:pt modelId="{CBC75E57-9E1E-4A03-ACFD-B602B8064647}" type="pres">
      <dgm:prSet presAssocID="{08D75D0B-5D61-4CE4-882A-A8956B76D399}" presName="dummy" presStyleCnt="0"/>
      <dgm:spPr/>
    </dgm:pt>
    <dgm:pt modelId="{1C640891-97FE-4ACF-A8E4-FE8DDAC97707}" type="pres">
      <dgm:prSet presAssocID="{08D75D0B-5D61-4CE4-882A-A8956B76D399}" presName="node" presStyleLbl="revTx" presStyleIdx="1" presStyleCnt="5">
        <dgm:presLayoutVars>
          <dgm:bulletEnabled val="1"/>
        </dgm:presLayoutVars>
      </dgm:prSet>
      <dgm:spPr/>
    </dgm:pt>
    <dgm:pt modelId="{0463BA48-6B92-4D1B-9A52-E23AC71E362A}" type="pres">
      <dgm:prSet presAssocID="{9CE799FE-56C3-4A8D-BFDF-80E747347CF0}" presName="sibTrans" presStyleLbl="node1" presStyleIdx="1" presStyleCnt="5"/>
      <dgm:spPr/>
    </dgm:pt>
    <dgm:pt modelId="{DB2FAC36-D512-4C39-BE53-353B7CB42533}" type="pres">
      <dgm:prSet presAssocID="{6D5C2F61-8F0B-40E5-B7F7-CFDA2AD7D468}" presName="dummy" presStyleCnt="0"/>
      <dgm:spPr/>
    </dgm:pt>
    <dgm:pt modelId="{C152CB5F-FB70-4922-A7E2-13E0A09A7C4A}" type="pres">
      <dgm:prSet presAssocID="{6D5C2F61-8F0B-40E5-B7F7-CFDA2AD7D468}" presName="node" presStyleLbl="revTx" presStyleIdx="2" presStyleCnt="5">
        <dgm:presLayoutVars>
          <dgm:bulletEnabled val="1"/>
        </dgm:presLayoutVars>
      </dgm:prSet>
      <dgm:spPr/>
    </dgm:pt>
    <dgm:pt modelId="{D3CEF91D-123E-470D-8FE2-7781D25B36B4}" type="pres">
      <dgm:prSet presAssocID="{3CC53C96-2768-4DC3-9DDC-135DD891ED92}" presName="sibTrans" presStyleLbl="node1" presStyleIdx="2" presStyleCnt="5"/>
      <dgm:spPr/>
    </dgm:pt>
    <dgm:pt modelId="{A3A7AE92-BC41-41D9-9318-810F5C4B4A8B}" type="pres">
      <dgm:prSet presAssocID="{69E83630-B1E9-4679-9276-7189DB3FBB62}" presName="dummy" presStyleCnt="0"/>
      <dgm:spPr/>
    </dgm:pt>
    <dgm:pt modelId="{431C494D-E14D-45FF-9964-AD13608A08E7}" type="pres">
      <dgm:prSet presAssocID="{69E83630-B1E9-4679-9276-7189DB3FBB62}" presName="node" presStyleLbl="revTx" presStyleIdx="3" presStyleCnt="5">
        <dgm:presLayoutVars>
          <dgm:bulletEnabled val="1"/>
        </dgm:presLayoutVars>
      </dgm:prSet>
      <dgm:spPr/>
    </dgm:pt>
    <dgm:pt modelId="{81C51236-71FA-426E-A573-198A122B818A}" type="pres">
      <dgm:prSet presAssocID="{9F76D3FB-2A0A-4861-BF28-191958131D81}" presName="sibTrans" presStyleLbl="node1" presStyleIdx="3" presStyleCnt="5"/>
      <dgm:spPr/>
    </dgm:pt>
    <dgm:pt modelId="{C85EC65C-EA65-4280-A690-5CBBCADF5538}" type="pres">
      <dgm:prSet presAssocID="{39B73AB3-5BE3-45D3-89B7-9B086DCF6456}" presName="dummy" presStyleCnt="0"/>
      <dgm:spPr/>
    </dgm:pt>
    <dgm:pt modelId="{53E1CA58-5F29-41E5-A3C7-A5A035721684}" type="pres">
      <dgm:prSet presAssocID="{39B73AB3-5BE3-45D3-89B7-9B086DCF6456}" presName="node" presStyleLbl="revTx" presStyleIdx="4" presStyleCnt="5">
        <dgm:presLayoutVars>
          <dgm:bulletEnabled val="1"/>
        </dgm:presLayoutVars>
      </dgm:prSet>
      <dgm:spPr/>
    </dgm:pt>
    <dgm:pt modelId="{D7443321-33EB-4381-9AEB-FCE0846D0D86}" type="pres">
      <dgm:prSet presAssocID="{FA47E3D2-DBAC-497E-A5E2-3AB8DC3CFDF2}" presName="sibTrans" presStyleLbl="node1" presStyleIdx="4" presStyleCnt="5"/>
      <dgm:spPr/>
    </dgm:pt>
  </dgm:ptLst>
  <dgm:cxnLst>
    <dgm:cxn modelId="{6728AA09-3065-4E20-B863-1ABB3E550DAF}" type="presOf" srcId="{77CE9A01-D33B-42E7-8CF4-9E46257899BA}" destId="{42D91104-03E7-4D94-92C6-26BC02196BBD}" srcOrd="0" destOrd="0" presId="urn:microsoft.com/office/officeart/2005/8/layout/cycle1"/>
    <dgm:cxn modelId="{0763493D-82C4-4EE3-8625-19516BA092CA}" type="presOf" srcId="{6D5C2F61-8F0B-40E5-B7F7-CFDA2AD7D468}" destId="{C152CB5F-FB70-4922-A7E2-13E0A09A7C4A}" srcOrd="0" destOrd="0" presId="urn:microsoft.com/office/officeart/2005/8/layout/cycle1"/>
    <dgm:cxn modelId="{55C0C465-7EC1-424A-8C36-0EA783627DFE}" type="presOf" srcId="{9F76D3FB-2A0A-4861-BF28-191958131D81}" destId="{81C51236-71FA-426E-A573-198A122B818A}" srcOrd="0" destOrd="0" presId="urn:microsoft.com/office/officeart/2005/8/layout/cycle1"/>
    <dgm:cxn modelId="{BB152D47-BDCA-4553-9145-A89DD3EB76A4}" type="presOf" srcId="{13B7FA08-B235-4F65-8EBD-DD21AEFD1407}" destId="{E82E4848-CC07-4DF0-BC48-F03066AD8572}" srcOrd="0" destOrd="0" presId="urn:microsoft.com/office/officeart/2005/8/layout/cycle1"/>
    <dgm:cxn modelId="{35E70076-7C00-46B2-B436-A67CA3305110}" type="presOf" srcId="{08D75D0B-5D61-4CE4-882A-A8956B76D399}" destId="{1C640891-97FE-4ACF-A8E4-FE8DDAC97707}" srcOrd="0" destOrd="0" presId="urn:microsoft.com/office/officeart/2005/8/layout/cycle1"/>
    <dgm:cxn modelId="{F964799F-AF37-4A12-991F-C2433B897E30}" type="presOf" srcId="{39B73AB3-5BE3-45D3-89B7-9B086DCF6456}" destId="{53E1CA58-5F29-41E5-A3C7-A5A035721684}" srcOrd="0" destOrd="0" presId="urn:microsoft.com/office/officeart/2005/8/layout/cycle1"/>
    <dgm:cxn modelId="{485F17A0-0480-4979-9C09-29793A224D69}" type="presOf" srcId="{CBD32CA6-0016-4585-B483-F659528C6E3F}" destId="{6D2A75A2-4E3A-4C82-B23C-240966B10A4C}" srcOrd="0" destOrd="0" presId="urn:microsoft.com/office/officeart/2005/8/layout/cycle1"/>
    <dgm:cxn modelId="{2A976EA0-B3E7-41F7-A067-B7748CA68761}" srcId="{77CE9A01-D33B-42E7-8CF4-9E46257899BA}" destId="{CBD32CA6-0016-4585-B483-F659528C6E3F}" srcOrd="0" destOrd="0" parTransId="{12D6A061-5C3D-4412-9547-DB4911EC9717}" sibTransId="{13B7FA08-B235-4F65-8EBD-DD21AEFD1407}"/>
    <dgm:cxn modelId="{D37C51A0-AC8F-454E-8B3B-3A1135B1E90C}" srcId="{77CE9A01-D33B-42E7-8CF4-9E46257899BA}" destId="{39B73AB3-5BE3-45D3-89B7-9B086DCF6456}" srcOrd="4" destOrd="0" parTransId="{D8DAC4F2-2392-4BFD-A600-752A2D3C8D96}" sibTransId="{FA47E3D2-DBAC-497E-A5E2-3AB8DC3CFDF2}"/>
    <dgm:cxn modelId="{AD626EA2-0E96-4443-A624-65A5BC306FD4}" srcId="{77CE9A01-D33B-42E7-8CF4-9E46257899BA}" destId="{6D5C2F61-8F0B-40E5-B7F7-CFDA2AD7D468}" srcOrd="2" destOrd="0" parTransId="{A8A8FA12-7809-445D-89D0-4A3DB41C2C57}" sibTransId="{3CC53C96-2768-4DC3-9DDC-135DD891ED92}"/>
    <dgm:cxn modelId="{0465DABA-13F9-40CD-B9D8-118A8D8292B4}" type="presOf" srcId="{69E83630-B1E9-4679-9276-7189DB3FBB62}" destId="{431C494D-E14D-45FF-9964-AD13608A08E7}" srcOrd="0" destOrd="0" presId="urn:microsoft.com/office/officeart/2005/8/layout/cycle1"/>
    <dgm:cxn modelId="{527DC0CC-72C9-4DE9-9E02-4132D4CC63A7}" type="presOf" srcId="{FA47E3D2-DBAC-497E-A5E2-3AB8DC3CFDF2}" destId="{D7443321-33EB-4381-9AEB-FCE0846D0D86}" srcOrd="0" destOrd="0" presId="urn:microsoft.com/office/officeart/2005/8/layout/cycle1"/>
    <dgm:cxn modelId="{2F5C6DD0-7A72-4862-B124-9668CBFF96AD}" type="presOf" srcId="{9CE799FE-56C3-4A8D-BFDF-80E747347CF0}" destId="{0463BA48-6B92-4D1B-9A52-E23AC71E362A}" srcOrd="0" destOrd="0" presId="urn:microsoft.com/office/officeart/2005/8/layout/cycle1"/>
    <dgm:cxn modelId="{B8BE78DB-D769-4EE2-B281-9D29C7B5C860}" srcId="{77CE9A01-D33B-42E7-8CF4-9E46257899BA}" destId="{08D75D0B-5D61-4CE4-882A-A8956B76D399}" srcOrd="1" destOrd="0" parTransId="{6E5F29C6-8E6C-4BC2-A3EA-347C5C441DCC}" sibTransId="{9CE799FE-56C3-4A8D-BFDF-80E747347CF0}"/>
    <dgm:cxn modelId="{A8FBD1EA-B0F0-47B7-B9D4-05A24D5A4E84}" type="presOf" srcId="{3CC53C96-2768-4DC3-9DDC-135DD891ED92}" destId="{D3CEF91D-123E-470D-8FE2-7781D25B36B4}" srcOrd="0" destOrd="0" presId="urn:microsoft.com/office/officeart/2005/8/layout/cycle1"/>
    <dgm:cxn modelId="{A38D2EF2-3031-44E3-B74A-F78ABBF8AE78}" srcId="{77CE9A01-D33B-42E7-8CF4-9E46257899BA}" destId="{69E83630-B1E9-4679-9276-7189DB3FBB62}" srcOrd="3" destOrd="0" parTransId="{31407FDB-FA1C-4717-BDE4-D824E86AD3D8}" sibTransId="{9F76D3FB-2A0A-4861-BF28-191958131D81}"/>
    <dgm:cxn modelId="{F0BFB610-E435-4BFE-A354-DE1505999207}" type="presParOf" srcId="{42D91104-03E7-4D94-92C6-26BC02196BBD}" destId="{687C0CBC-13AE-47E2-BC86-D75B75700278}" srcOrd="0" destOrd="0" presId="urn:microsoft.com/office/officeart/2005/8/layout/cycle1"/>
    <dgm:cxn modelId="{E65737CD-0FDE-469D-BE11-5E69D15E92F3}" type="presParOf" srcId="{42D91104-03E7-4D94-92C6-26BC02196BBD}" destId="{6D2A75A2-4E3A-4C82-B23C-240966B10A4C}" srcOrd="1" destOrd="0" presId="urn:microsoft.com/office/officeart/2005/8/layout/cycle1"/>
    <dgm:cxn modelId="{EFA0A452-478D-45B0-9436-3B7C06DA16BC}" type="presParOf" srcId="{42D91104-03E7-4D94-92C6-26BC02196BBD}" destId="{E82E4848-CC07-4DF0-BC48-F03066AD8572}" srcOrd="2" destOrd="0" presId="urn:microsoft.com/office/officeart/2005/8/layout/cycle1"/>
    <dgm:cxn modelId="{45AC2078-014A-4648-97BB-4C2AD454B7F1}" type="presParOf" srcId="{42D91104-03E7-4D94-92C6-26BC02196BBD}" destId="{CBC75E57-9E1E-4A03-ACFD-B602B8064647}" srcOrd="3" destOrd="0" presId="urn:microsoft.com/office/officeart/2005/8/layout/cycle1"/>
    <dgm:cxn modelId="{122AC03E-12DA-4B7B-A76E-37C382058E87}" type="presParOf" srcId="{42D91104-03E7-4D94-92C6-26BC02196BBD}" destId="{1C640891-97FE-4ACF-A8E4-FE8DDAC97707}" srcOrd="4" destOrd="0" presId="urn:microsoft.com/office/officeart/2005/8/layout/cycle1"/>
    <dgm:cxn modelId="{31C24D37-3EF7-4701-971F-08DD0584D28F}" type="presParOf" srcId="{42D91104-03E7-4D94-92C6-26BC02196BBD}" destId="{0463BA48-6B92-4D1B-9A52-E23AC71E362A}" srcOrd="5" destOrd="0" presId="urn:microsoft.com/office/officeart/2005/8/layout/cycle1"/>
    <dgm:cxn modelId="{D6B8F85E-E479-4388-AE1C-ABA6CC8F4AD9}" type="presParOf" srcId="{42D91104-03E7-4D94-92C6-26BC02196BBD}" destId="{DB2FAC36-D512-4C39-BE53-353B7CB42533}" srcOrd="6" destOrd="0" presId="urn:microsoft.com/office/officeart/2005/8/layout/cycle1"/>
    <dgm:cxn modelId="{AD69A02A-A750-42AA-98A5-F0D77B223BEA}" type="presParOf" srcId="{42D91104-03E7-4D94-92C6-26BC02196BBD}" destId="{C152CB5F-FB70-4922-A7E2-13E0A09A7C4A}" srcOrd="7" destOrd="0" presId="urn:microsoft.com/office/officeart/2005/8/layout/cycle1"/>
    <dgm:cxn modelId="{552CCB73-DF06-4AEB-B7B1-30BB43BD1DBE}" type="presParOf" srcId="{42D91104-03E7-4D94-92C6-26BC02196BBD}" destId="{D3CEF91D-123E-470D-8FE2-7781D25B36B4}" srcOrd="8" destOrd="0" presId="urn:microsoft.com/office/officeart/2005/8/layout/cycle1"/>
    <dgm:cxn modelId="{9AED5B54-40B7-4D06-ACD6-050D983984C2}" type="presParOf" srcId="{42D91104-03E7-4D94-92C6-26BC02196BBD}" destId="{A3A7AE92-BC41-41D9-9318-810F5C4B4A8B}" srcOrd="9" destOrd="0" presId="urn:microsoft.com/office/officeart/2005/8/layout/cycle1"/>
    <dgm:cxn modelId="{29DD4DE2-945D-4DC8-A711-E0D68D4CCA4D}" type="presParOf" srcId="{42D91104-03E7-4D94-92C6-26BC02196BBD}" destId="{431C494D-E14D-45FF-9964-AD13608A08E7}" srcOrd="10" destOrd="0" presId="urn:microsoft.com/office/officeart/2005/8/layout/cycle1"/>
    <dgm:cxn modelId="{05CAE240-6083-4551-BE0C-E8D188C506F7}" type="presParOf" srcId="{42D91104-03E7-4D94-92C6-26BC02196BBD}" destId="{81C51236-71FA-426E-A573-198A122B818A}" srcOrd="11" destOrd="0" presId="urn:microsoft.com/office/officeart/2005/8/layout/cycle1"/>
    <dgm:cxn modelId="{539CA9AC-CA97-4E7F-9E35-A5B061513B0C}" type="presParOf" srcId="{42D91104-03E7-4D94-92C6-26BC02196BBD}" destId="{C85EC65C-EA65-4280-A690-5CBBCADF5538}" srcOrd="12" destOrd="0" presId="urn:microsoft.com/office/officeart/2005/8/layout/cycle1"/>
    <dgm:cxn modelId="{EC85B25D-E2B1-46BB-A092-B7F9206D91AC}" type="presParOf" srcId="{42D91104-03E7-4D94-92C6-26BC02196BBD}" destId="{53E1CA58-5F29-41E5-A3C7-A5A035721684}" srcOrd="13" destOrd="0" presId="urn:microsoft.com/office/officeart/2005/8/layout/cycle1"/>
    <dgm:cxn modelId="{ADD47409-43D8-43D3-8E06-00455719F0BC}" type="presParOf" srcId="{42D91104-03E7-4D94-92C6-26BC02196BBD}" destId="{D7443321-33EB-4381-9AEB-FCE0846D0D8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E260C-4376-4737-B4E8-7CCCBB68E875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0D44AA-EA0D-43EC-9C0C-6B1B0F7384CF}">
      <dgm:prSet/>
      <dgm:spPr/>
      <dgm:t>
        <a:bodyPr/>
        <a:lstStyle/>
        <a:p>
          <a:r>
            <a:rPr lang="en-US"/>
            <a:t>• Lambda packaged with Bedrock SDK and Python libraries</a:t>
          </a:r>
        </a:p>
      </dgm:t>
    </dgm:pt>
    <dgm:pt modelId="{C226359A-A6FF-4839-9850-FA976941C7D1}" type="parTrans" cxnId="{9C5C0405-7A32-435D-82F2-367B301B1989}">
      <dgm:prSet/>
      <dgm:spPr/>
      <dgm:t>
        <a:bodyPr/>
        <a:lstStyle/>
        <a:p>
          <a:endParaRPr lang="en-US"/>
        </a:p>
      </dgm:t>
    </dgm:pt>
    <dgm:pt modelId="{CC146E1C-3564-40CB-AF50-5672F20A5A93}" type="sibTrans" cxnId="{9C5C0405-7A32-435D-82F2-367B301B1989}">
      <dgm:prSet/>
      <dgm:spPr/>
      <dgm:t>
        <a:bodyPr/>
        <a:lstStyle/>
        <a:p>
          <a:endParaRPr lang="en-US"/>
        </a:p>
      </dgm:t>
    </dgm:pt>
    <dgm:pt modelId="{05861A46-57DD-40F9-85FC-DA59D5B69F28}">
      <dgm:prSet/>
      <dgm:spPr/>
      <dgm:t>
        <a:bodyPr/>
        <a:lstStyle/>
        <a:p>
          <a:r>
            <a:rPr lang="en-US"/>
            <a:t>• Environment variables managed with IAM roles and secrets</a:t>
          </a:r>
        </a:p>
      </dgm:t>
    </dgm:pt>
    <dgm:pt modelId="{779C27F8-7FA1-4EDE-85BC-E254732CFED6}" type="parTrans" cxnId="{EC58380A-97B3-44BA-9069-508CEC06EE98}">
      <dgm:prSet/>
      <dgm:spPr/>
      <dgm:t>
        <a:bodyPr/>
        <a:lstStyle/>
        <a:p>
          <a:endParaRPr lang="en-US"/>
        </a:p>
      </dgm:t>
    </dgm:pt>
    <dgm:pt modelId="{1EEC3E26-36DC-43A0-AB34-7F9E157E2163}" type="sibTrans" cxnId="{EC58380A-97B3-44BA-9069-508CEC06EE98}">
      <dgm:prSet/>
      <dgm:spPr/>
      <dgm:t>
        <a:bodyPr/>
        <a:lstStyle/>
        <a:p>
          <a:endParaRPr lang="en-US"/>
        </a:p>
      </dgm:t>
    </dgm:pt>
    <dgm:pt modelId="{C5B32AC2-A71F-4E18-AA85-7335070A6BBF}">
      <dgm:prSet/>
      <dgm:spPr/>
      <dgm:t>
        <a:bodyPr/>
        <a:lstStyle/>
        <a:p>
          <a:r>
            <a:rPr lang="en-US"/>
            <a:t>• S3 bucket structured for input, output, and logs</a:t>
          </a:r>
        </a:p>
      </dgm:t>
    </dgm:pt>
    <dgm:pt modelId="{95A124A3-57B0-49B8-8F1D-311E58596FB2}" type="parTrans" cxnId="{CE90CDA7-DB0E-418E-991B-0D810DA1AE16}">
      <dgm:prSet/>
      <dgm:spPr/>
      <dgm:t>
        <a:bodyPr/>
        <a:lstStyle/>
        <a:p>
          <a:endParaRPr lang="en-US"/>
        </a:p>
      </dgm:t>
    </dgm:pt>
    <dgm:pt modelId="{2D7251B5-2262-4DE8-9B83-93DC6E47EA34}" type="sibTrans" cxnId="{CE90CDA7-DB0E-418E-991B-0D810DA1AE16}">
      <dgm:prSet/>
      <dgm:spPr/>
      <dgm:t>
        <a:bodyPr/>
        <a:lstStyle/>
        <a:p>
          <a:endParaRPr lang="en-US"/>
        </a:p>
      </dgm:t>
    </dgm:pt>
    <dgm:pt modelId="{9FD8382E-1858-45C1-BB90-22A82A381405}">
      <dgm:prSet/>
      <dgm:spPr/>
      <dgm:t>
        <a:bodyPr/>
        <a:lstStyle/>
        <a:p>
          <a:r>
            <a:rPr lang="en-US"/>
            <a:t>• CORS configured for frontend access via API Gateway</a:t>
          </a:r>
        </a:p>
      </dgm:t>
    </dgm:pt>
    <dgm:pt modelId="{0E0B4C17-DFFB-4221-AB4C-038A93553A2E}" type="parTrans" cxnId="{32687223-44F6-490D-A6BD-CD3810D777E6}">
      <dgm:prSet/>
      <dgm:spPr/>
      <dgm:t>
        <a:bodyPr/>
        <a:lstStyle/>
        <a:p>
          <a:endParaRPr lang="en-US"/>
        </a:p>
      </dgm:t>
    </dgm:pt>
    <dgm:pt modelId="{193E64B5-3AF6-4FEB-85C7-60AB688A6C86}" type="sibTrans" cxnId="{32687223-44F6-490D-A6BD-CD3810D777E6}">
      <dgm:prSet/>
      <dgm:spPr/>
      <dgm:t>
        <a:bodyPr/>
        <a:lstStyle/>
        <a:p>
          <a:endParaRPr lang="en-US"/>
        </a:p>
      </dgm:t>
    </dgm:pt>
    <dgm:pt modelId="{816FF61D-1FB3-4B81-8427-41F80D1B25D5}" type="pres">
      <dgm:prSet presAssocID="{A27E260C-4376-4737-B4E8-7CCCBB68E875}" presName="diagram" presStyleCnt="0">
        <dgm:presLayoutVars>
          <dgm:dir/>
          <dgm:resizeHandles val="exact"/>
        </dgm:presLayoutVars>
      </dgm:prSet>
      <dgm:spPr/>
    </dgm:pt>
    <dgm:pt modelId="{2FEC7416-6934-4B5F-9CE5-BEA2E16FF9B5}" type="pres">
      <dgm:prSet presAssocID="{190D44AA-EA0D-43EC-9C0C-6B1B0F7384CF}" presName="node" presStyleLbl="node1" presStyleIdx="0" presStyleCnt="4">
        <dgm:presLayoutVars>
          <dgm:bulletEnabled val="1"/>
        </dgm:presLayoutVars>
      </dgm:prSet>
      <dgm:spPr/>
    </dgm:pt>
    <dgm:pt modelId="{6C88E604-0274-4923-8DDC-19B0E0769982}" type="pres">
      <dgm:prSet presAssocID="{CC146E1C-3564-40CB-AF50-5672F20A5A93}" presName="sibTrans" presStyleLbl="sibTrans2D1" presStyleIdx="0" presStyleCnt="3"/>
      <dgm:spPr/>
    </dgm:pt>
    <dgm:pt modelId="{62F618ED-5FC8-4314-8AAA-D3536D1BEEA6}" type="pres">
      <dgm:prSet presAssocID="{CC146E1C-3564-40CB-AF50-5672F20A5A93}" presName="connectorText" presStyleLbl="sibTrans2D1" presStyleIdx="0" presStyleCnt="3"/>
      <dgm:spPr/>
    </dgm:pt>
    <dgm:pt modelId="{4DDACA25-D24B-4BD3-AFAE-2DE17C92F4BE}" type="pres">
      <dgm:prSet presAssocID="{05861A46-57DD-40F9-85FC-DA59D5B69F28}" presName="node" presStyleLbl="node1" presStyleIdx="1" presStyleCnt="4">
        <dgm:presLayoutVars>
          <dgm:bulletEnabled val="1"/>
        </dgm:presLayoutVars>
      </dgm:prSet>
      <dgm:spPr/>
    </dgm:pt>
    <dgm:pt modelId="{314789F9-A1B2-4201-9B1B-5595E709FABF}" type="pres">
      <dgm:prSet presAssocID="{1EEC3E26-36DC-43A0-AB34-7F9E157E2163}" presName="sibTrans" presStyleLbl="sibTrans2D1" presStyleIdx="1" presStyleCnt="3"/>
      <dgm:spPr/>
    </dgm:pt>
    <dgm:pt modelId="{37EF88A4-DDE5-4620-9DAC-CE3AC8F31954}" type="pres">
      <dgm:prSet presAssocID="{1EEC3E26-36DC-43A0-AB34-7F9E157E2163}" presName="connectorText" presStyleLbl="sibTrans2D1" presStyleIdx="1" presStyleCnt="3"/>
      <dgm:spPr/>
    </dgm:pt>
    <dgm:pt modelId="{F5D13408-F29A-4F72-A31F-6D15AFD19269}" type="pres">
      <dgm:prSet presAssocID="{C5B32AC2-A71F-4E18-AA85-7335070A6BBF}" presName="node" presStyleLbl="node1" presStyleIdx="2" presStyleCnt="4">
        <dgm:presLayoutVars>
          <dgm:bulletEnabled val="1"/>
        </dgm:presLayoutVars>
      </dgm:prSet>
      <dgm:spPr/>
    </dgm:pt>
    <dgm:pt modelId="{27E244F1-7857-4A80-AEE0-3A579DC8B359}" type="pres">
      <dgm:prSet presAssocID="{2D7251B5-2262-4DE8-9B83-93DC6E47EA34}" presName="sibTrans" presStyleLbl="sibTrans2D1" presStyleIdx="2" presStyleCnt="3"/>
      <dgm:spPr/>
    </dgm:pt>
    <dgm:pt modelId="{F9D77B14-97A9-4602-869F-291D41F92645}" type="pres">
      <dgm:prSet presAssocID="{2D7251B5-2262-4DE8-9B83-93DC6E47EA34}" presName="connectorText" presStyleLbl="sibTrans2D1" presStyleIdx="2" presStyleCnt="3"/>
      <dgm:spPr/>
    </dgm:pt>
    <dgm:pt modelId="{1298EC80-66CB-494E-ABB4-78D3D10BF35A}" type="pres">
      <dgm:prSet presAssocID="{9FD8382E-1858-45C1-BB90-22A82A381405}" presName="node" presStyleLbl="node1" presStyleIdx="3" presStyleCnt="4">
        <dgm:presLayoutVars>
          <dgm:bulletEnabled val="1"/>
        </dgm:presLayoutVars>
      </dgm:prSet>
      <dgm:spPr/>
    </dgm:pt>
  </dgm:ptLst>
  <dgm:cxnLst>
    <dgm:cxn modelId="{9C5C0405-7A32-435D-82F2-367B301B1989}" srcId="{A27E260C-4376-4737-B4E8-7CCCBB68E875}" destId="{190D44AA-EA0D-43EC-9C0C-6B1B0F7384CF}" srcOrd="0" destOrd="0" parTransId="{C226359A-A6FF-4839-9850-FA976941C7D1}" sibTransId="{CC146E1C-3564-40CB-AF50-5672F20A5A93}"/>
    <dgm:cxn modelId="{EC58380A-97B3-44BA-9069-508CEC06EE98}" srcId="{A27E260C-4376-4737-B4E8-7CCCBB68E875}" destId="{05861A46-57DD-40F9-85FC-DA59D5B69F28}" srcOrd="1" destOrd="0" parTransId="{779C27F8-7FA1-4EDE-85BC-E254732CFED6}" sibTransId="{1EEC3E26-36DC-43A0-AB34-7F9E157E2163}"/>
    <dgm:cxn modelId="{32687223-44F6-490D-A6BD-CD3810D777E6}" srcId="{A27E260C-4376-4737-B4E8-7CCCBB68E875}" destId="{9FD8382E-1858-45C1-BB90-22A82A381405}" srcOrd="3" destOrd="0" parTransId="{0E0B4C17-DFFB-4221-AB4C-038A93553A2E}" sibTransId="{193E64B5-3AF6-4FEB-85C7-60AB688A6C86}"/>
    <dgm:cxn modelId="{3CE94F31-BB69-48E9-9EE6-94CD7E93D5C9}" type="presOf" srcId="{1EEC3E26-36DC-43A0-AB34-7F9E157E2163}" destId="{314789F9-A1B2-4201-9B1B-5595E709FABF}" srcOrd="0" destOrd="0" presId="urn:microsoft.com/office/officeart/2005/8/layout/process5"/>
    <dgm:cxn modelId="{F21F3C41-DEE2-484B-B337-D756FF11D096}" type="presOf" srcId="{C5B32AC2-A71F-4E18-AA85-7335070A6BBF}" destId="{F5D13408-F29A-4F72-A31F-6D15AFD19269}" srcOrd="0" destOrd="0" presId="urn:microsoft.com/office/officeart/2005/8/layout/process5"/>
    <dgm:cxn modelId="{876ABE62-22FC-46AF-B4F9-CEE2B0AE106D}" type="presOf" srcId="{CC146E1C-3564-40CB-AF50-5672F20A5A93}" destId="{6C88E604-0274-4923-8DDC-19B0E0769982}" srcOrd="0" destOrd="0" presId="urn:microsoft.com/office/officeart/2005/8/layout/process5"/>
    <dgm:cxn modelId="{20BF6E7A-B8B3-4DE0-8747-B844E9D82432}" type="presOf" srcId="{A27E260C-4376-4737-B4E8-7CCCBB68E875}" destId="{816FF61D-1FB3-4B81-8427-41F80D1B25D5}" srcOrd="0" destOrd="0" presId="urn:microsoft.com/office/officeart/2005/8/layout/process5"/>
    <dgm:cxn modelId="{3288377C-845A-4F94-95BE-C0976AD9AA7B}" type="presOf" srcId="{05861A46-57DD-40F9-85FC-DA59D5B69F28}" destId="{4DDACA25-D24B-4BD3-AFAE-2DE17C92F4BE}" srcOrd="0" destOrd="0" presId="urn:microsoft.com/office/officeart/2005/8/layout/process5"/>
    <dgm:cxn modelId="{D5041F81-E164-4434-A216-7708F9D9ADFC}" type="presOf" srcId="{2D7251B5-2262-4DE8-9B83-93DC6E47EA34}" destId="{F9D77B14-97A9-4602-869F-291D41F92645}" srcOrd="1" destOrd="0" presId="urn:microsoft.com/office/officeart/2005/8/layout/process5"/>
    <dgm:cxn modelId="{C83F1183-B563-48DB-836D-5549216FE1B0}" type="presOf" srcId="{190D44AA-EA0D-43EC-9C0C-6B1B0F7384CF}" destId="{2FEC7416-6934-4B5F-9CE5-BEA2E16FF9B5}" srcOrd="0" destOrd="0" presId="urn:microsoft.com/office/officeart/2005/8/layout/process5"/>
    <dgm:cxn modelId="{6E3AF083-2FA7-4F4C-B213-61FEEE5D308B}" type="presOf" srcId="{2D7251B5-2262-4DE8-9B83-93DC6E47EA34}" destId="{27E244F1-7857-4A80-AEE0-3A579DC8B359}" srcOrd="0" destOrd="0" presId="urn:microsoft.com/office/officeart/2005/8/layout/process5"/>
    <dgm:cxn modelId="{CE90CDA7-DB0E-418E-991B-0D810DA1AE16}" srcId="{A27E260C-4376-4737-B4E8-7CCCBB68E875}" destId="{C5B32AC2-A71F-4E18-AA85-7335070A6BBF}" srcOrd="2" destOrd="0" parTransId="{95A124A3-57B0-49B8-8F1D-311E58596FB2}" sibTransId="{2D7251B5-2262-4DE8-9B83-93DC6E47EA34}"/>
    <dgm:cxn modelId="{6D130CB4-A1F9-49A4-BE73-9E42180CC945}" type="presOf" srcId="{1EEC3E26-36DC-43A0-AB34-7F9E157E2163}" destId="{37EF88A4-DDE5-4620-9DAC-CE3AC8F31954}" srcOrd="1" destOrd="0" presId="urn:microsoft.com/office/officeart/2005/8/layout/process5"/>
    <dgm:cxn modelId="{2EA647EF-AF0C-4740-BCC4-B5EAA277D649}" type="presOf" srcId="{CC146E1C-3564-40CB-AF50-5672F20A5A93}" destId="{62F618ED-5FC8-4314-8AAA-D3536D1BEEA6}" srcOrd="1" destOrd="0" presId="urn:microsoft.com/office/officeart/2005/8/layout/process5"/>
    <dgm:cxn modelId="{7EF544F5-C6E3-4572-B235-B71CC38B9131}" type="presOf" srcId="{9FD8382E-1858-45C1-BB90-22A82A381405}" destId="{1298EC80-66CB-494E-ABB4-78D3D10BF35A}" srcOrd="0" destOrd="0" presId="urn:microsoft.com/office/officeart/2005/8/layout/process5"/>
    <dgm:cxn modelId="{7D2D5323-50EF-4042-887D-7D4C72F7251E}" type="presParOf" srcId="{816FF61D-1FB3-4B81-8427-41F80D1B25D5}" destId="{2FEC7416-6934-4B5F-9CE5-BEA2E16FF9B5}" srcOrd="0" destOrd="0" presId="urn:microsoft.com/office/officeart/2005/8/layout/process5"/>
    <dgm:cxn modelId="{18279124-D0A8-4A03-8799-802DBF6D7A6B}" type="presParOf" srcId="{816FF61D-1FB3-4B81-8427-41F80D1B25D5}" destId="{6C88E604-0274-4923-8DDC-19B0E0769982}" srcOrd="1" destOrd="0" presId="urn:microsoft.com/office/officeart/2005/8/layout/process5"/>
    <dgm:cxn modelId="{7B27FB8D-0CAA-4C5B-9781-DA1EE8EC3081}" type="presParOf" srcId="{6C88E604-0274-4923-8DDC-19B0E0769982}" destId="{62F618ED-5FC8-4314-8AAA-D3536D1BEEA6}" srcOrd="0" destOrd="0" presId="urn:microsoft.com/office/officeart/2005/8/layout/process5"/>
    <dgm:cxn modelId="{0836814B-16C2-4FE5-A33C-2A3AB33B8F03}" type="presParOf" srcId="{816FF61D-1FB3-4B81-8427-41F80D1B25D5}" destId="{4DDACA25-D24B-4BD3-AFAE-2DE17C92F4BE}" srcOrd="2" destOrd="0" presId="urn:microsoft.com/office/officeart/2005/8/layout/process5"/>
    <dgm:cxn modelId="{08225886-C00A-40DC-9723-13D0ADDD77FE}" type="presParOf" srcId="{816FF61D-1FB3-4B81-8427-41F80D1B25D5}" destId="{314789F9-A1B2-4201-9B1B-5595E709FABF}" srcOrd="3" destOrd="0" presId="urn:microsoft.com/office/officeart/2005/8/layout/process5"/>
    <dgm:cxn modelId="{15AFFE36-568F-441D-8AC3-5B88795227F0}" type="presParOf" srcId="{314789F9-A1B2-4201-9B1B-5595E709FABF}" destId="{37EF88A4-DDE5-4620-9DAC-CE3AC8F31954}" srcOrd="0" destOrd="0" presId="urn:microsoft.com/office/officeart/2005/8/layout/process5"/>
    <dgm:cxn modelId="{540AF9D8-80EF-4BCE-8BD1-BB02771D807B}" type="presParOf" srcId="{816FF61D-1FB3-4B81-8427-41F80D1B25D5}" destId="{F5D13408-F29A-4F72-A31F-6D15AFD19269}" srcOrd="4" destOrd="0" presId="urn:microsoft.com/office/officeart/2005/8/layout/process5"/>
    <dgm:cxn modelId="{73F65E1B-70FE-4C34-B1EA-85B1514F31C8}" type="presParOf" srcId="{816FF61D-1FB3-4B81-8427-41F80D1B25D5}" destId="{27E244F1-7857-4A80-AEE0-3A579DC8B359}" srcOrd="5" destOrd="0" presId="urn:microsoft.com/office/officeart/2005/8/layout/process5"/>
    <dgm:cxn modelId="{A0551ECD-BCDD-43CE-B6DF-1CD94F3DCAC3}" type="presParOf" srcId="{27E244F1-7857-4A80-AEE0-3A579DC8B359}" destId="{F9D77B14-97A9-4602-869F-291D41F92645}" srcOrd="0" destOrd="0" presId="urn:microsoft.com/office/officeart/2005/8/layout/process5"/>
    <dgm:cxn modelId="{D8CF4A7B-16B6-4842-B4F2-04CF39435BFB}" type="presParOf" srcId="{816FF61D-1FB3-4B81-8427-41F80D1B25D5}" destId="{1298EC80-66CB-494E-ABB4-78D3D10BF35A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8A407C-8701-4F04-81BE-63071848C2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C200AF-CD02-46A0-A094-E2A211B3F61C}">
      <dgm:prSet/>
      <dgm:spPr/>
      <dgm:t>
        <a:bodyPr/>
        <a:lstStyle/>
        <a:p>
          <a:r>
            <a:rPr lang="en-US"/>
            <a:t>Streamlit - UI for interaction</a:t>
          </a:r>
        </a:p>
      </dgm:t>
    </dgm:pt>
    <dgm:pt modelId="{E4BDFEB7-F597-42B4-B682-780652D4D1F7}" type="parTrans" cxnId="{867D02B1-CFBA-4B15-AE85-556459E538CC}">
      <dgm:prSet/>
      <dgm:spPr/>
      <dgm:t>
        <a:bodyPr/>
        <a:lstStyle/>
        <a:p>
          <a:endParaRPr lang="en-US"/>
        </a:p>
      </dgm:t>
    </dgm:pt>
    <dgm:pt modelId="{FF975A50-207C-42A5-BAF2-96F9553ABC64}" type="sibTrans" cxnId="{867D02B1-CFBA-4B15-AE85-556459E538CC}">
      <dgm:prSet/>
      <dgm:spPr/>
      <dgm:t>
        <a:bodyPr/>
        <a:lstStyle/>
        <a:p>
          <a:endParaRPr lang="en-US"/>
        </a:p>
      </dgm:t>
    </dgm:pt>
    <dgm:pt modelId="{2E12A90D-C8DB-428D-BC1B-98216D86B76B}">
      <dgm:prSet/>
      <dgm:spPr/>
      <dgm:t>
        <a:bodyPr/>
        <a:lstStyle/>
        <a:p>
          <a:r>
            <a:rPr lang="en-US"/>
            <a:t>OpenAI GPT-3.5 Turbo for blog generation</a:t>
          </a:r>
        </a:p>
      </dgm:t>
    </dgm:pt>
    <dgm:pt modelId="{95A2130D-BA26-4D0C-AD2F-2233AB67FBC7}" type="parTrans" cxnId="{93BB45E0-EDDA-475C-AA31-808BF05072BE}">
      <dgm:prSet/>
      <dgm:spPr/>
      <dgm:t>
        <a:bodyPr/>
        <a:lstStyle/>
        <a:p>
          <a:endParaRPr lang="en-US"/>
        </a:p>
      </dgm:t>
    </dgm:pt>
    <dgm:pt modelId="{F0D6C147-1BC2-476E-B9B6-6AC051771A31}" type="sibTrans" cxnId="{93BB45E0-EDDA-475C-AA31-808BF05072BE}">
      <dgm:prSet/>
      <dgm:spPr/>
      <dgm:t>
        <a:bodyPr/>
        <a:lstStyle/>
        <a:p>
          <a:endParaRPr lang="en-US"/>
        </a:p>
      </dgm:t>
    </dgm:pt>
    <dgm:pt modelId="{5835F672-879A-48FE-89BC-82F9A15ABF9A}">
      <dgm:prSet/>
      <dgm:spPr/>
      <dgm:t>
        <a:bodyPr/>
        <a:lstStyle/>
        <a:p>
          <a:r>
            <a:rPr lang="en-US"/>
            <a:t>Google Gemini 1.5 Flash model</a:t>
          </a:r>
        </a:p>
      </dgm:t>
    </dgm:pt>
    <dgm:pt modelId="{89FA4805-C937-463F-B5FC-46FD543F6BAC}" type="parTrans" cxnId="{D464DE87-3C1D-40B3-B2B7-6FF7CA5ADCD8}">
      <dgm:prSet/>
      <dgm:spPr/>
      <dgm:t>
        <a:bodyPr/>
        <a:lstStyle/>
        <a:p>
          <a:endParaRPr lang="en-US"/>
        </a:p>
      </dgm:t>
    </dgm:pt>
    <dgm:pt modelId="{60CC7F9E-9990-4FC6-A34B-3F8BD3E1AC2A}" type="sibTrans" cxnId="{D464DE87-3C1D-40B3-B2B7-6FF7CA5ADCD8}">
      <dgm:prSet/>
      <dgm:spPr/>
      <dgm:t>
        <a:bodyPr/>
        <a:lstStyle/>
        <a:p>
          <a:endParaRPr lang="en-US"/>
        </a:p>
      </dgm:t>
    </dgm:pt>
    <dgm:pt modelId="{9B047756-39FC-4FA3-B40B-ACA3EF091B03}">
      <dgm:prSet/>
      <dgm:spPr/>
      <dgm:t>
        <a:bodyPr/>
        <a:lstStyle/>
        <a:p>
          <a:r>
            <a:rPr lang="en-US"/>
            <a:t>SentenceTransformers for topic similarity</a:t>
          </a:r>
        </a:p>
      </dgm:t>
    </dgm:pt>
    <dgm:pt modelId="{24B1D6D1-8330-4B26-99C8-454CB04B37FB}" type="parTrans" cxnId="{F627B358-A81F-4B76-AA6A-86CB37B3F9E3}">
      <dgm:prSet/>
      <dgm:spPr/>
      <dgm:t>
        <a:bodyPr/>
        <a:lstStyle/>
        <a:p>
          <a:endParaRPr lang="en-US"/>
        </a:p>
      </dgm:t>
    </dgm:pt>
    <dgm:pt modelId="{CCE3C5CF-F58F-4209-A992-F2A69CAF4202}" type="sibTrans" cxnId="{F627B358-A81F-4B76-AA6A-86CB37B3F9E3}">
      <dgm:prSet/>
      <dgm:spPr/>
      <dgm:t>
        <a:bodyPr/>
        <a:lstStyle/>
        <a:p>
          <a:endParaRPr lang="en-US"/>
        </a:p>
      </dgm:t>
    </dgm:pt>
    <dgm:pt modelId="{A04ADD7A-C90A-4170-B2EA-5904F6BB780D}">
      <dgm:prSet/>
      <dgm:spPr/>
      <dgm:t>
        <a:bodyPr/>
        <a:lstStyle/>
        <a:p>
          <a:r>
            <a:rPr lang="en-US"/>
            <a:t>TextStat for readability metrics</a:t>
          </a:r>
        </a:p>
      </dgm:t>
    </dgm:pt>
    <dgm:pt modelId="{4FF61995-17EA-47AC-AB90-D503C8F471E8}" type="parTrans" cxnId="{91EBA0EC-F844-431F-9816-E31074EA2161}">
      <dgm:prSet/>
      <dgm:spPr/>
      <dgm:t>
        <a:bodyPr/>
        <a:lstStyle/>
        <a:p>
          <a:endParaRPr lang="en-US"/>
        </a:p>
      </dgm:t>
    </dgm:pt>
    <dgm:pt modelId="{4AF87AC2-8939-4180-B36F-44682905E189}" type="sibTrans" cxnId="{91EBA0EC-F844-431F-9816-E31074EA2161}">
      <dgm:prSet/>
      <dgm:spPr/>
      <dgm:t>
        <a:bodyPr/>
        <a:lstStyle/>
        <a:p>
          <a:endParaRPr lang="en-US"/>
        </a:p>
      </dgm:t>
    </dgm:pt>
    <dgm:pt modelId="{E8EB339C-13C4-428B-8563-0223030A3BBE}">
      <dgm:prSet/>
      <dgm:spPr/>
      <dgm:t>
        <a:bodyPr/>
        <a:lstStyle/>
        <a:p>
          <a:r>
            <a:rPr lang="en-US"/>
            <a:t>DistilBERT (HuggingFace) for sentiment</a:t>
          </a:r>
        </a:p>
      </dgm:t>
    </dgm:pt>
    <dgm:pt modelId="{BD98BC46-EEA7-44A9-9509-0162291CB0BC}" type="parTrans" cxnId="{0089826F-0FA2-419B-9297-1CAD5CC1B549}">
      <dgm:prSet/>
      <dgm:spPr/>
      <dgm:t>
        <a:bodyPr/>
        <a:lstStyle/>
        <a:p>
          <a:endParaRPr lang="en-US"/>
        </a:p>
      </dgm:t>
    </dgm:pt>
    <dgm:pt modelId="{54F394D4-E7BF-4D07-824D-A7BEEC8F0C58}" type="sibTrans" cxnId="{0089826F-0FA2-419B-9297-1CAD5CC1B549}">
      <dgm:prSet/>
      <dgm:spPr/>
      <dgm:t>
        <a:bodyPr/>
        <a:lstStyle/>
        <a:p>
          <a:endParaRPr lang="en-US"/>
        </a:p>
      </dgm:t>
    </dgm:pt>
    <dgm:pt modelId="{303B0731-C6E9-4B2F-8D95-7A4A40ACAD0B}" type="pres">
      <dgm:prSet presAssocID="{698A407C-8701-4F04-81BE-63071848C2BF}" presName="linear" presStyleCnt="0">
        <dgm:presLayoutVars>
          <dgm:animLvl val="lvl"/>
          <dgm:resizeHandles val="exact"/>
        </dgm:presLayoutVars>
      </dgm:prSet>
      <dgm:spPr/>
    </dgm:pt>
    <dgm:pt modelId="{D47CE76C-BB80-46F3-A919-BD59888F6A98}" type="pres">
      <dgm:prSet presAssocID="{88C200AF-CD02-46A0-A094-E2A211B3F61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A99095C-EE5D-4F0E-A333-7BAAF0AF28D0}" type="pres">
      <dgm:prSet presAssocID="{FF975A50-207C-42A5-BAF2-96F9553ABC64}" presName="spacer" presStyleCnt="0"/>
      <dgm:spPr/>
    </dgm:pt>
    <dgm:pt modelId="{C8B70DC2-ED3F-4AF3-9B06-FE9251D0ECD2}" type="pres">
      <dgm:prSet presAssocID="{2E12A90D-C8DB-428D-BC1B-98216D86B76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93AEB63-78DD-4D60-9E6A-D13D0C94641E}" type="pres">
      <dgm:prSet presAssocID="{F0D6C147-1BC2-476E-B9B6-6AC051771A31}" presName="spacer" presStyleCnt="0"/>
      <dgm:spPr/>
    </dgm:pt>
    <dgm:pt modelId="{D79E8842-BB31-4BEC-B4AF-C1FC37BADEBF}" type="pres">
      <dgm:prSet presAssocID="{5835F672-879A-48FE-89BC-82F9A15ABF9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EBA98B7-9BC5-483A-9B1D-6DC2B9BB9443}" type="pres">
      <dgm:prSet presAssocID="{60CC7F9E-9990-4FC6-A34B-3F8BD3E1AC2A}" presName="spacer" presStyleCnt="0"/>
      <dgm:spPr/>
    </dgm:pt>
    <dgm:pt modelId="{B6678661-404C-4001-9AE4-A1BB15D0E144}" type="pres">
      <dgm:prSet presAssocID="{9B047756-39FC-4FA3-B40B-ACA3EF091B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6D4F2CC-0D2B-479F-AF17-A100078079A6}" type="pres">
      <dgm:prSet presAssocID="{CCE3C5CF-F58F-4209-A992-F2A69CAF4202}" presName="spacer" presStyleCnt="0"/>
      <dgm:spPr/>
    </dgm:pt>
    <dgm:pt modelId="{D8EC7B05-1B56-467E-8017-F2C9F5DD628E}" type="pres">
      <dgm:prSet presAssocID="{A04ADD7A-C90A-4170-B2EA-5904F6BB780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25E41BF-F591-4B4D-8AC7-6373397E5B7B}" type="pres">
      <dgm:prSet presAssocID="{4AF87AC2-8939-4180-B36F-44682905E189}" presName="spacer" presStyleCnt="0"/>
      <dgm:spPr/>
    </dgm:pt>
    <dgm:pt modelId="{404E4C55-CA24-4361-83E6-297878566DDD}" type="pres">
      <dgm:prSet presAssocID="{E8EB339C-13C4-428B-8563-0223030A3BB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72F4425-2577-49A9-8998-93B797A650CB}" type="presOf" srcId="{5835F672-879A-48FE-89BC-82F9A15ABF9A}" destId="{D79E8842-BB31-4BEC-B4AF-C1FC37BADEBF}" srcOrd="0" destOrd="0" presId="urn:microsoft.com/office/officeart/2005/8/layout/vList2"/>
    <dgm:cxn modelId="{0D18075F-E087-4440-B6F2-1FCDC4A01442}" type="presOf" srcId="{A04ADD7A-C90A-4170-B2EA-5904F6BB780D}" destId="{D8EC7B05-1B56-467E-8017-F2C9F5DD628E}" srcOrd="0" destOrd="0" presId="urn:microsoft.com/office/officeart/2005/8/layout/vList2"/>
    <dgm:cxn modelId="{0089826F-0FA2-419B-9297-1CAD5CC1B549}" srcId="{698A407C-8701-4F04-81BE-63071848C2BF}" destId="{E8EB339C-13C4-428B-8563-0223030A3BBE}" srcOrd="5" destOrd="0" parTransId="{BD98BC46-EEA7-44A9-9509-0162291CB0BC}" sibTransId="{54F394D4-E7BF-4D07-824D-A7BEEC8F0C58}"/>
    <dgm:cxn modelId="{B32F4E71-633F-4BFC-B17D-0B9022AA1E12}" type="presOf" srcId="{E8EB339C-13C4-428B-8563-0223030A3BBE}" destId="{404E4C55-CA24-4361-83E6-297878566DDD}" srcOrd="0" destOrd="0" presId="urn:microsoft.com/office/officeart/2005/8/layout/vList2"/>
    <dgm:cxn modelId="{F627B358-A81F-4B76-AA6A-86CB37B3F9E3}" srcId="{698A407C-8701-4F04-81BE-63071848C2BF}" destId="{9B047756-39FC-4FA3-B40B-ACA3EF091B03}" srcOrd="3" destOrd="0" parTransId="{24B1D6D1-8330-4B26-99C8-454CB04B37FB}" sibTransId="{CCE3C5CF-F58F-4209-A992-F2A69CAF4202}"/>
    <dgm:cxn modelId="{D464DE87-3C1D-40B3-B2B7-6FF7CA5ADCD8}" srcId="{698A407C-8701-4F04-81BE-63071848C2BF}" destId="{5835F672-879A-48FE-89BC-82F9A15ABF9A}" srcOrd="2" destOrd="0" parTransId="{89FA4805-C937-463F-B5FC-46FD543F6BAC}" sibTransId="{60CC7F9E-9990-4FC6-A34B-3F8BD3E1AC2A}"/>
    <dgm:cxn modelId="{FED35488-A1E4-42E1-AB95-63F2F94C9FCB}" type="presOf" srcId="{88C200AF-CD02-46A0-A094-E2A211B3F61C}" destId="{D47CE76C-BB80-46F3-A919-BD59888F6A98}" srcOrd="0" destOrd="0" presId="urn:microsoft.com/office/officeart/2005/8/layout/vList2"/>
    <dgm:cxn modelId="{F11C389A-A6FB-423E-ACD5-749BE99EA233}" type="presOf" srcId="{698A407C-8701-4F04-81BE-63071848C2BF}" destId="{303B0731-C6E9-4B2F-8D95-7A4A40ACAD0B}" srcOrd="0" destOrd="0" presId="urn:microsoft.com/office/officeart/2005/8/layout/vList2"/>
    <dgm:cxn modelId="{867D02B1-CFBA-4B15-AE85-556459E538CC}" srcId="{698A407C-8701-4F04-81BE-63071848C2BF}" destId="{88C200AF-CD02-46A0-A094-E2A211B3F61C}" srcOrd="0" destOrd="0" parTransId="{E4BDFEB7-F597-42B4-B682-780652D4D1F7}" sibTransId="{FF975A50-207C-42A5-BAF2-96F9553ABC64}"/>
    <dgm:cxn modelId="{4C6619DA-96D4-4959-8729-5CE3BA9D7CC8}" type="presOf" srcId="{9B047756-39FC-4FA3-B40B-ACA3EF091B03}" destId="{B6678661-404C-4001-9AE4-A1BB15D0E144}" srcOrd="0" destOrd="0" presId="urn:microsoft.com/office/officeart/2005/8/layout/vList2"/>
    <dgm:cxn modelId="{93BB45E0-EDDA-475C-AA31-808BF05072BE}" srcId="{698A407C-8701-4F04-81BE-63071848C2BF}" destId="{2E12A90D-C8DB-428D-BC1B-98216D86B76B}" srcOrd="1" destOrd="0" parTransId="{95A2130D-BA26-4D0C-AD2F-2233AB67FBC7}" sibTransId="{F0D6C147-1BC2-476E-B9B6-6AC051771A31}"/>
    <dgm:cxn modelId="{D7C656E6-2B66-44A7-BA77-62A486B037FF}" type="presOf" srcId="{2E12A90D-C8DB-428D-BC1B-98216D86B76B}" destId="{C8B70DC2-ED3F-4AF3-9B06-FE9251D0ECD2}" srcOrd="0" destOrd="0" presId="urn:microsoft.com/office/officeart/2005/8/layout/vList2"/>
    <dgm:cxn modelId="{91EBA0EC-F844-431F-9816-E31074EA2161}" srcId="{698A407C-8701-4F04-81BE-63071848C2BF}" destId="{A04ADD7A-C90A-4170-B2EA-5904F6BB780D}" srcOrd="4" destOrd="0" parTransId="{4FF61995-17EA-47AC-AB90-D503C8F471E8}" sibTransId="{4AF87AC2-8939-4180-B36F-44682905E189}"/>
    <dgm:cxn modelId="{C3CCD928-B6B0-4CFF-9AAD-8403CA9AC202}" type="presParOf" srcId="{303B0731-C6E9-4B2F-8D95-7A4A40ACAD0B}" destId="{D47CE76C-BB80-46F3-A919-BD59888F6A98}" srcOrd="0" destOrd="0" presId="urn:microsoft.com/office/officeart/2005/8/layout/vList2"/>
    <dgm:cxn modelId="{C5B87013-9AF7-4769-877F-64B27488CBE5}" type="presParOf" srcId="{303B0731-C6E9-4B2F-8D95-7A4A40ACAD0B}" destId="{BA99095C-EE5D-4F0E-A333-7BAAF0AF28D0}" srcOrd="1" destOrd="0" presId="urn:microsoft.com/office/officeart/2005/8/layout/vList2"/>
    <dgm:cxn modelId="{87DEBC93-500A-4217-9E8E-C8F6A1216562}" type="presParOf" srcId="{303B0731-C6E9-4B2F-8D95-7A4A40ACAD0B}" destId="{C8B70DC2-ED3F-4AF3-9B06-FE9251D0ECD2}" srcOrd="2" destOrd="0" presId="urn:microsoft.com/office/officeart/2005/8/layout/vList2"/>
    <dgm:cxn modelId="{DDF606DC-6757-461C-A19E-A21911871455}" type="presParOf" srcId="{303B0731-C6E9-4B2F-8D95-7A4A40ACAD0B}" destId="{693AEB63-78DD-4D60-9E6A-D13D0C94641E}" srcOrd="3" destOrd="0" presId="urn:microsoft.com/office/officeart/2005/8/layout/vList2"/>
    <dgm:cxn modelId="{551A7A71-662B-4E79-9362-ADB0975FC578}" type="presParOf" srcId="{303B0731-C6E9-4B2F-8D95-7A4A40ACAD0B}" destId="{D79E8842-BB31-4BEC-B4AF-C1FC37BADEBF}" srcOrd="4" destOrd="0" presId="urn:microsoft.com/office/officeart/2005/8/layout/vList2"/>
    <dgm:cxn modelId="{BF0F0F28-C714-4525-AEEE-C5FA16F58CDF}" type="presParOf" srcId="{303B0731-C6E9-4B2F-8D95-7A4A40ACAD0B}" destId="{3EBA98B7-9BC5-483A-9B1D-6DC2B9BB9443}" srcOrd="5" destOrd="0" presId="urn:microsoft.com/office/officeart/2005/8/layout/vList2"/>
    <dgm:cxn modelId="{BCD3C386-260D-4F2B-8804-782D810DF102}" type="presParOf" srcId="{303B0731-C6E9-4B2F-8D95-7A4A40ACAD0B}" destId="{B6678661-404C-4001-9AE4-A1BB15D0E144}" srcOrd="6" destOrd="0" presId="urn:microsoft.com/office/officeart/2005/8/layout/vList2"/>
    <dgm:cxn modelId="{E7789218-DB9D-4B0D-9724-FCF775D000D3}" type="presParOf" srcId="{303B0731-C6E9-4B2F-8D95-7A4A40ACAD0B}" destId="{86D4F2CC-0D2B-479F-AF17-A100078079A6}" srcOrd="7" destOrd="0" presId="urn:microsoft.com/office/officeart/2005/8/layout/vList2"/>
    <dgm:cxn modelId="{FC1C1C07-4F00-4E0B-BBA0-B34F01D9276B}" type="presParOf" srcId="{303B0731-C6E9-4B2F-8D95-7A4A40ACAD0B}" destId="{D8EC7B05-1B56-467E-8017-F2C9F5DD628E}" srcOrd="8" destOrd="0" presId="urn:microsoft.com/office/officeart/2005/8/layout/vList2"/>
    <dgm:cxn modelId="{2D5C0078-3919-4C95-8967-C40589192821}" type="presParOf" srcId="{303B0731-C6E9-4B2F-8D95-7A4A40ACAD0B}" destId="{E25E41BF-F591-4B4D-8AC7-6373397E5B7B}" srcOrd="9" destOrd="0" presId="urn:microsoft.com/office/officeart/2005/8/layout/vList2"/>
    <dgm:cxn modelId="{EF58DD6A-1A03-4401-9F0E-07DC5501C73B}" type="presParOf" srcId="{303B0731-C6E9-4B2F-8D95-7A4A40ACAD0B}" destId="{404E4C55-CA24-4361-83E6-297878566DD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4DC50F-50EE-411A-857C-DA14B6CBD25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746D38-C4A2-43A1-9A59-714B16375849}">
      <dgm:prSet/>
      <dgm:spPr/>
      <dgm:t>
        <a:bodyPr/>
        <a:lstStyle/>
        <a:p>
          <a:r>
            <a:rPr lang="en-US"/>
            <a:t>Blog generation from prompt using OpenAI &amp; Gemini</a:t>
          </a:r>
        </a:p>
      </dgm:t>
    </dgm:pt>
    <dgm:pt modelId="{89B7B480-CDF4-4DF2-93D0-F7167D8CEB34}" type="parTrans" cxnId="{64222448-9E16-4AFA-AD8D-485A33E57B7B}">
      <dgm:prSet/>
      <dgm:spPr/>
      <dgm:t>
        <a:bodyPr/>
        <a:lstStyle/>
        <a:p>
          <a:endParaRPr lang="en-US"/>
        </a:p>
      </dgm:t>
    </dgm:pt>
    <dgm:pt modelId="{826B2CA6-85F4-4698-AA7D-3811AAD4C0A6}" type="sibTrans" cxnId="{64222448-9E16-4AFA-AD8D-485A33E57B7B}">
      <dgm:prSet/>
      <dgm:spPr/>
      <dgm:t>
        <a:bodyPr/>
        <a:lstStyle/>
        <a:p>
          <a:endParaRPr lang="en-US"/>
        </a:p>
      </dgm:t>
    </dgm:pt>
    <dgm:pt modelId="{24EDDF74-5347-4F28-B8D3-3F6D602ADE1D}">
      <dgm:prSet/>
      <dgm:spPr/>
      <dgm:t>
        <a:bodyPr/>
        <a:lstStyle/>
        <a:p>
          <a:r>
            <a:rPr lang="en-US"/>
            <a:t>Readability analysis with multiple metrics</a:t>
          </a:r>
        </a:p>
      </dgm:t>
    </dgm:pt>
    <dgm:pt modelId="{67D1E777-0443-4656-A6E1-1CCD29EE4F98}" type="parTrans" cxnId="{EACE9EDA-640B-484E-BC22-B058057C7F4C}">
      <dgm:prSet/>
      <dgm:spPr/>
      <dgm:t>
        <a:bodyPr/>
        <a:lstStyle/>
        <a:p>
          <a:endParaRPr lang="en-US"/>
        </a:p>
      </dgm:t>
    </dgm:pt>
    <dgm:pt modelId="{3C3F6388-231D-4D56-9DA1-0AF2487F5C9D}" type="sibTrans" cxnId="{EACE9EDA-640B-484E-BC22-B058057C7F4C}">
      <dgm:prSet/>
      <dgm:spPr/>
      <dgm:t>
        <a:bodyPr/>
        <a:lstStyle/>
        <a:p>
          <a:endParaRPr lang="en-US"/>
        </a:p>
      </dgm:t>
    </dgm:pt>
    <dgm:pt modelId="{27A8FF3A-93BD-43CC-870C-1ED6FD9260C6}">
      <dgm:prSet/>
      <dgm:spPr/>
      <dgm:t>
        <a:bodyPr/>
        <a:lstStyle/>
        <a:p>
          <a:r>
            <a:rPr lang="en-US"/>
            <a:t>Lexical diversity calculation</a:t>
          </a:r>
        </a:p>
      </dgm:t>
    </dgm:pt>
    <dgm:pt modelId="{C582FC2C-5D46-4E37-80D6-29098FDE366D}" type="parTrans" cxnId="{4A9206F7-05CE-4388-B6FB-B2E27D15AE3E}">
      <dgm:prSet/>
      <dgm:spPr/>
      <dgm:t>
        <a:bodyPr/>
        <a:lstStyle/>
        <a:p>
          <a:endParaRPr lang="en-US"/>
        </a:p>
      </dgm:t>
    </dgm:pt>
    <dgm:pt modelId="{295099C4-DD0F-4631-9AC8-8774460C164C}" type="sibTrans" cxnId="{4A9206F7-05CE-4388-B6FB-B2E27D15AE3E}">
      <dgm:prSet/>
      <dgm:spPr/>
      <dgm:t>
        <a:bodyPr/>
        <a:lstStyle/>
        <a:p>
          <a:endParaRPr lang="en-US"/>
        </a:p>
      </dgm:t>
    </dgm:pt>
    <dgm:pt modelId="{FC944705-D02C-4467-A8AB-89297D488B10}">
      <dgm:prSet/>
      <dgm:spPr/>
      <dgm:t>
        <a:bodyPr/>
        <a:lstStyle/>
        <a:p>
          <a:r>
            <a:rPr lang="en-US"/>
            <a:t>Semantic topic relevance via cosine similarity</a:t>
          </a:r>
        </a:p>
      </dgm:t>
    </dgm:pt>
    <dgm:pt modelId="{678AB81F-383B-43F3-B74E-D5DA322A7260}" type="parTrans" cxnId="{7AE6E2AE-6521-470D-9691-BCF4B781FE06}">
      <dgm:prSet/>
      <dgm:spPr/>
      <dgm:t>
        <a:bodyPr/>
        <a:lstStyle/>
        <a:p>
          <a:endParaRPr lang="en-US"/>
        </a:p>
      </dgm:t>
    </dgm:pt>
    <dgm:pt modelId="{BA896D1F-1319-44F4-B91B-06056646876D}" type="sibTrans" cxnId="{7AE6E2AE-6521-470D-9691-BCF4B781FE06}">
      <dgm:prSet/>
      <dgm:spPr/>
      <dgm:t>
        <a:bodyPr/>
        <a:lstStyle/>
        <a:p>
          <a:endParaRPr lang="en-US"/>
        </a:p>
      </dgm:t>
    </dgm:pt>
    <dgm:pt modelId="{425B2887-A85F-4694-8B29-360D7C0A92BD}">
      <dgm:prSet/>
      <dgm:spPr/>
      <dgm:t>
        <a:bodyPr/>
        <a:lstStyle/>
        <a:p>
          <a:r>
            <a:rPr lang="en-US"/>
            <a:t>Sentiment classification</a:t>
          </a:r>
        </a:p>
      </dgm:t>
    </dgm:pt>
    <dgm:pt modelId="{84452D9C-5B23-4667-A12A-936E2773250D}" type="parTrans" cxnId="{282DBFC8-A202-4566-B00F-AE2CC5245342}">
      <dgm:prSet/>
      <dgm:spPr/>
      <dgm:t>
        <a:bodyPr/>
        <a:lstStyle/>
        <a:p>
          <a:endParaRPr lang="en-US"/>
        </a:p>
      </dgm:t>
    </dgm:pt>
    <dgm:pt modelId="{D95A9A7E-881E-4217-AE3F-32F93362A8EC}" type="sibTrans" cxnId="{282DBFC8-A202-4566-B00F-AE2CC5245342}">
      <dgm:prSet/>
      <dgm:spPr/>
      <dgm:t>
        <a:bodyPr/>
        <a:lstStyle/>
        <a:p>
          <a:endParaRPr lang="en-US"/>
        </a:p>
      </dgm:t>
    </dgm:pt>
    <dgm:pt modelId="{AE777C80-D500-4133-81D0-FDEA300A4D2B}">
      <dgm:prSet/>
      <dgm:spPr/>
      <dgm:t>
        <a:bodyPr/>
        <a:lstStyle/>
        <a:p>
          <a:r>
            <a:rPr lang="en-US"/>
            <a:t>Hallucination detection (fact-check each sentence)</a:t>
          </a:r>
        </a:p>
      </dgm:t>
    </dgm:pt>
    <dgm:pt modelId="{42165E7D-D9D9-459A-913C-D875090AD285}" type="parTrans" cxnId="{183F8856-8FBD-47E7-81B4-2EE2B8E7890F}">
      <dgm:prSet/>
      <dgm:spPr/>
      <dgm:t>
        <a:bodyPr/>
        <a:lstStyle/>
        <a:p>
          <a:endParaRPr lang="en-US"/>
        </a:p>
      </dgm:t>
    </dgm:pt>
    <dgm:pt modelId="{F3A7E90E-13D4-4A3E-8D31-7E71496995B2}" type="sibTrans" cxnId="{183F8856-8FBD-47E7-81B4-2EE2B8E7890F}">
      <dgm:prSet/>
      <dgm:spPr/>
      <dgm:t>
        <a:bodyPr/>
        <a:lstStyle/>
        <a:p>
          <a:endParaRPr lang="en-US"/>
        </a:p>
      </dgm:t>
    </dgm:pt>
    <dgm:pt modelId="{E52EB1EC-F580-42E2-93D7-8EF8CF3E26E3}" type="pres">
      <dgm:prSet presAssocID="{604DC50F-50EE-411A-857C-DA14B6CBD25B}" presName="Name0" presStyleCnt="0">
        <dgm:presLayoutVars>
          <dgm:dir/>
          <dgm:resizeHandles val="exact"/>
        </dgm:presLayoutVars>
      </dgm:prSet>
      <dgm:spPr/>
    </dgm:pt>
    <dgm:pt modelId="{5E43D5AF-DF1C-4F05-B420-D87F344F7269}" type="pres">
      <dgm:prSet presAssocID="{35746D38-C4A2-43A1-9A59-714B16375849}" presName="node" presStyleLbl="node1" presStyleIdx="0" presStyleCnt="6">
        <dgm:presLayoutVars>
          <dgm:bulletEnabled val="1"/>
        </dgm:presLayoutVars>
      </dgm:prSet>
      <dgm:spPr/>
    </dgm:pt>
    <dgm:pt modelId="{231D2EAA-F9B5-465D-9DBB-B7BD1E9B1A09}" type="pres">
      <dgm:prSet presAssocID="{826B2CA6-85F4-4698-AA7D-3811AAD4C0A6}" presName="sibTrans" presStyleLbl="sibTrans1D1" presStyleIdx="0" presStyleCnt="5"/>
      <dgm:spPr/>
    </dgm:pt>
    <dgm:pt modelId="{61905309-3FDA-4D79-A8D6-D9767A43BDD9}" type="pres">
      <dgm:prSet presAssocID="{826B2CA6-85F4-4698-AA7D-3811AAD4C0A6}" presName="connectorText" presStyleLbl="sibTrans1D1" presStyleIdx="0" presStyleCnt="5"/>
      <dgm:spPr/>
    </dgm:pt>
    <dgm:pt modelId="{7A8D2FF3-B681-4692-8060-C7190E65E209}" type="pres">
      <dgm:prSet presAssocID="{24EDDF74-5347-4F28-B8D3-3F6D602ADE1D}" presName="node" presStyleLbl="node1" presStyleIdx="1" presStyleCnt="6">
        <dgm:presLayoutVars>
          <dgm:bulletEnabled val="1"/>
        </dgm:presLayoutVars>
      </dgm:prSet>
      <dgm:spPr/>
    </dgm:pt>
    <dgm:pt modelId="{5B8E5E0B-CF26-4B93-8860-D4428D90EA85}" type="pres">
      <dgm:prSet presAssocID="{3C3F6388-231D-4D56-9DA1-0AF2487F5C9D}" presName="sibTrans" presStyleLbl="sibTrans1D1" presStyleIdx="1" presStyleCnt="5"/>
      <dgm:spPr/>
    </dgm:pt>
    <dgm:pt modelId="{1F4CD2D4-710E-43DD-B928-2C44D02487BC}" type="pres">
      <dgm:prSet presAssocID="{3C3F6388-231D-4D56-9DA1-0AF2487F5C9D}" presName="connectorText" presStyleLbl="sibTrans1D1" presStyleIdx="1" presStyleCnt="5"/>
      <dgm:spPr/>
    </dgm:pt>
    <dgm:pt modelId="{CC8E4DC9-17B7-46E5-AD23-E74213E7FE31}" type="pres">
      <dgm:prSet presAssocID="{27A8FF3A-93BD-43CC-870C-1ED6FD9260C6}" presName="node" presStyleLbl="node1" presStyleIdx="2" presStyleCnt="6">
        <dgm:presLayoutVars>
          <dgm:bulletEnabled val="1"/>
        </dgm:presLayoutVars>
      </dgm:prSet>
      <dgm:spPr/>
    </dgm:pt>
    <dgm:pt modelId="{10685D7D-D325-4387-A4AF-895FD46E2535}" type="pres">
      <dgm:prSet presAssocID="{295099C4-DD0F-4631-9AC8-8774460C164C}" presName="sibTrans" presStyleLbl="sibTrans1D1" presStyleIdx="2" presStyleCnt="5"/>
      <dgm:spPr/>
    </dgm:pt>
    <dgm:pt modelId="{A11212CF-FC36-44B2-9B66-C78FC6DDBA28}" type="pres">
      <dgm:prSet presAssocID="{295099C4-DD0F-4631-9AC8-8774460C164C}" presName="connectorText" presStyleLbl="sibTrans1D1" presStyleIdx="2" presStyleCnt="5"/>
      <dgm:spPr/>
    </dgm:pt>
    <dgm:pt modelId="{F741B56A-CADE-47E1-95D5-2BDEBDC9DC6F}" type="pres">
      <dgm:prSet presAssocID="{FC944705-D02C-4467-A8AB-89297D488B10}" presName="node" presStyleLbl="node1" presStyleIdx="3" presStyleCnt="6">
        <dgm:presLayoutVars>
          <dgm:bulletEnabled val="1"/>
        </dgm:presLayoutVars>
      </dgm:prSet>
      <dgm:spPr/>
    </dgm:pt>
    <dgm:pt modelId="{9B03A161-1440-451D-AEE3-DE5584D5A7AB}" type="pres">
      <dgm:prSet presAssocID="{BA896D1F-1319-44F4-B91B-06056646876D}" presName="sibTrans" presStyleLbl="sibTrans1D1" presStyleIdx="3" presStyleCnt="5"/>
      <dgm:spPr/>
    </dgm:pt>
    <dgm:pt modelId="{58EBC81D-C998-45C1-87D4-E63E8B994B12}" type="pres">
      <dgm:prSet presAssocID="{BA896D1F-1319-44F4-B91B-06056646876D}" presName="connectorText" presStyleLbl="sibTrans1D1" presStyleIdx="3" presStyleCnt="5"/>
      <dgm:spPr/>
    </dgm:pt>
    <dgm:pt modelId="{F0E031D8-543F-4486-99E4-8711CD359D52}" type="pres">
      <dgm:prSet presAssocID="{425B2887-A85F-4694-8B29-360D7C0A92BD}" presName="node" presStyleLbl="node1" presStyleIdx="4" presStyleCnt="6">
        <dgm:presLayoutVars>
          <dgm:bulletEnabled val="1"/>
        </dgm:presLayoutVars>
      </dgm:prSet>
      <dgm:spPr/>
    </dgm:pt>
    <dgm:pt modelId="{8F1CE8D6-B053-4D11-A147-EC3C7D64E4FA}" type="pres">
      <dgm:prSet presAssocID="{D95A9A7E-881E-4217-AE3F-32F93362A8EC}" presName="sibTrans" presStyleLbl="sibTrans1D1" presStyleIdx="4" presStyleCnt="5"/>
      <dgm:spPr/>
    </dgm:pt>
    <dgm:pt modelId="{AED9D759-904C-4DD4-9A0D-E157629A3A15}" type="pres">
      <dgm:prSet presAssocID="{D95A9A7E-881E-4217-AE3F-32F93362A8EC}" presName="connectorText" presStyleLbl="sibTrans1D1" presStyleIdx="4" presStyleCnt="5"/>
      <dgm:spPr/>
    </dgm:pt>
    <dgm:pt modelId="{D207F34F-DF26-4954-B715-BE9D77D6E6A4}" type="pres">
      <dgm:prSet presAssocID="{AE777C80-D500-4133-81D0-FDEA300A4D2B}" presName="node" presStyleLbl="node1" presStyleIdx="5" presStyleCnt="6">
        <dgm:presLayoutVars>
          <dgm:bulletEnabled val="1"/>
        </dgm:presLayoutVars>
      </dgm:prSet>
      <dgm:spPr/>
    </dgm:pt>
  </dgm:ptLst>
  <dgm:cxnLst>
    <dgm:cxn modelId="{80736B13-1D92-4E80-B54F-0B7FC243CBCC}" type="presOf" srcId="{3C3F6388-231D-4D56-9DA1-0AF2487F5C9D}" destId="{1F4CD2D4-710E-43DD-B928-2C44D02487BC}" srcOrd="1" destOrd="0" presId="urn:microsoft.com/office/officeart/2016/7/layout/RepeatingBendingProcessNew"/>
    <dgm:cxn modelId="{85D70117-5ABA-4DE7-8D5B-D6271B8C56CD}" type="presOf" srcId="{295099C4-DD0F-4631-9AC8-8774460C164C}" destId="{10685D7D-D325-4387-A4AF-895FD46E2535}" srcOrd="0" destOrd="0" presId="urn:microsoft.com/office/officeart/2016/7/layout/RepeatingBendingProcessNew"/>
    <dgm:cxn modelId="{3F560B33-F554-4D3C-9B32-00CFA03704F1}" type="presOf" srcId="{826B2CA6-85F4-4698-AA7D-3811AAD4C0A6}" destId="{61905309-3FDA-4D79-A8D6-D9767A43BDD9}" srcOrd="1" destOrd="0" presId="urn:microsoft.com/office/officeart/2016/7/layout/RepeatingBendingProcessNew"/>
    <dgm:cxn modelId="{AF1D0734-B7A8-4A42-9F11-3A1ED577B5CD}" type="presOf" srcId="{295099C4-DD0F-4631-9AC8-8774460C164C}" destId="{A11212CF-FC36-44B2-9B66-C78FC6DDBA28}" srcOrd="1" destOrd="0" presId="urn:microsoft.com/office/officeart/2016/7/layout/RepeatingBendingProcessNew"/>
    <dgm:cxn modelId="{D8503839-7DD1-4342-8B29-088ACC212EEB}" type="presOf" srcId="{D95A9A7E-881E-4217-AE3F-32F93362A8EC}" destId="{8F1CE8D6-B053-4D11-A147-EC3C7D64E4FA}" srcOrd="0" destOrd="0" presId="urn:microsoft.com/office/officeart/2016/7/layout/RepeatingBendingProcessNew"/>
    <dgm:cxn modelId="{655B0562-2C43-4485-956B-CC1135EB4DB2}" type="presOf" srcId="{826B2CA6-85F4-4698-AA7D-3811AAD4C0A6}" destId="{231D2EAA-F9B5-465D-9DBB-B7BD1E9B1A09}" srcOrd="0" destOrd="0" presId="urn:microsoft.com/office/officeart/2016/7/layout/RepeatingBendingProcessNew"/>
    <dgm:cxn modelId="{75ADAD42-663C-4CEB-9930-AE6EDFA33062}" type="presOf" srcId="{24EDDF74-5347-4F28-B8D3-3F6D602ADE1D}" destId="{7A8D2FF3-B681-4692-8060-C7190E65E209}" srcOrd="0" destOrd="0" presId="urn:microsoft.com/office/officeart/2016/7/layout/RepeatingBendingProcessNew"/>
    <dgm:cxn modelId="{B7AB6767-94E3-4FD8-B915-854AEE4CF0B7}" type="presOf" srcId="{AE777C80-D500-4133-81D0-FDEA300A4D2B}" destId="{D207F34F-DF26-4954-B715-BE9D77D6E6A4}" srcOrd="0" destOrd="0" presId="urn:microsoft.com/office/officeart/2016/7/layout/RepeatingBendingProcessNew"/>
    <dgm:cxn modelId="{64222448-9E16-4AFA-AD8D-485A33E57B7B}" srcId="{604DC50F-50EE-411A-857C-DA14B6CBD25B}" destId="{35746D38-C4A2-43A1-9A59-714B16375849}" srcOrd="0" destOrd="0" parTransId="{89B7B480-CDF4-4DF2-93D0-F7167D8CEB34}" sibTransId="{826B2CA6-85F4-4698-AA7D-3811AAD4C0A6}"/>
    <dgm:cxn modelId="{99D5EB4C-8AC2-4663-86E4-32FAD795E6A1}" type="presOf" srcId="{FC944705-D02C-4467-A8AB-89297D488B10}" destId="{F741B56A-CADE-47E1-95D5-2BDEBDC9DC6F}" srcOrd="0" destOrd="0" presId="urn:microsoft.com/office/officeart/2016/7/layout/RepeatingBendingProcessNew"/>
    <dgm:cxn modelId="{6CDE904E-F765-4DE1-8FAA-B0F636BC836F}" type="presOf" srcId="{BA896D1F-1319-44F4-B91B-06056646876D}" destId="{9B03A161-1440-451D-AEE3-DE5584D5A7AB}" srcOrd="0" destOrd="0" presId="urn:microsoft.com/office/officeart/2016/7/layout/RepeatingBendingProcessNew"/>
    <dgm:cxn modelId="{3678BD51-D4FE-498A-AA8D-C5076F124395}" type="presOf" srcId="{35746D38-C4A2-43A1-9A59-714B16375849}" destId="{5E43D5AF-DF1C-4F05-B420-D87F344F7269}" srcOrd="0" destOrd="0" presId="urn:microsoft.com/office/officeart/2016/7/layout/RepeatingBendingProcessNew"/>
    <dgm:cxn modelId="{183F8856-8FBD-47E7-81B4-2EE2B8E7890F}" srcId="{604DC50F-50EE-411A-857C-DA14B6CBD25B}" destId="{AE777C80-D500-4133-81D0-FDEA300A4D2B}" srcOrd="5" destOrd="0" parTransId="{42165E7D-D9D9-459A-913C-D875090AD285}" sibTransId="{F3A7E90E-13D4-4A3E-8D31-7E71496995B2}"/>
    <dgm:cxn modelId="{A20B9B83-7571-4114-859B-662E38829B4A}" type="presOf" srcId="{27A8FF3A-93BD-43CC-870C-1ED6FD9260C6}" destId="{CC8E4DC9-17B7-46E5-AD23-E74213E7FE31}" srcOrd="0" destOrd="0" presId="urn:microsoft.com/office/officeart/2016/7/layout/RepeatingBendingProcessNew"/>
    <dgm:cxn modelId="{12BB7DA0-7C75-4C1A-8B51-05D5D13F4CEC}" type="presOf" srcId="{BA896D1F-1319-44F4-B91B-06056646876D}" destId="{58EBC81D-C998-45C1-87D4-E63E8B994B12}" srcOrd="1" destOrd="0" presId="urn:microsoft.com/office/officeart/2016/7/layout/RepeatingBendingProcessNew"/>
    <dgm:cxn modelId="{03F5DEA0-A8D9-4B51-9241-E61D17FE8CF0}" type="presOf" srcId="{604DC50F-50EE-411A-857C-DA14B6CBD25B}" destId="{E52EB1EC-F580-42E2-93D7-8EF8CF3E26E3}" srcOrd="0" destOrd="0" presId="urn:microsoft.com/office/officeart/2016/7/layout/RepeatingBendingProcessNew"/>
    <dgm:cxn modelId="{7AE6E2AE-6521-470D-9691-BCF4B781FE06}" srcId="{604DC50F-50EE-411A-857C-DA14B6CBD25B}" destId="{FC944705-D02C-4467-A8AB-89297D488B10}" srcOrd="3" destOrd="0" parTransId="{678AB81F-383B-43F3-B74E-D5DA322A7260}" sibTransId="{BA896D1F-1319-44F4-B91B-06056646876D}"/>
    <dgm:cxn modelId="{47AA5BBC-DA87-4606-B3F1-D54089BAEDA6}" type="presOf" srcId="{D95A9A7E-881E-4217-AE3F-32F93362A8EC}" destId="{AED9D759-904C-4DD4-9A0D-E157629A3A15}" srcOrd="1" destOrd="0" presId="urn:microsoft.com/office/officeart/2016/7/layout/RepeatingBendingProcessNew"/>
    <dgm:cxn modelId="{282DBFC8-A202-4566-B00F-AE2CC5245342}" srcId="{604DC50F-50EE-411A-857C-DA14B6CBD25B}" destId="{425B2887-A85F-4694-8B29-360D7C0A92BD}" srcOrd="4" destOrd="0" parTransId="{84452D9C-5B23-4667-A12A-936E2773250D}" sibTransId="{D95A9A7E-881E-4217-AE3F-32F93362A8EC}"/>
    <dgm:cxn modelId="{3C9C10D4-3CDA-45C4-A4D8-5FAAC6684F43}" type="presOf" srcId="{3C3F6388-231D-4D56-9DA1-0AF2487F5C9D}" destId="{5B8E5E0B-CF26-4B93-8860-D4428D90EA85}" srcOrd="0" destOrd="0" presId="urn:microsoft.com/office/officeart/2016/7/layout/RepeatingBendingProcessNew"/>
    <dgm:cxn modelId="{EACE9EDA-640B-484E-BC22-B058057C7F4C}" srcId="{604DC50F-50EE-411A-857C-DA14B6CBD25B}" destId="{24EDDF74-5347-4F28-B8D3-3F6D602ADE1D}" srcOrd="1" destOrd="0" parTransId="{67D1E777-0443-4656-A6E1-1CCD29EE4F98}" sibTransId="{3C3F6388-231D-4D56-9DA1-0AF2487F5C9D}"/>
    <dgm:cxn modelId="{3B9956E6-C94E-465C-B487-3D8E2EC45937}" type="presOf" srcId="{425B2887-A85F-4694-8B29-360D7C0A92BD}" destId="{F0E031D8-543F-4486-99E4-8711CD359D52}" srcOrd="0" destOrd="0" presId="urn:microsoft.com/office/officeart/2016/7/layout/RepeatingBendingProcessNew"/>
    <dgm:cxn modelId="{4A9206F7-05CE-4388-B6FB-B2E27D15AE3E}" srcId="{604DC50F-50EE-411A-857C-DA14B6CBD25B}" destId="{27A8FF3A-93BD-43CC-870C-1ED6FD9260C6}" srcOrd="2" destOrd="0" parTransId="{C582FC2C-5D46-4E37-80D6-29098FDE366D}" sibTransId="{295099C4-DD0F-4631-9AC8-8774460C164C}"/>
    <dgm:cxn modelId="{F9271DB6-066D-43EC-B94B-D5C0A4760C72}" type="presParOf" srcId="{E52EB1EC-F580-42E2-93D7-8EF8CF3E26E3}" destId="{5E43D5AF-DF1C-4F05-B420-D87F344F7269}" srcOrd="0" destOrd="0" presId="urn:microsoft.com/office/officeart/2016/7/layout/RepeatingBendingProcessNew"/>
    <dgm:cxn modelId="{C132C5C2-E37F-4CF3-8D75-881692E0A358}" type="presParOf" srcId="{E52EB1EC-F580-42E2-93D7-8EF8CF3E26E3}" destId="{231D2EAA-F9B5-465D-9DBB-B7BD1E9B1A09}" srcOrd="1" destOrd="0" presId="urn:microsoft.com/office/officeart/2016/7/layout/RepeatingBendingProcessNew"/>
    <dgm:cxn modelId="{0EC62CDE-37F2-4686-A491-1E2DC747F30E}" type="presParOf" srcId="{231D2EAA-F9B5-465D-9DBB-B7BD1E9B1A09}" destId="{61905309-3FDA-4D79-A8D6-D9767A43BDD9}" srcOrd="0" destOrd="0" presId="urn:microsoft.com/office/officeart/2016/7/layout/RepeatingBendingProcessNew"/>
    <dgm:cxn modelId="{87E3868F-AC7C-48C0-9CB9-8FB1155BDBE9}" type="presParOf" srcId="{E52EB1EC-F580-42E2-93D7-8EF8CF3E26E3}" destId="{7A8D2FF3-B681-4692-8060-C7190E65E209}" srcOrd="2" destOrd="0" presId="urn:microsoft.com/office/officeart/2016/7/layout/RepeatingBendingProcessNew"/>
    <dgm:cxn modelId="{7949BDB2-79D3-4A1B-9A29-A73ED21A3FB5}" type="presParOf" srcId="{E52EB1EC-F580-42E2-93D7-8EF8CF3E26E3}" destId="{5B8E5E0B-CF26-4B93-8860-D4428D90EA85}" srcOrd="3" destOrd="0" presId="urn:microsoft.com/office/officeart/2016/7/layout/RepeatingBendingProcessNew"/>
    <dgm:cxn modelId="{42CE0F5D-0290-4E7E-B79B-66E7C624089D}" type="presParOf" srcId="{5B8E5E0B-CF26-4B93-8860-D4428D90EA85}" destId="{1F4CD2D4-710E-43DD-B928-2C44D02487BC}" srcOrd="0" destOrd="0" presId="urn:microsoft.com/office/officeart/2016/7/layout/RepeatingBendingProcessNew"/>
    <dgm:cxn modelId="{FE6C3B5C-DB60-4131-87B4-59FEA179F5F0}" type="presParOf" srcId="{E52EB1EC-F580-42E2-93D7-8EF8CF3E26E3}" destId="{CC8E4DC9-17B7-46E5-AD23-E74213E7FE31}" srcOrd="4" destOrd="0" presId="urn:microsoft.com/office/officeart/2016/7/layout/RepeatingBendingProcessNew"/>
    <dgm:cxn modelId="{C4040F89-6DA3-49FD-9085-92083FC30AF1}" type="presParOf" srcId="{E52EB1EC-F580-42E2-93D7-8EF8CF3E26E3}" destId="{10685D7D-D325-4387-A4AF-895FD46E2535}" srcOrd="5" destOrd="0" presId="urn:microsoft.com/office/officeart/2016/7/layout/RepeatingBendingProcessNew"/>
    <dgm:cxn modelId="{B25040C3-7CAF-47FB-83FD-08FBA466C44B}" type="presParOf" srcId="{10685D7D-D325-4387-A4AF-895FD46E2535}" destId="{A11212CF-FC36-44B2-9B66-C78FC6DDBA28}" srcOrd="0" destOrd="0" presId="urn:microsoft.com/office/officeart/2016/7/layout/RepeatingBendingProcessNew"/>
    <dgm:cxn modelId="{62124D50-E750-441B-91DA-A13A43483173}" type="presParOf" srcId="{E52EB1EC-F580-42E2-93D7-8EF8CF3E26E3}" destId="{F741B56A-CADE-47E1-95D5-2BDEBDC9DC6F}" srcOrd="6" destOrd="0" presId="urn:microsoft.com/office/officeart/2016/7/layout/RepeatingBendingProcessNew"/>
    <dgm:cxn modelId="{49C5E388-93BC-44DA-90D3-035343BF0A3D}" type="presParOf" srcId="{E52EB1EC-F580-42E2-93D7-8EF8CF3E26E3}" destId="{9B03A161-1440-451D-AEE3-DE5584D5A7AB}" srcOrd="7" destOrd="0" presId="urn:microsoft.com/office/officeart/2016/7/layout/RepeatingBendingProcessNew"/>
    <dgm:cxn modelId="{245BC4D0-2D0F-49C4-8537-E9D27504EE8F}" type="presParOf" srcId="{9B03A161-1440-451D-AEE3-DE5584D5A7AB}" destId="{58EBC81D-C998-45C1-87D4-E63E8B994B12}" srcOrd="0" destOrd="0" presId="urn:microsoft.com/office/officeart/2016/7/layout/RepeatingBendingProcessNew"/>
    <dgm:cxn modelId="{95E71421-488D-49AA-A4C2-6409B8A25BBA}" type="presParOf" srcId="{E52EB1EC-F580-42E2-93D7-8EF8CF3E26E3}" destId="{F0E031D8-543F-4486-99E4-8711CD359D52}" srcOrd="8" destOrd="0" presId="urn:microsoft.com/office/officeart/2016/7/layout/RepeatingBendingProcessNew"/>
    <dgm:cxn modelId="{A36AF1C9-EB4A-4A16-8437-3B04A5AEC58B}" type="presParOf" srcId="{E52EB1EC-F580-42E2-93D7-8EF8CF3E26E3}" destId="{8F1CE8D6-B053-4D11-A147-EC3C7D64E4FA}" srcOrd="9" destOrd="0" presId="urn:microsoft.com/office/officeart/2016/7/layout/RepeatingBendingProcessNew"/>
    <dgm:cxn modelId="{4B436177-F1E2-4BCF-AB01-A1DC9E6BC6F8}" type="presParOf" srcId="{8F1CE8D6-B053-4D11-A147-EC3C7D64E4FA}" destId="{AED9D759-904C-4DD4-9A0D-E157629A3A15}" srcOrd="0" destOrd="0" presId="urn:microsoft.com/office/officeart/2016/7/layout/RepeatingBendingProcessNew"/>
    <dgm:cxn modelId="{51E561B1-5D5A-4967-A348-7DAF6BEFACE5}" type="presParOf" srcId="{E52EB1EC-F580-42E2-93D7-8EF8CF3E26E3}" destId="{D207F34F-DF26-4954-B715-BE9D77D6E6A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F4D7BA-92D0-4488-A0BA-854F639BB0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65C0F5-6F46-4AF2-BA08-A7534B5538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Flesch Reading Ease</a:t>
          </a:r>
        </a:p>
      </dgm:t>
    </dgm:pt>
    <dgm:pt modelId="{4D24B9ED-5043-40B3-9077-7BB94B20EE6B}" type="parTrans" cxnId="{455C68ED-BF91-429C-93AE-C1EC1F4BA9D5}">
      <dgm:prSet/>
      <dgm:spPr/>
      <dgm:t>
        <a:bodyPr/>
        <a:lstStyle/>
        <a:p>
          <a:endParaRPr lang="en-US"/>
        </a:p>
      </dgm:t>
    </dgm:pt>
    <dgm:pt modelId="{8273CE6F-FEA5-4144-866E-9FB1B62EABCD}" type="sibTrans" cxnId="{455C68ED-BF91-429C-93AE-C1EC1F4BA9D5}">
      <dgm:prSet/>
      <dgm:spPr/>
      <dgm:t>
        <a:bodyPr/>
        <a:lstStyle/>
        <a:p>
          <a:endParaRPr lang="en-US"/>
        </a:p>
      </dgm:t>
    </dgm:pt>
    <dgm:pt modelId="{CEF03968-9AC4-48E8-985B-0FC4E788B4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Flesch-Kincaid Grade</a:t>
          </a:r>
        </a:p>
      </dgm:t>
    </dgm:pt>
    <dgm:pt modelId="{5A82E216-459F-4811-ADD7-389151312663}" type="parTrans" cxnId="{65941C8D-F6A2-43DD-9BC9-EBA1C6D957A7}">
      <dgm:prSet/>
      <dgm:spPr/>
      <dgm:t>
        <a:bodyPr/>
        <a:lstStyle/>
        <a:p>
          <a:endParaRPr lang="en-US"/>
        </a:p>
      </dgm:t>
    </dgm:pt>
    <dgm:pt modelId="{60F86C9B-5B84-401E-A9A0-1B66E58AA716}" type="sibTrans" cxnId="{65941C8D-F6A2-43DD-9BC9-EBA1C6D957A7}">
      <dgm:prSet/>
      <dgm:spPr/>
      <dgm:t>
        <a:bodyPr/>
        <a:lstStyle/>
        <a:p>
          <a:endParaRPr lang="en-US"/>
        </a:p>
      </dgm:t>
    </dgm:pt>
    <dgm:pt modelId="{D089662D-BE4B-4D8A-8EFB-023C2353C1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SMOG Index</a:t>
          </a:r>
        </a:p>
      </dgm:t>
    </dgm:pt>
    <dgm:pt modelId="{3529F722-1525-40F1-86CB-2487BD7067E2}" type="parTrans" cxnId="{F246D8B1-DCEB-4BC4-8654-E071E371AB31}">
      <dgm:prSet/>
      <dgm:spPr/>
      <dgm:t>
        <a:bodyPr/>
        <a:lstStyle/>
        <a:p>
          <a:endParaRPr lang="en-US"/>
        </a:p>
      </dgm:t>
    </dgm:pt>
    <dgm:pt modelId="{E9C6581D-EEE2-4A33-8278-B0F835C8A8DA}" type="sibTrans" cxnId="{F246D8B1-DCEB-4BC4-8654-E071E371AB31}">
      <dgm:prSet/>
      <dgm:spPr/>
      <dgm:t>
        <a:bodyPr/>
        <a:lstStyle/>
        <a:p>
          <a:endParaRPr lang="en-US"/>
        </a:p>
      </dgm:t>
    </dgm:pt>
    <dgm:pt modelId="{0E5FB9D7-1959-46B2-8B8C-674A088A04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Dale-Chall Score</a:t>
          </a:r>
        </a:p>
      </dgm:t>
    </dgm:pt>
    <dgm:pt modelId="{2C134E6E-9DEE-414E-AFA2-01A93A214896}" type="parTrans" cxnId="{01A03217-6911-4B1B-9D60-1C0C0E79BB48}">
      <dgm:prSet/>
      <dgm:spPr/>
      <dgm:t>
        <a:bodyPr/>
        <a:lstStyle/>
        <a:p>
          <a:endParaRPr lang="en-US"/>
        </a:p>
      </dgm:t>
    </dgm:pt>
    <dgm:pt modelId="{F453D824-A6B9-4C16-A106-6E739FC2102B}" type="sibTrans" cxnId="{01A03217-6911-4B1B-9D60-1C0C0E79BB48}">
      <dgm:prSet/>
      <dgm:spPr/>
      <dgm:t>
        <a:bodyPr/>
        <a:lstStyle/>
        <a:p>
          <a:endParaRPr lang="en-US"/>
        </a:p>
      </dgm:t>
    </dgm:pt>
    <dgm:pt modelId="{29A46214-5987-46A7-A585-8DDD1C0666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Lexical Diversity = Unique Words / Total Words</a:t>
          </a:r>
        </a:p>
      </dgm:t>
    </dgm:pt>
    <dgm:pt modelId="{81F57CAC-2CF2-4B05-9967-8C221B4CEB9E}" type="parTrans" cxnId="{FB6081B3-48BC-4ACC-B82E-BDAC64555C4A}">
      <dgm:prSet/>
      <dgm:spPr/>
      <dgm:t>
        <a:bodyPr/>
        <a:lstStyle/>
        <a:p>
          <a:endParaRPr lang="en-US"/>
        </a:p>
      </dgm:t>
    </dgm:pt>
    <dgm:pt modelId="{B09E2C91-4CB3-4B74-A68E-A950E0CFE6F5}" type="sibTrans" cxnId="{FB6081B3-48BC-4ACC-B82E-BDAC64555C4A}">
      <dgm:prSet/>
      <dgm:spPr/>
      <dgm:t>
        <a:bodyPr/>
        <a:lstStyle/>
        <a:p>
          <a:endParaRPr lang="en-US"/>
        </a:p>
      </dgm:t>
    </dgm:pt>
    <dgm:pt modelId="{8B1BA3EA-9752-49D9-84AC-9AB8EC0A8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Cosine Similarity for Topic Relevance</a:t>
          </a:r>
        </a:p>
      </dgm:t>
    </dgm:pt>
    <dgm:pt modelId="{C62B5F18-580D-4AD3-BB67-590E835C5DDB}" type="parTrans" cxnId="{A99FE14B-40E1-4679-B944-96590CDF6A94}">
      <dgm:prSet/>
      <dgm:spPr/>
      <dgm:t>
        <a:bodyPr/>
        <a:lstStyle/>
        <a:p>
          <a:endParaRPr lang="en-US"/>
        </a:p>
      </dgm:t>
    </dgm:pt>
    <dgm:pt modelId="{9A09F147-2435-4B51-B102-B14659112BC4}" type="sibTrans" cxnId="{A99FE14B-40E1-4679-B944-96590CDF6A94}">
      <dgm:prSet/>
      <dgm:spPr/>
      <dgm:t>
        <a:bodyPr/>
        <a:lstStyle/>
        <a:p>
          <a:endParaRPr lang="en-US"/>
        </a:p>
      </dgm:t>
    </dgm:pt>
    <dgm:pt modelId="{C3CB9FDE-FE50-493C-BA6A-F55FA3CB88AF}" type="pres">
      <dgm:prSet presAssocID="{55F4D7BA-92D0-4488-A0BA-854F639BB0AA}" presName="root" presStyleCnt="0">
        <dgm:presLayoutVars>
          <dgm:dir/>
          <dgm:resizeHandles val="exact"/>
        </dgm:presLayoutVars>
      </dgm:prSet>
      <dgm:spPr/>
    </dgm:pt>
    <dgm:pt modelId="{508A4245-E5DD-4B0B-8FF6-FFC7B4FA3221}" type="pres">
      <dgm:prSet presAssocID="{0C65C0F5-6F46-4AF2-BA08-A7534B5538CD}" presName="compNode" presStyleCnt="0"/>
      <dgm:spPr/>
    </dgm:pt>
    <dgm:pt modelId="{68459AA7-AAD9-4DB5-9E8F-26C9AB9AF2E9}" type="pres">
      <dgm:prSet presAssocID="{0C65C0F5-6F46-4AF2-BA08-A7534B5538CD}" presName="bgRect" presStyleLbl="bgShp" presStyleIdx="0" presStyleCnt="6"/>
      <dgm:spPr/>
    </dgm:pt>
    <dgm:pt modelId="{84308ECA-100B-4B35-AD1B-5F552A77AD44}" type="pres">
      <dgm:prSet presAssocID="{0C65C0F5-6F46-4AF2-BA08-A7534B5538C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62F06AE-0E0E-4950-84FC-255128A8EB61}" type="pres">
      <dgm:prSet presAssocID="{0C65C0F5-6F46-4AF2-BA08-A7534B5538CD}" presName="spaceRect" presStyleCnt="0"/>
      <dgm:spPr/>
    </dgm:pt>
    <dgm:pt modelId="{FC449D5E-97D5-4CD0-8AFB-26D852AB9BCA}" type="pres">
      <dgm:prSet presAssocID="{0C65C0F5-6F46-4AF2-BA08-A7534B5538CD}" presName="parTx" presStyleLbl="revTx" presStyleIdx="0" presStyleCnt="6">
        <dgm:presLayoutVars>
          <dgm:chMax val="0"/>
          <dgm:chPref val="0"/>
        </dgm:presLayoutVars>
      </dgm:prSet>
      <dgm:spPr/>
    </dgm:pt>
    <dgm:pt modelId="{B255FB33-5A75-428F-8B89-B93923072F8A}" type="pres">
      <dgm:prSet presAssocID="{8273CE6F-FEA5-4144-866E-9FB1B62EABCD}" presName="sibTrans" presStyleCnt="0"/>
      <dgm:spPr/>
    </dgm:pt>
    <dgm:pt modelId="{F972559D-B89C-4217-B966-FCF7CE768DE1}" type="pres">
      <dgm:prSet presAssocID="{CEF03968-9AC4-48E8-985B-0FC4E788B4B1}" presName="compNode" presStyleCnt="0"/>
      <dgm:spPr/>
    </dgm:pt>
    <dgm:pt modelId="{853DFFD8-F6B2-4001-9BFD-5BC768F63711}" type="pres">
      <dgm:prSet presAssocID="{CEF03968-9AC4-48E8-985B-0FC4E788B4B1}" presName="bgRect" presStyleLbl="bgShp" presStyleIdx="1" presStyleCnt="6"/>
      <dgm:spPr/>
    </dgm:pt>
    <dgm:pt modelId="{AE65D9B3-D13E-42C8-8EA0-832F709C8240}" type="pres">
      <dgm:prSet presAssocID="{CEF03968-9AC4-48E8-985B-0FC4E788B4B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B743E9A-4CE3-4F54-8CF7-D8571B41FAB0}" type="pres">
      <dgm:prSet presAssocID="{CEF03968-9AC4-48E8-985B-0FC4E788B4B1}" presName="spaceRect" presStyleCnt="0"/>
      <dgm:spPr/>
    </dgm:pt>
    <dgm:pt modelId="{3C6A0ACE-50D1-457B-90D8-AD756498B27F}" type="pres">
      <dgm:prSet presAssocID="{CEF03968-9AC4-48E8-985B-0FC4E788B4B1}" presName="parTx" presStyleLbl="revTx" presStyleIdx="1" presStyleCnt="6">
        <dgm:presLayoutVars>
          <dgm:chMax val="0"/>
          <dgm:chPref val="0"/>
        </dgm:presLayoutVars>
      </dgm:prSet>
      <dgm:spPr/>
    </dgm:pt>
    <dgm:pt modelId="{8F108DED-4EB5-4734-9D00-66846FF0797C}" type="pres">
      <dgm:prSet presAssocID="{60F86C9B-5B84-401E-A9A0-1B66E58AA716}" presName="sibTrans" presStyleCnt="0"/>
      <dgm:spPr/>
    </dgm:pt>
    <dgm:pt modelId="{0432EDAC-20BA-474C-BA60-878F9B5470A0}" type="pres">
      <dgm:prSet presAssocID="{D089662D-BE4B-4D8A-8EFB-023C2353C1F4}" presName="compNode" presStyleCnt="0"/>
      <dgm:spPr/>
    </dgm:pt>
    <dgm:pt modelId="{32400F62-203A-4ADF-A3C0-A2F087C47A6C}" type="pres">
      <dgm:prSet presAssocID="{D089662D-BE4B-4D8A-8EFB-023C2353C1F4}" presName="bgRect" presStyleLbl="bgShp" presStyleIdx="2" presStyleCnt="6"/>
      <dgm:spPr/>
    </dgm:pt>
    <dgm:pt modelId="{F158CD19-EE0E-4460-8DAE-ACF180724749}" type="pres">
      <dgm:prSet presAssocID="{D089662D-BE4B-4D8A-8EFB-023C2353C1F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54CCE9-3C45-4C64-8602-838193AD1C62}" type="pres">
      <dgm:prSet presAssocID="{D089662D-BE4B-4D8A-8EFB-023C2353C1F4}" presName="spaceRect" presStyleCnt="0"/>
      <dgm:spPr/>
    </dgm:pt>
    <dgm:pt modelId="{13BB56F2-22F1-4EFC-8483-0D72180CA688}" type="pres">
      <dgm:prSet presAssocID="{D089662D-BE4B-4D8A-8EFB-023C2353C1F4}" presName="parTx" presStyleLbl="revTx" presStyleIdx="2" presStyleCnt="6">
        <dgm:presLayoutVars>
          <dgm:chMax val="0"/>
          <dgm:chPref val="0"/>
        </dgm:presLayoutVars>
      </dgm:prSet>
      <dgm:spPr/>
    </dgm:pt>
    <dgm:pt modelId="{24A04854-BC8D-4E21-822F-F968EF7E5378}" type="pres">
      <dgm:prSet presAssocID="{E9C6581D-EEE2-4A33-8278-B0F835C8A8DA}" presName="sibTrans" presStyleCnt="0"/>
      <dgm:spPr/>
    </dgm:pt>
    <dgm:pt modelId="{E9CB847A-C1C2-498A-B588-6D88745265C3}" type="pres">
      <dgm:prSet presAssocID="{0E5FB9D7-1959-46B2-8B8C-674A088A0406}" presName="compNode" presStyleCnt="0"/>
      <dgm:spPr/>
    </dgm:pt>
    <dgm:pt modelId="{2BE77A3B-CE03-43BF-9390-232170657822}" type="pres">
      <dgm:prSet presAssocID="{0E5FB9D7-1959-46B2-8B8C-674A088A0406}" presName="bgRect" presStyleLbl="bgShp" presStyleIdx="3" presStyleCnt="6"/>
      <dgm:spPr/>
    </dgm:pt>
    <dgm:pt modelId="{1425C7F8-0536-4686-A6DF-6500280B9368}" type="pres">
      <dgm:prSet presAssocID="{0E5FB9D7-1959-46B2-8B8C-674A088A040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50AE6EC-50BF-465B-A583-09803B6BE586}" type="pres">
      <dgm:prSet presAssocID="{0E5FB9D7-1959-46B2-8B8C-674A088A0406}" presName="spaceRect" presStyleCnt="0"/>
      <dgm:spPr/>
    </dgm:pt>
    <dgm:pt modelId="{35770DF0-1153-4479-B5C2-6FC29D7384F1}" type="pres">
      <dgm:prSet presAssocID="{0E5FB9D7-1959-46B2-8B8C-674A088A0406}" presName="parTx" presStyleLbl="revTx" presStyleIdx="3" presStyleCnt="6">
        <dgm:presLayoutVars>
          <dgm:chMax val="0"/>
          <dgm:chPref val="0"/>
        </dgm:presLayoutVars>
      </dgm:prSet>
      <dgm:spPr/>
    </dgm:pt>
    <dgm:pt modelId="{BBD8E8FB-37E4-4CBD-9B4A-B106DF897CED}" type="pres">
      <dgm:prSet presAssocID="{F453D824-A6B9-4C16-A106-6E739FC2102B}" presName="sibTrans" presStyleCnt="0"/>
      <dgm:spPr/>
    </dgm:pt>
    <dgm:pt modelId="{554480C4-0E15-4207-9D47-125BD519ED78}" type="pres">
      <dgm:prSet presAssocID="{29A46214-5987-46A7-A585-8DDD1C0666E1}" presName="compNode" presStyleCnt="0"/>
      <dgm:spPr/>
    </dgm:pt>
    <dgm:pt modelId="{C4077B75-A103-4C3F-B15E-9D186597794F}" type="pres">
      <dgm:prSet presAssocID="{29A46214-5987-46A7-A585-8DDD1C0666E1}" presName="bgRect" presStyleLbl="bgShp" presStyleIdx="4" presStyleCnt="6"/>
      <dgm:spPr/>
    </dgm:pt>
    <dgm:pt modelId="{08BA1AFE-344A-4B61-91A5-EBF8DAB3401E}" type="pres">
      <dgm:prSet presAssocID="{29A46214-5987-46A7-A585-8DDD1C0666E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86A5985-D043-4007-B2AF-B24E1165D50C}" type="pres">
      <dgm:prSet presAssocID="{29A46214-5987-46A7-A585-8DDD1C0666E1}" presName="spaceRect" presStyleCnt="0"/>
      <dgm:spPr/>
    </dgm:pt>
    <dgm:pt modelId="{4D3D4465-5D8B-442F-914D-906834FC4B0D}" type="pres">
      <dgm:prSet presAssocID="{29A46214-5987-46A7-A585-8DDD1C0666E1}" presName="parTx" presStyleLbl="revTx" presStyleIdx="4" presStyleCnt="6">
        <dgm:presLayoutVars>
          <dgm:chMax val="0"/>
          <dgm:chPref val="0"/>
        </dgm:presLayoutVars>
      </dgm:prSet>
      <dgm:spPr/>
    </dgm:pt>
    <dgm:pt modelId="{D6F6958D-9F7D-48B7-888E-DE6395FEA13C}" type="pres">
      <dgm:prSet presAssocID="{B09E2C91-4CB3-4B74-A68E-A950E0CFE6F5}" presName="sibTrans" presStyleCnt="0"/>
      <dgm:spPr/>
    </dgm:pt>
    <dgm:pt modelId="{E04ADF08-88BE-414B-9FF5-942DE63D29BC}" type="pres">
      <dgm:prSet presAssocID="{8B1BA3EA-9752-49D9-84AC-9AB8EC0A819A}" presName="compNode" presStyleCnt="0"/>
      <dgm:spPr/>
    </dgm:pt>
    <dgm:pt modelId="{9416BBBF-515B-4CA2-A5A8-CAC41FB69FA4}" type="pres">
      <dgm:prSet presAssocID="{8B1BA3EA-9752-49D9-84AC-9AB8EC0A819A}" presName="bgRect" presStyleLbl="bgShp" presStyleIdx="5" presStyleCnt="6"/>
      <dgm:spPr/>
    </dgm:pt>
    <dgm:pt modelId="{834572C0-17FF-4DFB-AF1D-44440D36C794}" type="pres">
      <dgm:prSet presAssocID="{8B1BA3EA-9752-49D9-84AC-9AB8EC0A819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853B42-ECF0-45C2-ACB9-BFD13E7B9D8F}" type="pres">
      <dgm:prSet presAssocID="{8B1BA3EA-9752-49D9-84AC-9AB8EC0A819A}" presName="spaceRect" presStyleCnt="0"/>
      <dgm:spPr/>
    </dgm:pt>
    <dgm:pt modelId="{881DE0FE-B2BE-4DF5-AF66-5F665A64CAFA}" type="pres">
      <dgm:prSet presAssocID="{8B1BA3EA-9752-49D9-84AC-9AB8EC0A819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1A03217-6911-4B1B-9D60-1C0C0E79BB48}" srcId="{55F4D7BA-92D0-4488-A0BA-854F639BB0AA}" destId="{0E5FB9D7-1959-46B2-8B8C-674A088A0406}" srcOrd="3" destOrd="0" parTransId="{2C134E6E-9DEE-414E-AFA2-01A93A214896}" sibTransId="{F453D824-A6B9-4C16-A106-6E739FC2102B}"/>
    <dgm:cxn modelId="{0240292F-4DF3-408A-8040-DE2B400FABEF}" type="presOf" srcId="{55F4D7BA-92D0-4488-A0BA-854F639BB0AA}" destId="{C3CB9FDE-FE50-493C-BA6A-F55FA3CB88AF}" srcOrd="0" destOrd="0" presId="urn:microsoft.com/office/officeart/2018/2/layout/IconVerticalSolidList"/>
    <dgm:cxn modelId="{7D6E2C5E-CA0B-4A4F-9E04-B73B68147276}" type="presOf" srcId="{D089662D-BE4B-4D8A-8EFB-023C2353C1F4}" destId="{13BB56F2-22F1-4EFC-8483-0D72180CA688}" srcOrd="0" destOrd="0" presId="urn:microsoft.com/office/officeart/2018/2/layout/IconVerticalSolidList"/>
    <dgm:cxn modelId="{C5A8785E-573F-4122-B505-D1A1C768438D}" type="presOf" srcId="{8B1BA3EA-9752-49D9-84AC-9AB8EC0A819A}" destId="{881DE0FE-B2BE-4DF5-AF66-5F665A64CAFA}" srcOrd="0" destOrd="0" presId="urn:microsoft.com/office/officeart/2018/2/layout/IconVerticalSolidList"/>
    <dgm:cxn modelId="{A99FE14B-40E1-4679-B944-96590CDF6A94}" srcId="{55F4D7BA-92D0-4488-A0BA-854F639BB0AA}" destId="{8B1BA3EA-9752-49D9-84AC-9AB8EC0A819A}" srcOrd="5" destOrd="0" parTransId="{C62B5F18-580D-4AD3-BB67-590E835C5DDB}" sibTransId="{9A09F147-2435-4B51-B102-B14659112BC4}"/>
    <dgm:cxn modelId="{65941C8D-F6A2-43DD-9BC9-EBA1C6D957A7}" srcId="{55F4D7BA-92D0-4488-A0BA-854F639BB0AA}" destId="{CEF03968-9AC4-48E8-985B-0FC4E788B4B1}" srcOrd="1" destOrd="0" parTransId="{5A82E216-459F-4811-ADD7-389151312663}" sibTransId="{60F86C9B-5B84-401E-A9A0-1B66E58AA716}"/>
    <dgm:cxn modelId="{AEB09692-C7D9-4E87-8E2B-236A62634EF6}" type="presOf" srcId="{0E5FB9D7-1959-46B2-8B8C-674A088A0406}" destId="{35770DF0-1153-4479-B5C2-6FC29D7384F1}" srcOrd="0" destOrd="0" presId="urn:microsoft.com/office/officeart/2018/2/layout/IconVerticalSolidList"/>
    <dgm:cxn modelId="{ABE1D699-69BF-4A1D-AA7C-E630DE66F9D0}" type="presOf" srcId="{CEF03968-9AC4-48E8-985B-0FC4E788B4B1}" destId="{3C6A0ACE-50D1-457B-90D8-AD756498B27F}" srcOrd="0" destOrd="0" presId="urn:microsoft.com/office/officeart/2018/2/layout/IconVerticalSolidList"/>
    <dgm:cxn modelId="{E26A78A3-1221-458A-A1ED-E3EA08C37C76}" type="presOf" srcId="{0C65C0F5-6F46-4AF2-BA08-A7534B5538CD}" destId="{FC449D5E-97D5-4CD0-8AFB-26D852AB9BCA}" srcOrd="0" destOrd="0" presId="urn:microsoft.com/office/officeart/2018/2/layout/IconVerticalSolidList"/>
    <dgm:cxn modelId="{F246D8B1-DCEB-4BC4-8654-E071E371AB31}" srcId="{55F4D7BA-92D0-4488-A0BA-854F639BB0AA}" destId="{D089662D-BE4B-4D8A-8EFB-023C2353C1F4}" srcOrd="2" destOrd="0" parTransId="{3529F722-1525-40F1-86CB-2487BD7067E2}" sibTransId="{E9C6581D-EEE2-4A33-8278-B0F835C8A8DA}"/>
    <dgm:cxn modelId="{FB6081B3-48BC-4ACC-B82E-BDAC64555C4A}" srcId="{55F4D7BA-92D0-4488-A0BA-854F639BB0AA}" destId="{29A46214-5987-46A7-A585-8DDD1C0666E1}" srcOrd="4" destOrd="0" parTransId="{81F57CAC-2CF2-4B05-9967-8C221B4CEB9E}" sibTransId="{B09E2C91-4CB3-4B74-A68E-A950E0CFE6F5}"/>
    <dgm:cxn modelId="{D4CE52B7-5F34-422B-BD44-CF2D2E3E3591}" type="presOf" srcId="{29A46214-5987-46A7-A585-8DDD1C0666E1}" destId="{4D3D4465-5D8B-442F-914D-906834FC4B0D}" srcOrd="0" destOrd="0" presId="urn:microsoft.com/office/officeart/2018/2/layout/IconVerticalSolidList"/>
    <dgm:cxn modelId="{455C68ED-BF91-429C-93AE-C1EC1F4BA9D5}" srcId="{55F4D7BA-92D0-4488-A0BA-854F639BB0AA}" destId="{0C65C0F5-6F46-4AF2-BA08-A7534B5538CD}" srcOrd="0" destOrd="0" parTransId="{4D24B9ED-5043-40B3-9077-7BB94B20EE6B}" sibTransId="{8273CE6F-FEA5-4144-866E-9FB1B62EABCD}"/>
    <dgm:cxn modelId="{270C82DA-D10C-44CC-9B48-0EF7F6400F4B}" type="presParOf" srcId="{C3CB9FDE-FE50-493C-BA6A-F55FA3CB88AF}" destId="{508A4245-E5DD-4B0B-8FF6-FFC7B4FA3221}" srcOrd="0" destOrd="0" presId="urn:microsoft.com/office/officeart/2018/2/layout/IconVerticalSolidList"/>
    <dgm:cxn modelId="{D7939DC8-052A-4140-8D49-B185D7804A09}" type="presParOf" srcId="{508A4245-E5DD-4B0B-8FF6-FFC7B4FA3221}" destId="{68459AA7-AAD9-4DB5-9E8F-26C9AB9AF2E9}" srcOrd="0" destOrd="0" presId="urn:microsoft.com/office/officeart/2018/2/layout/IconVerticalSolidList"/>
    <dgm:cxn modelId="{B1C946D3-38F5-45B8-BB53-B1F93661A311}" type="presParOf" srcId="{508A4245-E5DD-4B0B-8FF6-FFC7B4FA3221}" destId="{84308ECA-100B-4B35-AD1B-5F552A77AD44}" srcOrd="1" destOrd="0" presId="urn:microsoft.com/office/officeart/2018/2/layout/IconVerticalSolidList"/>
    <dgm:cxn modelId="{BCF9E89C-027B-4D3B-A3BB-6908F244AED1}" type="presParOf" srcId="{508A4245-E5DD-4B0B-8FF6-FFC7B4FA3221}" destId="{062F06AE-0E0E-4950-84FC-255128A8EB61}" srcOrd="2" destOrd="0" presId="urn:microsoft.com/office/officeart/2018/2/layout/IconVerticalSolidList"/>
    <dgm:cxn modelId="{448D9AB2-F40C-4350-9C06-33316F073943}" type="presParOf" srcId="{508A4245-E5DD-4B0B-8FF6-FFC7B4FA3221}" destId="{FC449D5E-97D5-4CD0-8AFB-26D852AB9BCA}" srcOrd="3" destOrd="0" presId="urn:microsoft.com/office/officeart/2018/2/layout/IconVerticalSolidList"/>
    <dgm:cxn modelId="{D6F13BFD-80AA-47FD-8AFF-2FD4C81B7745}" type="presParOf" srcId="{C3CB9FDE-FE50-493C-BA6A-F55FA3CB88AF}" destId="{B255FB33-5A75-428F-8B89-B93923072F8A}" srcOrd="1" destOrd="0" presId="urn:microsoft.com/office/officeart/2018/2/layout/IconVerticalSolidList"/>
    <dgm:cxn modelId="{AFB75D2E-AC6F-43D2-A337-D5FA1482C9BC}" type="presParOf" srcId="{C3CB9FDE-FE50-493C-BA6A-F55FA3CB88AF}" destId="{F972559D-B89C-4217-B966-FCF7CE768DE1}" srcOrd="2" destOrd="0" presId="urn:microsoft.com/office/officeart/2018/2/layout/IconVerticalSolidList"/>
    <dgm:cxn modelId="{4AEA0C22-7084-43F2-8471-515B36145C6E}" type="presParOf" srcId="{F972559D-B89C-4217-B966-FCF7CE768DE1}" destId="{853DFFD8-F6B2-4001-9BFD-5BC768F63711}" srcOrd="0" destOrd="0" presId="urn:microsoft.com/office/officeart/2018/2/layout/IconVerticalSolidList"/>
    <dgm:cxn modelId="{6AA31467-B7B4-478F-BDBE-3A156153CDB9}" type="presParOf" srcId="{F972559D-B89C-4217-B966-FCF7CE768DE1}" destId="{AE65D9B3-D13E-42C8-8EA0-832F709C8240}" srcOrd="1" destOrd="0" presId="urn:microsoft.com/office/officeart/2018/2/layout/IconVerticalSolidList"/>
    <dgm:cxn modelId="{0E2CA4FB-E480-4640-919E-0514AD1E41EB}" type="presParOf" srcId="{F972559D-B89C-4217-B966-FCF7CE768DE1}" destId="{CB743E9A-4CE3-4F54-8CF7-D8571B41FAB0}" srcOrd="2" destOrd="0" presId="urn:microsoft.com/office/officeart/2018/2/layout/IconVerticalSolidList"/>
    <dgm:cxn modelId="{345D70F7-801E-4943-BA90-137A22E6DCAA}" type="presParOf" srcId="{F972559D-B89C-4217-B966-FCF7CE768DE1}" destId="{3C6A0ACE-50D1-457B-90D8-AD756498B27F}" srcOrd="3" destOrd="0" presId="urn:microsoft.com/office/officeart/2018/2/layout/IconVerticalSolidList"/>
    <dgm:cxn modelId="{43F10EE7-B92D-447B-8EB6-7B7E5EEE97D3}" type="presParOf" srcId="{C3CB9FDE-FE50-493C-BA6A-F55FA3CB88AF}" destId="{8F108DED-4EB5-4734-9D00-66846FF0797C}" srcOrd="3" destOrd="0" presId="urn:microsoft.com/office/officeart/2018/2/layout/IconVerticalSolidList"/>
    <dgm:cxn modelId="{4C5DBAE6-2419-46F7-BA96-F3C9D9286164}" type="presParOf" srcId="{C3CB9FDE-FE50-493C-BA6A-F55FA3CB88AF}" destId="{0432EDAC-20BA-474C-BA60-878F9B5470A0}" srcOrd="4" destOrd="0" presId="urn:microsoft.com/office/officeart/2018/2/layout/IconVerticalSolidList"/>
    <dgm:cxn modelId="{AA697A3E-2251-4010-B6B0-D7D29145F0D0}" type="presParOf" srcId="{0432EDAC-20BA-474C-BA60-878F9B5470A0}" destId="{32400F62-203A-4ADF-A3C0-A2F087C47A6C}" srcOrd="0" destOrd="0" presId="urn:microsoft.com/office/officeart/2018/2/layout/IconVerticalSolidList"/>
    <dgm:cxn modelId="{4F127B5F-5186-41AB-886C-B2C5E9EBFA03}" type="presParOf" srcId="{0432EDAC-20BA-474C-BA60-878F9B5470A0}" destId="{F158CD19-EE0E-4460-8DAE-ACF180724749}" srcOrd="1" destOrd="0" presId="urn:microsoft.com/office/officeart/2018/2/layout/IconVerticalSolidList"/>
    <dgm:cxn modelId="{C70188D1-1958-4359-9EAB-F6C14AE5855A}" type="presParOf" srcId="{0432EDAC-20BA-474C-BA60-878F9B5470A0}" destId="{B154CCE9-3C45-4C64-8602-838193AD1C62}" srcOrd="2" destOrd="0" presId="urn:microsoft.com/office/officeart/2018/2/layout/IconVerticalSolidList"/>
    <dgm:cxn modelId="{1AE09412-F816-4E58-BE8A-20AD0C60C0E7}" type="presParOf" srcId="{0432EDAC-20BA-474C-BA60-878F9B5470A0}" destId="{13BB56F2-22F1-4EFC-8483-0D72180CA688}" srcOrd="3" destOrd="0" presId="urn:microsoft.com/office/officeart/2018/2/layout/IconVerticalSolidList"/>
    <dgm:cxn modelId="{8B0DF802-D835-45B7-886D-B7337CF7529C}" type="presParOf" srcId="{C3CB9FDE-FE50-493C-BA6A-F55FA3CB88AF}" destId="{24A04854-BC8D-4E21-822F-F968EF7E5378}" srcOrd="5" destOrd="0" presId="urn:microsoft.com/office/officeart/2018/2/layout/IconVerticalSolidList"/>
    <dgm:cxn modelId="{0B7DC96E-52A7-458C-B278-8E230DF9369F}" type="presParOf" srcId="{C3CB9FDE-FE50-493C-BA6A-F55FA3CB88AF}" destId="{E9CB847A-C1C2-498A-B588-6D88745265C3}" srcOrd="6" destOrd="0" presId="urn:microsoft.com/office/officeart/2018/2/layout/IconVerticalSolidList"/>
    <dgm:cxn modelId="{06E20988-A818-4F83-A436-1326E439B332}" type="presParOf" srcId="{E9CB847A-C1C2-498A-B588-6D88745265C3}" destId="{2BE77A3B-CE03-43BF-9390-232170657822}" srcOrd="0" destOrd="0" presId="urn:microsoft.com/office/officeart/2018/2/layout/IconVerticalSolidList"/>
    <dgm:cxn modelId="{18DAB9B7-1C73-4724-BF56-FBEB6AD73562}" type="presParOf" srcId="{E9CB847A-C1C2-498A-B588-6D88745265C3}" destId="{1425C7F8-0536-4686-A6DF-6500280B9368}" srcOrd="1" destOrd="0" presId="urn:microsoft.com/office/officeart/2018/2/layout/IconVerticalSolidList"/>
    <dgm:cxn modelId="{4ED42F9F-6062-4E69-8D94-4CC5B36DE723}" type="presParOf" srcId="{E9CB847A-C1C2-498A-B588-6D88745265C3}" destId="{350AE6EC-50BF-465B-A583-09803B6BE586}" srcOrd="2" destOrd="0" presId="urn:microsoft.com/office/officeart/2018/2/layout/IconVerticalSolidList"/>
    <dgm:cxn modelId="{10396337-04A4-4ADE-B72C-DD93EF1FDE19}" type="presParOf" srcId="{E9CB847A-C1C2-498A-B588-6D88745265C3}" destId="{35770DF0-1153-4479-B5C2-6FC29D7384F1}" srcOrd="3" destOrd="0" presId="urn:microsoft.com/office/officeart/2018/2/layout/IconVerticalSolidList"/>
    <dgm:cxn modelId="{E7814221-E359-4A09-A92C-3314CF60151D}" type="presParOf" srcId="{C3CB9FDE-FE50-493C-BA6A-F55FA3CB88AF}" destId="{BBD8E8FB-37E4-4CBD-9B4A-B106DF897CED}" srcOrd="7" destOrd="0" presId="urn:microsoft.com/office/officeart/2018/2/layout/IconVerticalSolidList"/>
    <dgm:cxn modelId="{2359D497-BD71-4C23-865E-AC145D7DCF78}" type="presParOf" srcId="{C3CB9FDE-FE50-493C-BA6A-F55FA3CB88AF}" destId="{554480C4-0E15-4207-9D47-125BD519ED78}" srcOrd="8" destOrd="0" presId="urn:microsoft.com/office/officeart/2018/2/layout/IconVerticalSolidList"/>
    <dgm:cxn modelId="{B9B3B852-6801-4ECC-ACEC-63C4A54EDB52}" type="presParOf" srcId="{554480C4-0E15-4207-9D47-125BD519ED78}" destId="{C4077B75-A103-4C3F-B15E-9D186597794F}" srcOrd="0" destOrd="0" presId="urn:microsoft.com/office/officeart/2018/2/layout/IconVerticalSolidList"/>
    <dgm:cxn modelId="{13DCB6D0-7888-43BC-8633-AA415D737931}" type="presParOf" srcId="{554480C4-0E15-4207-9D47-125BD519ED78}" destId="{08BA1AFE-344A-4B61-91A5-EBF8DAB3401E}" srcOrd="1" destOrd="0" presId="urn:microsoft.com/office/officeart/2018/2/layout/IconVerticalSolidList"/>
    <dgm:cxn modelId="{48A80C8C-A2BE-4784-87F7-B85527FE133C}" type="presParOf" srcId="{554480C4-0E15-4207-9D47-125BD519ED78}" destId="{786A5985-D043-4007-B2AF-B24E1165D50C}" srcOrd="2" destOrd="0" presId="urn:microsoft.com/office/officeart/2018/2/layout/IconVerticalSolidList"/>
    <dgm:cxn modelId="{52094982-FF59-43B7-BB3D-3FC35799AEB4}" type="presParOf" srcId="{554480C4-0E15-4207-9D47-125BD519ED78}" destId="{4D3D4465-5D8B-442F-914D-906834FC4B0D}" srcOrd="3" destOrd="0" presId="urn:microsoft.com/office/officeart/2018/2/layout/IconVerticalSolidList"/>
    <dgm:cxn modelId="{510BB001-0B2D-4728-A16F-01769DB1D800}" type="presParOf" srcId="{C3CB9FDE-FE50-493C-BA6A-F55FA3CB88AF}" destId="{D6F6958D-9F7D-48B7-888E-DE6395FEA13C}" srcOrd="9" destOrd="0" presId="urn:microsoft.com/office/officeart/2018/2/layout/IconVerticalSolidList"/>
    <dgm:cxn modelId="{C26BF094-B63B-46AF-9CBB-BA0FF6BFD951}" type="presParOf" srcId="{C3CB9FDE-FE50-493C-BA6A-F55FA3CB88AF}" destId="{E04ADF08-88BE-414B-9FF5-942DE63D29BC}" srcOrd="10" destOrd="0" presId="urn:microsoft.com/office/officeart/2018/2/layout/IconVerticalSolidList"/>
    <dgm:cxn modelId="{9FE120A1-3046-4F90-BA6C-DAAFABBC8468}" type="presParOf" srcId="{E04ADF08-88BE-414B-9FF5-942DE63D29BC}" destId="{9416BBBF-515B-4CA2-A5A8-CAC41FB69FA4}" srcOrd="0" destOrd="0" presId="urn:microsoft.com/office/officeart/2018/2/layout/IconVerticalSolidList"/>
    <dgm:cxn modelId="{F20BFC26-31CD-446F-B72E-41F2F0BD4054}" type="presParOf" srcId="{E04ADF08-88BE-414B-9FF5-942DE63D29BC}" destId="{834572C0-17FF-4DFB-AF1D-44440D36C794}" srcOrd="1" destOrd="0" presId="urn:microsoft.com/office/officeart/2018/2/layout/IconVerticalSolidList"/>
    <dgm:cxn modelId="{770C626F-CD5C-4732-8337-91D0994D5D0D}" type="presParOf" srcId="{E04ADF08-88BE-414B-9FF5-942DE63D29BC}" destId="{46853B42-ECF0-45C2-ACB9-BFD13E7B9D8F}" srcOrd="2" destOrd="0" presId="urn:microsoft.com/office/officeart/2018/2/layout/IconVerticalSolidList"/>
    <dgm:cxn modelId="{0CD8FF66-ADEC-4BBD-8F41-0D47E6FA1C0F}" type="presParOf" srcId="{E04ADF08-88BE-414B-9FF5-942DE63D29BC}" destId="{881DE0FE-B2BE-4DF5-AF66-5F665A64CA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E72292-D0BE-4605-BA9D-14ABBE1CA8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676D01-3884-4326-83FF-3E0916CCF7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sentence in the blog is fact-checked</a:t>
          </a:r>
        </a:p>
      </dgm:t>
    </dgm:pt>
    <dgm:pt modelId="{C1AEE813-983D-46C3-9DCD-0589087A8070}" type="parTrans" cxnId="{9B99FDCC-711C-4699-952E-1F6D8C02049F}">
      <dgm:prSet/>
      <dgm:spPr/>
      <dgm:t>
        <a:bodyPr/>
        <a:lstStyle/>
        <a:p>
          <a:endParaRPr lang="en-US"/>
        </a:p>
      </dgm:t>
    </dgm:pt>
    <dgm:pt modelId="{5EF3D588-942C-4151-89A6-C232A224B54D}" type="sibTrans" cxnId="{9B99FDCC-711C-4699-952E-1F6D8C02049F}">
      <dgm:prSet/>
      <dgm:spPr/>
      <dgm:t>
        <a:bodyPr/>
        <a:lstStyle/>
        <a:p>
          <a:endParaRPr lang="en-US"/>
        </a:p>
      </dgm:t>
    </dgm:pt>
    <dgm:pt modelId="{F30480DA-E7B4-4B03-AF42-7D42051417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GPT model is prompted to classify sentence as: True, False, or Unverifiable</a:t>
          </a:r>
        </a:p>
      </dgm:t>
    </dgm:pt>
    <dgm:pt modelId="{C03417DC-FF82-4844-815B-69AFABBCB7F7}" type="parTrans" cxnId="{ABF2FC1E-9E8F-42E8-A8F4-D85485C18A54}">
      <dgm:prSet/>
      <dgm:spPr/>
      <dgm:t>
        <a:bodyPr/>
        <a:lstStyle/>
        <a:p>
          <a:endParaRPr lang="en-US"/>
        </a:p>
      </dgm:t>
    </dgm:pt>
    <dgm:pt modelId="{F2AA0381-46D0-4784-907C-F439276378A3}" type="sibTrans" cxnId="{ABF2FC1E-9E8F-42E8-A8F4-D85485C18A54}">
      <dgm:prSet/>
      <dgm:spPr/>
      <dgm:t>
        <a:bodyPr/>
        <a:lstStyle/>
        <a:p>
          <a:endParaRPr lang="en-US"/>
        </a:p>
      </dgm:t>
    </dgm:pt>
    <dgm:pt modelId="{BFDC6B5C-7F6D-4171-B209-C0B0B45674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in identifying potential AI hallucinations</a:t>
          </a:r>
        </a:p>
      </dgm:t>
    </dgm:pt>
    <dgm:pt modelId="{23E46333-7E60-4486-BD6B-50656C27BC21}" type="parTrans" cxnId="{A3BA5742-CCCE-4A6B-8850-7718A8E1AFFF}">
      <dgm:prSet/>
      <dgm:spPr/>
      <dgm:t>
        <a:bodyPr/>
        <a:lstStyle/>
        <a:p>
          <a:endParaRPr lang="en-US"/>
        </a:p>
      </dgm:t>
    </dgm:pt>
    <dgm:pt modelId="{967E254F-B567-4ABD-A1B0-87B2543E91A2}" type="sibTrans" cxnId="{A3BA5742-CCCE-4A6B-8850-7718A8E1AFFF}">
      <dgm:prSet/>
      <dgm:spPr/>
      <dgm:t>
        <a:bodyPr/>
        <a:lstStyle/>
        <a:p>
          <a:endParaRPr lang="en-US"/>
        </a:p>
      </dgm:t>
    </dgm:pt>
    <dgm:pt modelId="{923543FB-F9B7-4A8F-B348-72D772B034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visualized with ✅ ❌ ⚠️ indicators</a:t>
          </a:r>
        </a:p>
      </dgm:t>
    </dgm:pt>
    <dgm:pt modelId="{43EBC61B-A6C1-4598-9390-C2CE9CC1A7F1}" type="parTrans" cxnId="{6ED1BD95-C5B3-413C-B747-064153E0AF94}">
      <dgm:prSet/>
      <dgm:spPr/>
      <dgm:t>
        <a:bodyPr/>
        <a:lstStyle/>
        <a:p>
          <a:endParaRPr lang="en-US"/>
        </a:p>
      </dgm:t>
    </dgm:pt>
    <dgm:pt modelId="{D86EB4AC-8260-4449-8DEE-3A3025E089F5}" type="sibTrans" cxnId="{6ED1BD95-C5B3-413C-B747-064153E0AF94}">
      <dgm:prSet/>
      <dgm:spPr/>
      <dgm:t>
        <a:bodyPr/>
        <a:lstStyle/>
        <a:p>
          <a:endParaRPr lang="en-US"/>
        </a:p>
      </dgm:t>
    </dgm:pt>
    <dgm:pt modelId="{9FF48E9D-7306-45C8-9FF5-E1024FCA25E6}" type="pres">
      <dgm:prSet presAssocID="{1EE72292-D0BE-4605-BA9D-14ABBE1CA8B9}" presName="root" presStyleCnt="0">
        <dgm:presLayoutVars>
          <dgm:dir/>
          <dgm:resizeHandles val="exact"/>
        </dgm:presLayoutVars>
      </dgm:prSet>
      <dgm:spPr/>
    </dgm:pt>
    <dgm:pt modelId="{88E6618D-B4C3-481B-AE0B-2CB78E39079F}" type="pres">
      <dgm:prSet presAssocID="{78676D01-3884-4326-83FF-3E0916CCF74C}" presName="compNode" presStyleCnt="0"/>
      <dgm:spPr/>
    </dgm:pt>
    <dgm:pt modelId="{71F57AA5-F9A5-4E28-972D-DE4CBB8FFA22}" type="pres">
      <dgm:prSet presAssocID="{78676D01-3884-4326-83FF-3E0916CCF74C}" presName="bgRect" presStyleLbl="bgShp" presStyleIdx="0" presStyleCnt="4"/>
      <dgm:spPr/>
    </dgm:pt>
    <dgm:pt modelId="{967DF31B-889A-4F22-90A7-394BBE781FEF}" type="pres">
      <dgm:prSet presAssocID="{78676D01-3884-4326-83FF-3E0916CCF7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F55B9E31-60C8-41BF-8E30-293B7F8CABF4}" type="pres">
      <dgm:prSet presAssocID="{78676D01-3884-4326-83FF-3E0916CCF74C}" presName="spaceRect" presStyleCnt="0"/>
      <dgm:spPr/>
    </dgm:pt>
    <dgm:pt modelId="{417E9E9C-4F8F-4A0B-92E7-804B3E40C87A}" type="pres">
      <dgm:prSet presAssocID="{78676D01-3884-4326-83FF-3E0916CCF74C}" presName="parTx" presStyleLbl="revTx" presStyleIdx="0" presStyleCnt="4">
        <dgm:presLayoutVars>
          <dgm:chMax val="0"/>
          <dgm:chPref val="0"/>
        </dgm:presLayoutVars>
      </dgm:prSet>
      <dgm:spPr/>
    </dgm:pt>
    <dgm:pt modelId="{B57DA71A-5183-4A74-B7D8-6B6662CA2CEC}" type="pres">
      <dgm:prSet presAssocID="{5EF3D588-942C-4151-89A6-C232A224B54D}" presName="sibTrans" presStyleCnt="0"/>
      <dgm:spPr/>
    </dgm:pt>
    <dgm:pt modelId="{873B643B-6537-49B3-8072-E5F9B66FD58E}" type="pres">
      <dgm:prSet presAssocID="{F30480DA-E7B4-4B03-AF42-7D42051417BB}" presName="compNode" presStyleCnt="0"/>
      <dgm:spPr/>
    </dgm:pt>
    <dgm:pt modelId="{D7E580B1-2EBA-40CF-B4CE-77EC7F00811F}" type="pres">
      <dgm:prSet presAssocID="{F30480DA-E7B4-4B03-AF42-7D42051417BB}" presName="bgRect" presStyleLbl="bgShp" presStyleIdx="1" presStyleCnt="4"/>
      <dgm:spPr/>
    </dgm:pt>
    <dgm:pt modelId="{8BC2A762-463F-408A-9855-98A6D33BCF4E}" type="pres">
      <dgm:prSet presAssocID="{F30480DA-E7B4-4B03-AF42-7D42051417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8A1AE6C-13AE-4014-9BF3-985CE50B89E6}" type="pres">
      <dgm:prSet presAssocID="{F30480DA-E7B4-4B03-AF42-7D42051417BB}" presName="spaceRect" presStyleCnt="0"/>
      <dgm:spPr/>
    </dgm:pt>
    <dgm:pt modelId="{506042C9-89BB-4C96-92B4-0BCF2D9EE5FF}" type="pres">
      <dgm:prSet presAssocID="{F30480DA-E7B4-4B03-AF42-7D42051417BB}" presName="parTx" presStyleLbl="revTx" presStyleIdx="1" presStyleCnt="4">
        <dgm:presLayoutVars>
          <dgm:chMax val="0"/>
          <dgm:chPref val="0"/>
        </dgm:presLayoutVars>
      </dgm:prSet>
      <dgm:spPr/>
    </dgm:pt>
    <dgm:pt modelId="{1DACC6A4-FBF2-4067-8A1E-F0E4285AD452}" type="pres">
      <dgm:prSet presAssocID="{F2AA0381-46D0-4784-907C-F439276378A3}" presName="sibTrans" presStyleCnt="0"/>
      <dgm:spPr/>
    </dgm:pt>
    <dgm:pt modelId="{9E76CE0F-1A3A-4847-B734-872FB02DC734}" type="pres">
      <dgm:prSet presAssocID="{BFDC6B5C-7F6D-4171-B209-C0B0B45674C8}" presName="compNode" presStyleCnt="0"/>
      <dgm:spPr/>
    </dgm:pt>
    <dgm:pt modelId="{4878EC57-302C-4234-841F-28E8F396A1F5}" type="pres">
      <dgm:prSet presAssocID="{BFDC6B5C-7F6D-4171-B209-C0B0B45674C8}" presName="bgRect" presStyleLbl="bgShp" presStyleIdx="2" presStyleCnt="4"/>
      <dgm:spPr/>
    </dgm:pt>
    <dgm:pt modelId="{C52CE218-BAB7-4B31-88DF-5A0937D17EA1}" type="pres">
      <dgm:prSet presAssocID="{BFDC6B5C-7F6D-4171-B209-C0B0B45674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40F76D9-9DE0-4624-9C73-D67D04019091}" type="pres">
      <dgm:prSet presAssocID="{BFDC6B5C-7F6D-4171-B209-C0B0B45674C8}" presName="spaceRect" presStyleCnt="0"/>
      <dgm:spPr/>
    </dgm:pt>
    <dgm:pt modelId="{AEF9F4EF-9CDA-4E01-B510-9934B8D24F4D}" type="pres">
      <dgm:prSet presAssocID="{BFDC6B5C-7F6D-4171-B209-C0B0B45674C8}" presName="parTx" presStyleLbl="revTx" presStyleIdx="2" presStyleCnt="4">
        <dgm:presLayoutVars>
          <dgm:chMax val="0"/>
          <dgm:chPref val="0"/>
        </dgm:presLayoutVars>
      </dgm:prSet>
      <dgm:spPr/>
    </dgm:pt>
    <dgm:pt modelId="{F88EF2D7-91B6-4851-93F6-CDFED7745A51}" type="pres">
      <dgm:prSet presAssocID="{967E254F-B567-4ABD-A1B0-87B2543E91A2}" presName="sibTrans" presStyleCnt="0"/>
      <dgm:spPr/>
    </dgm:pt>
    <dgm:pt modelId="{BF82C57C-4CC2-46C2-9C83-F82313816676}" type="pres">
      <dgm:prSet presAssocID="{923543FB-F9B7-4A8F-B348-72D772B03458}" presName="compNode" presStyleCnt="0"/>
      <dgm:spPr/>
    </dgm:pt>
    <dgm:pt modelId="{265EEB6B-A3DC-4A5C-9DF0-113B4E3A58E5}" type="pres">
      <dgm:prSet presAssocID="{923543FB-F9B7-4A8F-B348-72D772B03458}" presName="bgRect" presStyleLbl="bgShp" presStyleIdx="3" presStyleCnt="4"/>
      <dgm:spPr/>
    </dgm:pt>
    <dgm:pt modelId="{08FD2369-4C91-40FD-813E-B00660359EFE}" type="pres">
      <dgm:prSet presAssocID="{923543FB-F9B7-4A8F-B348-72D772B034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2691730-BD40-49AF-AB51-7341FF3528B1}" type="pres">
      <dgm:prSet presAssocID="{923543FB-F9B7-4A8F-B348-72D772B03458}" presName="spaceRect" presStyleCnt="0"/>
      <dgm:spPr/>
    </dgm:pt>
    <dgm:pt modelId="{AFA3A53A-9BD8-4D3E-9009-61872F2EADB0}" type="pres">
      <dgm:prSet presAssocID="{923543FB-F9B7-4A8F-B348-72D772B0345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36B7F09-C815-470A-A66F-31CBD68B615A}" type="presOf" srcId="{F30480DA-E7B4-4B03-AF42-7D42051417BB}" destId="{506042C9-89BB-4C96-92B4-0BCF2D9EE5FF}" srcOrd="0" destOrd="0" presId="urn:microsoft.com/office/officeart/2018/2/layout/IconVerticalSolidList"/>
    <dgm:cxn modelId="{5FA9DF12-5CA9-4A97-AF00-02194BAA5125}" type="presOf" srcId="{BFDC6B5C-7F6D-4171-B209-C0B0B45674C8}" destId="{AEF9F4EF-9CDA-4E01-B510-9934B8D24F4D}" srcOrd="0" destOrd="0" presId="urn:microsoft.com/office/officeart/2018/2/layout/IconVerticalSolidList"/>
    <dgm:cxn modelId="{ABF2FC1E-9E8F-42E8-A8F4-D85485C18A54}" srcId="{1EE72292-D0BE-4605-BA9D-14ABBE1CA8B9}" destId="{F30480DA-E7B4-4B03-AF42-7D42051417BB}" srcOrd="1" destOrd="0" parTransId="{C03417DC-FF82-4844-815B-69AFABBCB7F7}" sibTransId="{F2AA0381-46D0-4784-907C-F439276378A3}"/>
    <dgm:cxn modelId="{52C5691F-5AD9-4ED2-A373-FF2D60FFCBF7}" type="presOf" srcId="{923543FB-F9B7-4A8F-B348-72D772B03458}" destId="{AFA3A53A-9BD8-4D3E-9009-61872F2EADB0}" srcOrd="0" destOrd="0" presId="urn:microsoft.com/office/officeart/2018/2/layout/IconVerticalSolidList"/>
    <dgm:cxn modelId="{A3BA5742-CCCE-4A6B-8850-7718A8E1AFFF}" srcId="{1EE72292-D0BE-4605-BA9D-14ABBE1CA8B9}" destId="{BFDC6B5C-7F6D-4171-B209-C0B0B45674C8}" srcOrd="2" destOrd="0" parTransId="{23E46333-7E60-4486-BD6B-50656C27BC21}" sibTransId="{967E254F-B567-4ABD-A1B0-87B2543E91A2}"/>
    <dgm:cxn modelId="{28C3856A-479D-4720-8994-D98BD750A427}" type="presOf" srcId="{1EE72292-D0BE-4605-BA9D-14ABBE1CA8B9}" destId="{9FF48E9D-7306-45C8-9FF5-E1024FCA25E6}" srcOrd="0" destOrd="0" presId="urn:microsoft.com/office/officeart/2018/2/layout/IconVerticalSolidList"/>
    <dgm:cxn modelId="{E7FDF058-0096-4099-881F-B4CCA2C20068}" type="presOf" srcId="{78676D01-3884-4326-83FF-3E0916CCF74C}" destId="{417E9E9C-4F8F-4A0B-92E7-804B3E40C87A}" srcOrd="0" destOrd="0" presId="urn:microsoft.com/office/officeart/2018/2/layout/IconVerticalSolidList"/>
    <dgm:cxn modelId="{6ED1BD95-C5B3-413C-B747-064153E0AF94}" srcId="{1EE72292-D0BE-4605-BA9D-14ABBE1CA8B9}" destId="{923543FB-F9B7-4A8F-B348-72D772B03458}" srcOrd="3" destOrd="0" parTransId="{43EBC61B-A6C1-4598-9390-C2CE9CC1A7F1}" sibTransId="{D86EB4AC-8260-4449-8DEE-3A3025E089F5}"/>
    <dgm:cxn modelId="{9B99FDCC-711C-4699-952E-1F6D8C02049F}" srcId="{1EE72292-D0BE-4605-BA9D-14ABBE1CA8B9}" destId="{78676D01-3884-4326-83FF-3E0916CCF74C}" srcOrd="0" destOrd="0" parTransId="{C1AEE813-983D-46C3-9DCD-0589087A8070}" sibTransId="{5EF3D588-942C-4151-89A6-C232A224B54D}"/>
    <dgm:cxn modelId="{2DC9C4D5-871F-44C0-9D73-00B375CA14AC}" type="presParOf" srcId="{9FF48E9D-7306-45C8-9FF5-E1024FCA25E6}" destId="{88E6618D-B4C3-481B-AE0B-2CB78E39079F}" srcOrd="0" destOrd="0" presId="urn:microsoft.com/office/officeart/2018/2/layout/IconVerticalSolidList"/>
    <dgm:cxn modelId="{D73A3936-92B0-4703-B62E-07A5DECE3780}" type="presParOf" srcId="{88E6618D-B4C3-481B-AE0B-2CB78E39079F}" destId="{71F57AA5-F9A5-4E28-972D-DE4CBB8FFA22}" srcOrd="0" destOrd="0" presId="urn:microsoft.com/office/officeart/2018/2/layout/IconVerticalSolidList"/>
    <dgm:cxn modelId="{0DE3EB53-4B4D-44DD-B4E4-7C8A44E4AF52}" type="presParOf" srcId="{88E6618D-B4C3-481B-AE0B-2CB78E39079F}" destId="{967DF31B-889A-4F22-90A7-394BBE781FEF}" srcOrd="1" destOrd="0" presId="urn:microsoft.com/office/officeart/2018/2/layout/IconVerticalSolidList"/>
    <dgm:cxn modelId="{3726D0A4-5EEB-4186-A44F-AD7CB48B40A3}" type="presParOf" srcId="{88E6618D-B4C3-481B-AE0B-2CB78E39079F}" destId="{F55B9E31-60C8-41BF-8E30-293B7F8CABF4}" srcOrd="2" destOrd="0" presId="urn:microsoft.com/office/officeart/2018/2/layout/IconVerticalSolidList"/>
    <dgm:cxn modelId="{DD69593D-5046-46BD-9754-E4526E043519}" type="presParOf" srcId="{88E6618D-B4C3-481B-AE0B-2CB78E39079F}" destId="{417E9E9C-4F8F-4A0B-92E7-804B3E40C87A}" srcOrd="3" destOrd="0" presId="urn:microsoft.com/office/officeart/2018/2/layout/IconVerticalSolidList"/>
    <dgm:cxn modelId="{81F3D83F-9C10-492B-A970-019D41FFBD7C}" type="presParOf" srcId="{9FF48E9D-7306-45C8-9FF5-E1024FCA25E6}" destId="{B57DA71A-5183-4A74-B7D8-6B6662CA2CEC}" srcOrd="1" destOrd="0" presId="urn:microsoft.com/office/officeart/2018/2/layout/IconVerticalSolidList"/>
    <dgm:cxn modelId="{8B5E024A-FD65-4D46-A887-42176E14397A}" type="presParOf" srcId="{9FF48E9D-7306-45C8-9FF5-E1024FCA25E6}" destId="{873B643B-6537-49B3-8072-E5F9B66FD58E}" srcOrd="2" destOrd="0" presId="urn:microsoft.com/office/officeart/2018/2/layout/IconVerticalSolidList"/>
    <dgm:cxn modelId="{0098EDE7-DCBC-4E22-9DAB-56718E9254F7}" type="presParOf" srcId="{873B643B-6537-49B3-8072-E5F9B66FD58E}" destId="{D7E580B1-2EBA-40CF-B4CE-77EC7F00811F}" srcOrd="0" destOrd="0" presId="urn:microsoft.com/office/officeart/2018/2/layout/IconVerticalSolidList"/>
    <dgm:cxn modelId="{8FBE25BB-14D4-4B75-82C1-FB29F305F5B6}" type="presParOf" srcId="{873B643B-6537-49B3-8072-E5F9B66FD58E}" destId="{8BC2A762-463F-408A-9855-98A6D33BCF4E}" srcOrd="1" destOrd="0" presId="urn:microsoft.com/office/officeart/2018/2/layout/IconVerticalSolidList"/>
    <dgm:cxn modelId="{F44D6E5A-9F87-41A5-82F6-83E96605540D}" type="presParOf" srcId="{873B643B-6537-49B3-8072-E5F9B66FD58E}" destId="{C8A1AE6C-13AE-4014-9BF3-985CE50B89E6}" srcOrd="2" destOrd="0" presId="urn:microsoft.com/office/officeart/2018/2/layout/IconVerticalSolidList"/>
    <dgm:cxn modelId="{100CC007-0AF8-4FC0-8D49-FC63D8638250}" type="presParOf" srcId="{873B643B-6537-49B3-8072-E5F9B66FD58E}" destId="{506042C9-89BB-4C96-92B4-0BCF2D9EE5FF}" srcOrd="3" destOrd="0" presId="urn:microsoft.com/office/officeart/2018/2/layout/IconVerticalSolidList"/>
    <dgm:cxn modelId="{D6F707B1-31D6-448E-8815-544ED5A57CB1}" type="presParOf" srcId="{9FF48E9D-7306-45C8-9FF5-E1024FCA25E6}" destId="{1DACC6A4-FBF2-4067-8A1E-F0E4285AD452}" srcOrd="3" destOrd="0" presId="urn:microsoft.com/office/officeart/2018/2/layout/IconVerticalSolidList"/>
    <dgm:cxn modelId="{EF700832-4AB5-4222-B553-B3E6CE19C2D6}" type="presParOf" srcId="{9FF48E9D-7306-45C8-9FF5-E1024FCA25E6}" destId="{9E76CE0F-1A3A-4847-B734-872FB02DC734}" srcOrd="4" destOrd="0" presId="urn:microsoft.com/office/officeart/2018/2/layout/IconVerticalSolidList"/>
    <dgm:cxn modelId="{653F70B9-FE58-45A1-91CA-0D09C78CFD7F}" type="presParOf" srcId="{9E76CE0F-1A3A-4847-B734-872FB02DC734}" destId="{4878EC57-302C-4234-841F-28E8F396A1F5}" srcOrd="0" destOrd="0" presId="urn:microsoft.com/office/officeart/2018/2/layout/IconVerticalSolidList"/>
    <dgm:cxn modelId="{C1A8C88C-C95E-4D76-972E-9FAA7451B07B}" type="presParOf" srcId="{9E76CE0F-1A3A-4847-B734-872FB02DC734}" destId="{C52CE218-BAB7-4B31-88DF-5A0937D17EA1}" srcOrd="1" destOrd="0" presId="urn:microsoft.com/office/officeart/2018/2/layout/IconVerticalSolidList"/>
    <dgm:cxn modelId="{9D26657E-AC1D-4E3C-B15A-1AB330E94F80}" type="presParOf" srcId="{9E76CE0F-1A3A-4847-B734-872FB02DC734}" destId="{D40F76D9-9DE0-4624-9C73-D67D04019091}" srcOrd="2" destOrd="0" presId="urn:microsoft.com/office/officeart/2018/2/layout/IconVerticalSolidList"/>
    <dgm:cxn modelId="{AB3F6861-93DB-4ECB-97DA-4D0FF48C3E07}" type="presParOf" srcId="{9E76CE0F-1A3A-4847-B734-872FB02DC734}" destId="{AEF9F4EF-9CDA-4E01-B510-9934B8D24F4D}" srcOrd="3" destOrd="0" presId="urn:microsoft.com/office/officeart/2018/2/layout/IconVerticalSolidList"/>
    <dgm:cxn modelId="{5EAE76F0-8B57-4610-AA4C-5585C3154A3F}" type="presParOf" srcId="{9FF48E9D-7306-45C8-9FF5-E1024FCA25E6}" destId="{F88EF2D7-91B6-4851-93F6-CDFED7745A51}" srcOrd="5" destOrd="0" presId="urn:microsoft.com/office/officeart/2018/2/layout/IconVerticalSolidList"/>
    <dgm:cxn modelId="{0378E049-C869-4F15-A268-1CD278CB6F38}" type="presParOf" srcId="{9FF48E9D-7306-45C8-9FF5-E1024FCA25E6}" destId="{BF82C57C-4CC2-46C2-9C83-F82313816676}" srcOrd="6" destOrd="0" presId="urn:microsoft.com/office/officeart/2018/2/layout/IconVerticalSolidList"/>
    <dgm:cxn modelId="{89B87EFC-A6C2-44A6-9679-488D96B4AEDA}" type="presParOf" srcId="{BF82C57C-4CC2-46C2-9C83-F82313816676}" destId="{265EEB6B-A3DC-4A5C-9DF0-113B4E3A58E5}" srcOrd="0" destOrd="0" presId="urn:microsoft.com/office/officeart/2018/2/layout/IconVerticalSolidList"/>
    <dgm:cxn modelId="{E8F39529-124D-4730-9A54-C40387B51339}" type="presParOf" srcId="{BF82C57C-4CC2-46C2-9C83-F82313816676}" destId="{08FD2369-4C91-40FD-813E-B00660359EFE}" srcOrd="1" destOrd="0" presId="urn:microsoft.com/office/officeart/2018/2/layout/IconVerticalSolidList"/>
    <dgm:cxn modelId="{0CC7A228-5536-4494-8347-A0F4F6D1C69F}" type="presParOf" srcId="{BF82C57C-4CC2-46C2-9C83-F82313816676}" destId="{52691730-BD40-49AF-AB51-7341FF3528B1}" srcOrd="2" destOrd="0" presId="urn:microsoft.com/office/officeart/2018/2/layout/IconVerticalSolidList"/>
    <dgm:cxn modelId="{CA06623B-C02B-4A3E-9C7D-690FB3CC60CA}" type="presParOf" srcId="{BF82C57C-4CC2-46C2-9C83-F82313816676}" destId="{AFA3A53A-9BD8-4D3E-9009-61872F2EAD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2E3C25-68C1-4AF0-80E0-526C26B3963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146169-03E3-4D51-A669-E0234843FA37}">
      <dgm:prSet/>
      <dgm:spPr/>
      <dgm:t>
        <a:bodyPr/>
        <a:lstStyle/>
        <a:p>
          <a:r>
            <a:rPr lang="en-US"/>
            <a:t>• Compare outputs of LLMs objectively</a:t>
          </a:r>
        </a:p>
      </dgm:t>
    </dgm:pt>
    <dgm:pt modelId="{3B9B3E9E-7FB2-4AD7-AD26-8C1C540F9681}" type="parTrans" cxnId="{8590403D-0954-4468-B3C8-CC15F02F084B}">
      <dgm:prSet/>
      <dgm:spPr/>
      <dgm:t>
        <a:bodyPr/>
        <a:lstStyle/>
        <a:p>
          <a:endParaRPr lang="en-US"/>
        </a:p>
      </dgm:t>
    </dgm:pt>
    <dgm:pt modelId="{528A682B-37D5-43DE-A027-DC1F1EAB23B4}" type="sibTrans" cxnId="{8590403D-0954-4468-B3C8-CC15F02F084B}">
      <dgm:prSet/>
      <dgm:spPr/>
      <dgm:t>
        <a:bodyPr/>
        <a:lstStyle/>
        <a:p>
          <a:endParaRPr lang="en-US"/>
        </a:p>
      </dgm:t>
    </dgm:pt>
    <dgm:pt modelId="{F9731F09-08C6-415A-8F56-AEB8C0391D30}">
      <dgm:prSet/>
      <dgm:spPr/>
      <dgm:t>
        <a:bodyPr/>
        <a:lstStyle/>
        <a:p>
          <a:r>
            <a:rPr lang="en-US"/>
            <a:t>• Ensure factual correctness in AI-generated blogs</a:t>
          </a:r>
        </a:p>
      </dgm:t>
    </dgm:pt>
    <dgm:pt modelId="{D5926C27-4018-4898-A045-C06A1848307F}" type="parTrans" cxnId="{982568FD-B660-4D08-A59C-4EE362E52749}">
      <dgm:prSet/>
      <dgm:spPr/>
      <dgm:t>
        <a:bodyPr/>
        <a:lstStyle/>
        <a:p>
          <a:endParaRPr lang="en-US"/>
        </a:p>
      </dgm:t>
    </dgm:pt>
    <dgm:pt modelId="{93483AD4-41BB-42BF-B2A6-B07738B1D1F6}" type="sibTrans" cxnId="{982568FD-B660-4D08-A59C-4EE362E52749}">
      <dgm:prSet/>
      <dgm:spPr/>
      <dgm:t>
        <a:bodyPr/>
        <a:lstStyle/>
        <a:p>
          <a:endParaRPr lang="en-US"/>
        </a:p>
      </dgm:t>
    </dgm:pt>
    <dgm:pt modelId="{994F8DDC-990A-4D10-A2F5-34F1BA5506F5}">
      <dgm:prSet/>
      <dgm:spPr/>
      <dgm:t>
        <a:bodyPr/>
        <a:lstStyle/>
        <a:p>
          <a:r>
            <a:rPr lang="en-US"/>
            <a:t>• Evaluate readability and quality</a:t>
          </a:r>
        </a:p>
      </dgm:t>
    </dgm:pt>
    <dgm:pt modelId="{B8B46E93-29A6-4FB7-AFC9-D036C16C2CCD}" type="parTrans" cxnId="{E8A02926-4A10-4BEA-917A-858E5A1071E3}">
      <dgm:prSet/>
      <dgm:spPr/>
      <dgm:t>
        <a:bodyPr/>
        <a:lstStyle/>
        <a:p>
          <a:endParaRPr lang="en-US"/>
        </a:p>
      </dgm:t>
    </dgm:pt>
    <dgm:pt modelId="{AB8912D7-17F1-432B-85C6-B70D53DB3CB9}" type="sibTrans" cxnId="{E8A02926-4A10-4BEA-917A-858E5A1071E3}">
      <dgm:prSet/>
      <dgm:spPr/>
      <dgm:t>
        <a:bodyPr/>
        <a:lstStyle/>
        <a:p>
          <a:endParaRPr lang="en-US"/>
        </a:p>
      </dgm:t>
    </dgm:pt>
    <dgm:pt modelId="{BB612068-FFDA-499C-91A6-72C0E021492A}">
      <dgm:prSet/>
      <dgm:spPr/>
      <dgm:t>
        <a:bodyPr/>
        <a:lstStyle/>
        <a:p>
          <a:r>
            <a:rPr lang="en-US"/>
            <a:t>• Useful for AI content auditing &amp; validation</a:t>
          </a:r>
        </a:p>
      </dgm:t>
    </dgm:pt>
    <dgm:pt modelId="{8656B3A8-BA98-49FC-B05A-3B7C3D85D73C}" type="parTrans" cxnId="{D44A42F7-9D67-4E04-93B9-8ACA64AB745B}">
      <dgm:prSet/>
      <dgm:spPr/>
      <dgm:t>
        <a:bodyPr/>
        <a:lstStyle/>
        <a:p>
          <a:endParaRPr lang="en-US"/>
        </a:p>
      </dgm:t>
    </dgm:pt>
    <dgm:pt modelId="{FE15CD6A-D393-49B6-A4E2-BB9EEA65B534}" type="sibTrans" cxnId="{D44A42F7-9D67-4E04-93B9-8ACA64AB745B}">
      <dgm:prSet/>
      <dgm:spPr/>
      <dgm:t>
        <a:bodyPr/>
        <a:lstStyle/>
        <a:p>
          <a:endParaRPr lang="en-US"/>
        </a:p>
      </dgm:t>
    </dgm:pt>
    <dgm:pt modelId="{2B9EFCB0-4B9C-4ACE-89BB-29BA98CF46EB}">
      <dgm:prSet/>
      <dgm:spPr/>
      <dgm:t>
        <a:bodyPr/>
        <a:lstStyle/>
        <a:p>
          <a:r>
            <a:rPr lang="en-US"/>
            <a:t>• Great for content creators &amp; AI researchers</a:t>
          </a:r>
        </a:p>
      </dgm:t>
    </dgm:pt>
    <dgm:pt modelId="{CF4EB7EA-9359-4217-B555-9A6AE384DC0B}" type="parTrans" cxnId="{E73B3FD3-F417-4BCF-954A-C033CEDE76BE}">
      <dgm:prSet/>
      <dgm:spPr/>
      <dgm:t>
        <a:bodyPr/>
        <a:lstStyle/>
        <a:p>
          <a:endParaRPr lang="en-US"/>
        </a:p>
      </dgm:t>
    </dgm:pt>
    <dgm:pt modelId="{02E58244-7B33-4529-9C49-F3D01259A9A5}" type="sibTrans" cxnId="{E73B3FD3-F417-4BCF-954A-C033CEDE76BE}">
      <dgm:prSet/>
      <dgm:spPr/>
      <dgm:t>
        <a:bodyPr/>
        <a:lstStyle/>
        <a:p>
          <a:endParaRPr lang="en-US"/>
        </a:p>
      </dgm:t>
    </dgm:pt>
    <dgm:pt modelId="{24F16DBC-9765-4A16-80A7-AF31CC177515}" type="pres">
      <dgm:prSet presAssocID="{3D2E3C25-68C1-4AF0-80E0-526C26B3963C}" presName="outerComposite" presStyleCnt="0">
        <dgm:presLayoutVars>
          <dgm:chMax val="5"/>
          <dgm:dir/>
          <dgm:resizeHandles val="exact"/>
        </dgm:presLayoutVars>
      </dgm:prSet>
      <dgm:spPr/>
    </dgm:pt>
    <dgm:pt modelId="{4B064B21-8479-4F6B-B38C-134DABC0009C}" type="pres">
      <dgm:prSet presAssocID="{3D2E3C25-68C1-4AF0-80E0-526C26B3963C}" presName="dummyMaxCanvas" presStyleCnt="0">
        <dgm:presLayoutVars/>
      </dgm:prSet>
      <dgm:spPr/>
    </dgm:pt>
    <dgm:pt modelId="{CE3900F1-DE98-4134-8F5B-3FD41EA6D8BE}" type="pres">
      <dgm:prSet presAssocID="{3D2E3C25-68C1-4AF0-80E0-526C26B3963C}" presName="FiveNodes_1" presStyleLbl="node1" presStyleIdx="0" presStyleCnt="5">
        <dgm:presLayoutVars>
          <dgm:bulletEnabled val="1"/>
        </dgm:presLayoutVars>
      </dgm:prSet>
      <dgm:spPr/>
    </dgm:pt>
    <dgm:pt modelId="{963819AB-13C8-4C34-AB1C-2D915A2E60B1}" type="pres">
      <dgm:prSet presAssocID="{3D2E3C25-68C1-4AF0-80E0-526C26B3963C}" presName="FiveNodes_2" presStyleLbl="node1" presStyleIdx="1" presStyleCnt="5">
        <dgm:presLayoutVars>
          <dgm:bulletEnabled val="1"/>
        </dgm:presLayoutVars>
      </dgm:prSet>
      <dgm:spPr/>
    </dgm:pt>
    <dgm:pt modelId="{2895D442-BA24-4BA7-9006-A3B7D040B4A1}" type="pres">
      <dgm:prSet presAssocID="{3D2E3C25-68C1-4AF0-80E0-526C26B3963C}" presName="FiveNodes_3" presStyleLbl="node1" presStyleIdx="2" presStyleCnt="5">
        <dgm:presLayoutVars>
          <dgm:bulletEnabled val="1"/>
        </dgm:presLayoutVars>
      </dgm:prSet>
      <dgm:spPr/>
    </dgm:pt>
    <dgm:pt modelId="{9C78A893-D79F-4D02-894C-55205C86650B}" type="pres">
      <dgm:prSet presAssocID="{3D2E3C25-68C1-4AF0-80E0-526C26B3963C}" presName="FiveNodes_4" presStyleLbl="node1" presStyleIdx="3" presStyleCnt="5">
        <dgm:presLayoutVars>
          <dgm:bulletEnabled val="1"/>
        </dgm:presLayoutVars>
      </dgm:prSet>
      <dgm:spPr/>
    </dgm:pt>
    <dgm:pt modelId="{86C4C684-0D6B-4A2F-AF44-263DAC4CDB35}" type="pres">
      <dgm:prSet presAssocID="{3D2E3C25-68C1-4AF0-80E0-526C26B3963C}" presName="FiveNodes_5" presStyleLbl="node1" presStyleIdx="4" presStyleCnt="5">
        <dgm:presLayoutVars>
          <dgm:bulletEnabled val="1"/>
        </dgm:presLayoutVars>
      </dgm:prSet>
      <dgm:spPr/>
    </dgm:pt>
    <dgm:pt modelId="{6AA68221-7C23-4996-A651-08F144B9E73C}" type="pres">
      <dgm:prSet presAssocID="{3D2E3C25-68C1-4AF0-80E0-526C26B3963C}" presName="FiveConn_1-2" presStyleLbl="fgAccFollowNode1" presStyleIdx="0" presStyleCnt="4">
        <dgm:presLayoutVars>
          <dgm:bulletEnabled val="1"/>
        </dgm:presLayoutVars>
      </dgm:prSet>
      <dgm:spPr/>
    </dgm:pt>
    <dgm:pt modelId="{887E3BB0-A173-4111-8C77-97370AE9284B}" type="pres">
      <dgm:prSet presAssocID="{3D2E3C25-68C1-4AF0-80E0-526C26B3963C}" presName="FiveConn_2-3" presStyleLbl="fgAccFollowNode1" presStyleIdx="1" presStyleCnt="4">
        <dgm:presLayoutVars>
          <dgm:bulletEnabled val="1"/>
        </dgm:presLayoutVars>
      </dgm:prSet>
      <dgm:spPr/>
    </dgm:pt>
    <dgm:pt modelId="{A8A85DA7-8F15-4360-AE25-866D61B5F697}" type="pres">
      <dgm:prSet presAssocID="{3D2E3C25-68C1-4AF0-80E0-526C26B3963C}" presName="FiveConn_3-4" presStyleLbl="fgAccFollowNode1" presStyleIdx="2" presStyleCnt="4">
        <dgm:presLayoutVars>
          <dgm:bulletEnabled val="1"/>
        </dgm:presLayoutVars>
      </dgm:prSet>
      <dgm:spPr/>
    </dgm:pt>
    <dgm:pt modelId="{49984E21-015F-4129-A0A1-0F313274A6C9}" type="pres">
      <dgm:prSet presAssocID="{3D2E3C25-68C1-4AF0-80E0-526C26B3963C}" presName="FiveConn_4-5" presStyleLbl="fgAccFollowNode1" presStyleIdx="3" presStyleCnt="4">
        <dgm:presLayoutVars>
          <dgm:bulletEnabled val="1"/>
        </dgm:presLayoutVars>
      </dgm:prSet>
      <dgm:spPr/>
    </dgm:pt>
    <dgm:pt modelId="{93CC025C-2C41-4F8C-A335-CE1852606018}" type="pres">
      <dgm:prSet presAssocID="{3D2E3C25-68C1-4AF0-80E0-526C26B3963C}" presName="FiveNodes_1_text" presStyleLbl="node1" presStyleIdx="4" presStyleCnt="5">
        <dgm:presLayoutVars>
          <dgm:bulletEnabled val="1"/>
        </dgm:presLayoutVars>
      </dgm:prSet>
      <dgm:spPr/>
    </dgm:pt>
    <dgm:pt modelId="{1CC97A7D-D707-4E5B-B168-86B6D5303834}" type="pres">
      <dgm:prSet presAssocID="{3D2E3C25-68C1-4AF0-80E0-526C26B3963C}" presName="FiveNodes_2_text" presStyleLbl="node1" presStyleIdx="4" presStyleCnt="5">
        <dgm:presLayoutVars>
          <dgm:bulletEnabled val="1"/>
        </dgm:presLayoutVars>
      </dgm:prSet>
      <dgm:spPr/>
    </dgm:pt>
    <dgm:pt modelId="{3FE73A15-C1AE-4821-B21F-2120A204D775}" type="pres">
      <dgm:prSet presAssocID="{3D2E3C25-68C1-4AF0-80E0-526C26B3963C}" presName="FiveNodes_3_text" presStyleLbl="node1" presStyleIdx="4" presStyleCnt="5">
        <dgm:presLayoutVars>
          <dgm:bulletEnabled val="1"/>
        </dgm:presLayoutVars>
      </dgm:prSet>
      <dgm:spPr/>
    </dgm:pt>
    <dgm:pt modelId="{FB9F943D-80E3-470E-A34C-5334E1A71FAA}" type="pres">
      <dgm:prSet presAssocID="{3D2E3C25-68C1-4AF0-80E0-526C26B3963C}" presName="FiveNodes_4_text" presStyleLbl="node1" presStyleIdx="4" presStyleCnt="5">
        <dgm:presLayoutVars>
          <dgm:bulletEnabled val="1"/>
        </dgm:presLayoutVars>
      </dgm:prSet>
      <dgm:spPr/>
    </dgm:pt>
    <dgm:pt modelId="{721246BE-0015-443F-AD7C-07CDD153B614}" type="pres">
      <dgm:prSet presAssocID="{3D2E3C25-68C1-4AF0-80E0-526C26B3963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BEE1B06-863F-4B37-BFE7-81B8E9980060}" type="presOf" srcId="{BB612068-FFDA-499C-91A6-72C0E021492A}" destId="{FB9F943D-80E3-470E-A34C-5334E1A71FAA}" srcOrd="1" destOrd="0" presId="urn:microsoft.com/office/officeart/2005/8/layout/vProcess5"/>
    <dgm:cxn modelId="{F2DBAF14-072C-4EDF-91E7-F5BDFE58857C}" type="presOf" srcId="{BB612068-FFDA-499C-91A6-72C0E021492A}" destId="{9C78A893-D79F-4D02-894C-55205C86650B}" srcOrd="0" destOrd="0" presId="urn:microsoft.com/office/officeart/2005/8/layout/vProcess5"/>
    <dgm:cxn modelId="{E8A02926-4A10-4BEA-917A-858E5A1071E3}" srcId="{3D2E3C25-68C1-4AF0-80E0-526C26B3963C}" destId="{994F8DDC-990A-4D10-A2F5-34F1BA5506F5}" srcOrd="2" destOrd="0" parTransId="{B8B46E93-29A6-4FB7-AFC9-D036C16C2CCD}" sibTransId="{AB8912D7-17F1-432B-85C6-B70D53DB3CB9}"/>
    <dgm:cxn modelId="{8590403D-0954-4468-B3C8-CC15F02F084B}" srcId="{3D2E3C25-68C1-4AF0-80E0-526C26B3963C}" destId="{CB146169-03E3-4D51-A669-E0234843FA37}" srcOrd="0" destOrd="0" parTransId="{3B9B3E9E-7FB2-4AD7-AD26-8C1C540F9681}" sibTransId="{528A682B-37D5-43DE-A027-DC1F1EAB23B4}"/>
    <dgm:cxn modelId="{A5980344-B8F4-4A5A-A383-505C6C7C0CBE}" type="presOf" srcId="{FE15CD6A-D393-49B6-A4E2-BB9EEA65B534}" destId="{49984E21-015F-4129-A0A1-0F313274A6C9}" srcOrd="0" destOrd="0" presId="urn:microsoft.com/office/officeart/2005/8/layout/vProcess5"/>
    <dgm:cxn modelId="{0929BB53-5FB0-4DB6-99C7-2A57ECDA861B}" type="presOf" srcId="{93483AD4-41BB-42BF-B2A6-B07738B1D1F6}" destId="{887E3BB0-A173-4111-8C77-97370AE9284B}" srcOrd="0" destOrd="0" presId="urn:microsoft.com/office/officeart/2005/8/layout/vProcess5"/>
    <dgm:cxn modelId="{CC1E1E76-A2C1-4CAC-9CD2-2DF59F2D1AC6}" type="presOf" srcId="{F9731F09-08C6-415A-8F56-AEB8C0391D30}" destId="{1CC97A7D-D707-4E5B-B168-86B6D5303834}" srcOrd="1" destOrd="0" presId="urn:microsoft.com/office/officeart/2005/8/layout/vProcess5"/>
    <dgm:cxn modelId="{46EA5E56-D822-475E-BBA4-2C08EA3E8A0D}" type="presOf" srcId="{2B9EFCB0-4B9C-4ACE-89BB-29BA98CF46EB}" destId="{721246BE-0015-443F-AD7C-07CDD153B614}" srcOrd="1" destOrd="0" presId="urn:microsoft.com/office/officeart/2005/8/layout/vProcess5"/>
    <dgm:cxn modelId="{368B8C77-D47C-42F7-A1E9-40D45C6356F3}" type="presOf" srcId="{528A682B-37D5-43DE-A027-DC1F1EAB23B4}" destId="{6AA68221-7C23-4996-A651-08F144B9E73C}" srcOrd="0" destOrd="0" presId="urn:microsoft.com/office/officeart/2005/8/layout/vProcess5"/>
    <dgm:cxn modelId="{13EA7FC0-5500-4984-9408-F26560F4355D}" type="presOf" srcId="{994F8DDC-990A-4D10-A2F5-34F1BA5506F5}" destId="{3FE73A15-C1AE-4821-B21F-2120A204D775}" srcOrd="1" destOrd="0" presId="urn:microsoft.com/office/officeart/2005/8/layout/vProcess5"/>
    <dgm:cxn modelId="{879C63C6-D7C8-48FB-A0CA-7801B65CCBC7}" type="presOf" srcId="{F9731F09-08C6-415A-8F56-AEB8C0391D30}" destId="{963819AB-13C8-4C34-AB1C-2D915A2E60B1}" srcOrd="0" destOrd="0" presId="urn:microsoft.com/office/officeart/2005/8/layout/vProcess5"/>
    <dgm:cxn modelId="{4E426AC9-B93F-4843-9A35-EE5E47ED0275}" type="presOf" srcId="{CB146169-03E3-4D51-A669-E0234843FA37}" destId="{93CC025C-2C41-4F8C-A335-CE1852606018}" srcOrd="1" destOrd="0" presId="urn:microsoft.com/office/officeart/2005/8/layout/vProcess5"/>
    <dgm:cxn modelId="{DA85A4CA-00F9-4519-B04E-681A7024A43A}" type="presOf" srcId="{994F8DDC-990A-4D10-A2F5-34F1BA5506F5}" destId="{2895D442-BA24-4BA7-9006-A3B7D040B4A1}" srcOrd="0" destOrd="0" presId="urn:microsoft.com/office/officeart/2005/8/layout/vProcess5"/>
    <dgm:cxn modelId="{F47694D0-486E-4478-A8D8-70157C8B6E52}" type="presOf" srcId="{2B9EFCB0-4B9C-4ACE-89BB-29BA98CF46EB}" destId="{86C4C684-0D6B-4A2F-AF44-263DAC4CDB35}" srcOrd="0" destOrd="0" presId="urn:microsoft.com/office/officeart/2005/8/layout/vProcess5"/>
    <dgm:cxn modelId="{E73B3FD3-F417-4BCF-954A-C033CEDE76BE}" srcId="{3D2E3C25-68C1-4AF0-80E0-526C26B3963C}" destId="{2B9EFCB0-4B9C-4ACE-89BB-29BA98CF46EB}" srcOrd="4" destOrd="0" parTransId="{CF4EB7EA-9359-4217-B555-9A6AE384DC0B}" sibTransId="{02E58244-7B33-4529-9C49-F3D01259A9A5}"/>
    <dgm:cxn modelId="{C05FC1D8-D0F4-4738-BB8A-A949A8C5993A}" type="presOf" srcId="{CB146169-03E3-4D51-A669-E0234843FA37}" destId="{CE3900F1-DE98-4134-8F5B-3FD41EA6D8BE}" srcOrd="0" destOrd="0" presId="urn:microsoft.com/office/officeart/2005/8/layout/vProcess5"/>
    <dgm:cxn modelId="{20C557E0-4B1B-493E-B893-AB9D955665D9}" type="presOf" srcId="{3D2E3C25-68C1-4AF0-80E0-526C26B3963C}" destId="{24F16DBC-9765-4A16-80A7-AF31CC177515}" srcOrd="0" destOrd="0" presId="urn:microsoft.com/office/officeart/2005/8/layout/vProcess5"/>
    <dgm:cxn modelId="{D44A42F7-9D67-4E04-93B9-8ACA64AB745B}" srcId="{3D2E3C25-68C1-4AF0-80E0-526C26B3963C}" destId="{BB612068-FFDA-499C-91A6-72C0E021492A}" srcOrd="3" destOrd="0" parTransId="{8656B3A8-BA98-49FC-B05A-3B7C3D85D73C}" sibTransId="{FE15CD6A-D393-49B6-A4E2-BB9EEA65B534}"/>
    <dgm:cxn modelId="{346595FB-7BE6-4D99-B9B9-50A54C5A0FA4}" type="presOf" srcId="{AB8912D7-17F1-432B-85C6-B70D53DB3CB9}" destId="{A8A85DA7-8F15-4360-AE25-866D61B5F697}" srcOrd="0" destOrd="0" presId="urn:microsoft.com/office/officeart/2005/8/layout/vProcess5"/>
    <dgm:cxn modelId="{982568FD-B660-4D08-A59C-4EE362E52749}" srcId="{3D2E3C25-68C1-4AF0-80E0-526C26B3963C}" destId="{F9731F09-08C6-415A-8F56-AEB8C0391D30}" srcOrd="1" destOrd="0" parTransId="{D5926C27-4018-4898-A045-C06A1848307F}" sibTransId="{93483AD4-41BB-42BF-B2A6-B07738B1D1F6}"/>
    <dgm:cxn modelId="{9583957E-B405-4359-8DE1-549BF980B454}" type="presParOf" srcId="{24F16DBC-9765-4A16-80A7-AF31CC177515}" destId="{4B064B21-8479-4F6B-B38C-134DABC0009C}" srcOrd="0" destOrd="0" presId="urn:microsoft.com/office/officeart/2005/8/layout/vProcess5"/>
    <dgm:cxn modelId="{46408ABE-E0B9-4782-B35B-6203F5444FCE}" type="presParOf" srcId="{24F16DBC-9765-4A16-80A7-AF31CC177515}" destId="{CE3900F1-DE98-4134-8F5B-3FD41EA6D8BE}" srcOrd="1" destOrd="0" presId="urn:microsoft.com/office/officeart/2005/8/layout/vProcess5"/>
    <dgm:cxn modelId="{1D32163C-DD2C-44A0-BC58-35841064D55F}" type="presParOf" srcId="{24F16DBC-9765-4A16-80A7-AF31CC177515}" destId="{963819AB-13C8-4C34-AB1C-2D915A2E60B1}" srcOrd="2" destOrd="0" presId="urn:microsoft.com/office/officeart/2005/8/layout/vProcess5"/>
    <dgm:cxn modelId="{E4D71217-EBC0-4BC6-AC23-2A2F1E25A412}" type="presParOf" srcId="{24F16DBC-9765-4A16-80A7-AF31CC177515}" destId="{2895D442-BA24-4BA7-9006-A3B7D040B4A1}" srcOrd="3" destOrd="0" presId="urn:microsoft.com/office/officeart/2005/8/layout/vProcess5"/>
    <dgm:cxn modelId="{A9FE3BA7-0CE7-4698-AC3C-33EBA242A336}" type="presParOf" srcId="{24F16DBC-9765-4A16-80A7-AF31CC177515}" destId="{9C78A893-D79F-4D02-894C-55205C86650B}" srcOrd="4" destOrd="0" presId="urn:microsoft.com/office/officeart/2005/8/layout/vProcess5"/>
    <dgm:cxn modelId="{76DB28D1-BC49-47D2-83F4-17E330104A60}" type="presParOf" srcId="{24F16DBC-9765-4A16-80A7-AF31CC177515}" destId="{86C4C684-0D6B-4A2F-AF44-263DAC4CDB35}" srcOrd="5" destOrd="0" presId="urn:microsoft.com/office/officeart/2005/8/layout/vProcess5"/>
    <dgm:cxn modelId="{29EDD2F5-9099-4338-8975-604D901CC433}" type="presParOf" srcId="{24F16DBC-9765-4A16-80A7-AF31CC177515}" destId="{6AA68221-7C23-4996-A651-08F144B9E73C}" srcOrd="6" destOrd="0" presId="urn:microsoft.com/office/officeart/2005/8/layout/vProcess5"/>
    <dgm:cxn modelId="{C5EF7079-EF53-407D-896B-245C7C7B142B}" type="presParOf" srcId="{24F16DBC-9765-4A16-80A7-AF31CC177515}" destId="{887E3BB0-A173-4111-8C77-97370AE9284B}" srcOrd="7" destOrd="0" presId="urn:microsoft.com/office/officeart/2005/8/layout/vProcess5"/>
    <dgm:cxn modelId="{1A33CACF-D9F4-40F4-A1B5-8B767968BE2E}" type="presParOf" srcId="{24F16DBC-9765-4A16-80A7-AF31CC177515}" destId="{A8A85DA7-8F15-4360-AE25-866D61B5F697}" srcOrd="8" destOrd="0" presId="urn:microsoft.com/office/officeart/2005/8/layout/vProcess5"/>
    <dgm:cxn modelId="{5D128D9C-C941-4D74-8B58-B9F510644971}" type="presParOf" srcId="{24F16DBC-9765-4A16-80A7-AF31CC177515}" destId="{49984E21-015F-4129-A0A1-0F313274A6C9}" srcOrd="9" destOrd="0" presId="urn:microsoft.com/office/officeart/2005/8/layout/vProcess5"/>
    <dgm:cxn modelId="{51B14F3D-6D54-4D71-B2A6-65FE200BB3FD}" type="presParOf" srcId="{24F16DBC-9765-4A16-80A7-AF31CC177515}" destId="{93CC025C-2C41-4F8C-A335-CE1852606018}" srcOrd="10" destOrd="0" presId="urn:microsoft.com/office/officeart/2005/8/layout/vProcess5"/>
    <dgm:cxn modelId="{E1B50481-14F9-4C2B-A62A-1418C5AD628F}" type="presParOf" srcId="{24F16DBC-9765-4A16-80A7-AF31CC177515}" destId="{1CC97A7D-D707-4E5B-B168-86B6D5303834}" srcOrd="11" destOrd="0" presId="urn:microsoft.com/office/officeart/2005/8/layout/vProcess5"/>
    <dgm:cxn modelId="{2D41EBE0-BB77-49E9-A710-934F515FD35B}" type="presParOf" srcId="{24F16DBC-9765-4A16-80A7-AF31CC177515}" destId="{3FE73A15-C1AE-4821-B21F-2120A204D775}" srcOrd="12" destOrd="0" presId="urn:microsoft.com/office/officeart/2005/8/layout/vProcess5"/>
    <dgm:cxn modelId="{EF5B4484-3BB8-4F61-B5B5-4D4BB90033EC}" type="presParOf" srcId="{24F16DBC-9765-4A16-80A7-AF31CC177515}" destId="{FB9F943D-80E3-470E-A34C-5334E1A71FAA}" srcOrd="13" destOrd="0" presId="urn:microsoft.com/office/officeart/2005/8/layout/vProcess5"/>
    <dgm:cxn modelId="{5DAFCE48-7C9D-4F0E-B2FF-15489569DA23}" type="presParOf" srcId="{24F16DBC-9765-4A16-80A7-AF31CC177515}" destId="{721246BE-0015-443F-AD7C-07CDD153B6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A75A2-4E3A-4C82-B23C-240966B10A4C}">
      <dsp:nvSpPr>
        <dsp:cNvPr id="0" name=""/>
        <dsp:cNvSpPr/>
      </dsp:nvSpPr>
      <dsp:spPr>
        <a:xfrm>
          <a:off x="4398336" y="28977"/>
          <a:ext cx="959009" cy="95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Prompt is sent via API Gateway endpoint</a:t>
          </a:r>
        </a:p>
      </dsp:txBody>
      <dsp:txXfrm>
        <a:off x="4398336" y="28977"/>
        <a:ext cx="959009" cy="959009"/>
      </dsp:txXfrm>
    </dsp:sp>
    <dsp:sp modelId="{E82E4848-CC07-4DF0-BC48-F03066AD8572}">
      <dsp:nvSpPr>
        <dsp:cNvPr id="0" name=""/>
        <dsp:cNvSpPr/>
      </dsp:nvSpPr>
      <dsp:spPr>
        <a:xfrm>
          <a:off x="2141646" y="1142"/>
          <a:ext cx="3596549" cy="3596549"/>
        </a:xfrm>
        <a:prstGeom prst="circularArrow">
          <a:avLst>
            <a:gd name="adj1" fmla="val 5200"/>
            <a:gd name="adj2" fmla="val 335874"/>
            <a:gd name="adj3" fmla="val 21293403"/>
            <a:gd name="adj4" fmla="val 19766098"/>
            <a:gd name="adj5" fmla="val 6066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40891-97FE-4ACF-A8E4-FE8DDAC97707}">
      <dsp:nvSpPr>
        <dsp:cNvPr id="0" name=""/>
        <dsp:cNvSpPr/>
      </dsp:nvSpPr>
      <dsp:spPr>
        <a:xfrm>
          <a:off x="4978002" y="1813006"/>
          <a:ext cx="959009" cy="95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API Gateway triggers AWS Lambda</a:t>
          </a:r>
        </a:p>
      </dsp:txBody>
      <dsp:txXfrm>
        <a:off x="4978002" y="1813006"/>
        <a:ext cx="959009" cy="959009"/>
      </dsp:txXfrm>
    </dsp:sp>
    <dsp:sp modelId="{0463BA48-6B92-4D1B-9A52-E23AC71E362A}">
      <dsp:nvSpPr>
        <dsp:cNvPr id="0" name=""/>
        <dsp:cNvSpPr/>
      </dsp:nvSpPr>
      <dsp:spPr>
        <a:xfrm>
          <a:off x="2141646" y="1142"/>
          <a:ext cx="3596549" cy="3596549"/>
        </a:xfrm>
        <a:prstGeom prst="circularArrow">
          <a:avLst>
            <a:gd name="adj1" fmla="val 5200"/>
            <a:gd name="adj2" fmla="val 335874"/>
            <a:gd name="adj3" fmla="val 4014865"/>
            <a:gd name="adj4" fmla="val 2253279"/>
            <a:gd name="adj5" fmla="val 6066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CB5F-FB70-4922-A7E2-13E0A09A7C4A}">
      <dsp:nvSpPr>
        <dsp:cNvPr id="0" name=""/>
        <dsp:cNvSpPr/>
      </dsp:nvSpPr>
      <dsp:spPr>
        <a:xfrm>
          <a:off x="3460416" y="2915597"/>
          <a:ext cx="959009" cy="95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Lambda uses Bedrock (Llama 3 8B) to generate content</a:t>
          </a:r>
        </a:p>
      </dsp:txBody>
      <dsp:txXfrm>
        <a:off x="3460416" y="2915597"/>
        <a:ext cx="959009" cy="959009"/>
      </dsp:txXfrm>
    </dsp:sp>
    <dsp:sp modelId="{D3CEF91D-123E-470D-8FE2-7781D25B36B4}">
      <dsp:nvSpPr>
        <dsp:cNvPr id="0" name=""/>
        <dsp:cNvSpPr/>
      </dsp:nvSpPr>
      <dsp:spPr>
        <a:xfrm>
          <a:off x="2141646" y="1142"/>
          <a:ext cx="3596549" cy="3596549"/>
        </a:xfrm>
        <a:prstGeom prst="circularArrow">
          <a:avLst>
            <a:gd name="adj1" fmla="val 5200"/>
            <a:gd name="adj2" fmla="val 335874"/>
            <a:gd name="adj3" fmla="val 8210847"/>
            <a:gd name="adj4" fmla="val 6449261"/>
            <a:gd name="adj5" fmla="val 6066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C494D-E14D-45FF-9964-AD13608A08E7}">
      <dsp:nvSpPr>
        <dsp:cNvPr id="0" name=""/>
        <dsp:cNvSpPr/>
      </dsp:nvSpPr>
      <dsp:spPr>
        <a:xfrm>
          <a:off x="1942830" y="1813006"/>
          <a:ext cx="959009" cy="95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Generated blog is stored in Amazon S3</a:t>
          </a:r>
        </a:p>
      </dsp:txBody>
      <dsp:txXfrm>
        <a:off x="1942830" y="1813006"/>
        <a:ext cx="959009" cy="959009"/>
      </dsp:txXfrm>
    </dsp:sp>
    <dsp:sp modelId="{81C51236-71FA-426E-A573-198A122B818A}">
      <dsp:nvSpPr>
        <dsp:cNvPr id="0" name=""/>
        <dsp:cNvSpPr/>
      </dsp:nvSpPr>
      <dsp:spPr>
        <a:xfrm>
          <a:off x="2141646" y="1142"/>
          <a:ext cx="3596549" cy="3596549"/>
        </a:xfrm>
        <a:prstGeom prst="circularArrow">
          <a:avLst>
            <a:gd name="adj1" fmla="val 5200"/>
            <a:gd name="adj2" fmla="val 335874"/>
            <a:gd name="adj3" fmla="val 12298029"/>
            <a:gd name="adj4" fmla="val 10770723"/>
            <a:gd name="adj5" fmla="val 6066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1CA58-5F29-41E5-A3C7-A5A035721684}">
      <dsp:nvSpPr>
        <dsp:cNvPr id="0" name=""/>
        <dsp:cNvSpPr/>
      </dsp:nvSpPr>
      <dsp:spPr>
        <a:xfrm>
          <a:off x="2522496" y="28977"/>
          <a:ext cx="959009" cy="959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5. Response is sent back via API Gateway</a:t>
          </a:r>
        </a:p>
      </dsp:txBody>
      <dsp:txXfrm>
        <a:off x="2522496" y="28977"/>
        <a:ext cx="959009" cy="959009"/>
      </dsp:txXfrm>
    </dsp:sp>
    <dsp:sp modelId="{D7443321-33EB-4381-9AEB-FCE0846D0D86}">
      <dsp:nvSpPr>
        <dsp:cNvPr id="0" name=""/>
        <dsp:cNvSpPr/>
      </dsp:nvSpPr>
      <dsp:spPr>
        <a:xfrm>
          <a:off x="2141646" y="1142"/>
          <a:ext cx="3596549" cy="3596549"/>
        </a:xfrm>
        <a:prstGeom prst="circularArrow">
          <a:avLst>
            <a:gd name="adj1" fmla="val 5200"/>
            <a:gd name="adj2" fmla="val 335874"/>
            <a:gd name="adj3" fmla="val 16865853"/>
            <a:gd name="adj4" fmla="val 15198273"/>
            <a:gd name="adj5" fmla="val 6066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C7416-6934-4B5F-9CE5-BEA2E16FF9B5}">
      <dsp:nvSpPr>
        <dsp:cNvPr id="0" name=""/>
        <dsp:cNvSpPr/>
      </dsp:nvSpPr>
      <dsp:spPr>
        <a:xfrm>
          <a:off x="976" y="1060903"/>
          <a:ext cx="2082571" cy="12495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Lambda packaged with Bedrock SDK and Python libraries</a:t>
          </a:r>
        </a:p>
      </dsp:txBody>
      <dsp:txXfrm>
        <a:off x="37574" y="1097501"/>
        <a:ext cx="2009375" cy="1176346"/>
      </dsp:txXfrm>
    </dsp:sp>
    <dsp:sp modelId="{6C88E604-0274-4923-8DDC-19B0E0769982}">
      <dsp:nvSpPr>
        <dsp:cNvPr id="0" name=""/>
        <dsp:cNvSpPr/>
      </dsp:nvSpPr>
      <dsp:spPr>
        <a:xfrm>
          <a:off x="2266814" y="1427435"/>
          <a:ext cx="441505" cy="51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66814" y="1530730"/>
        <a:ext cx="309054" cy="309887"/>
      </dsp:txXfrm>
    </dsp:sp>
    <dsp:sp modelId="{4DDACA25-D24B-4BD3-AFAE-2DE17C92F4BE}">
      <dsp:nvSpPr>
        <dsp:cNvPr id="0" name=""/>
        <dsp:cNvSpPr/>
      </dsp:nvSpPr>
      <dsp:spPr>
        <a:xfrm>
          <a:off x="2916576" y="1060903"/>
          <a:ext cx="2082571" cy="12495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Environment variables managed with IAM roles and secrets</a:t>
          </a:r>
        </a:p>
      </dsp:txBody>
      <dsp:txXfrm>
        <a:off x="2953174" y="1097501"/>
        <a:ext cx="2009375" cy="1176346"/>
      </dsp:txXfrm>
    </dsp:sp>
    <dsp:sp modelId="{314789F9-A1B2-4201-9B1B-5595E709FABF}">
      <dsp:nvSpPr>
        <dsp:cNvPr id="0" name=""/>
        <dsp:cNvSpPr/>
      </dsp:nvSpPr>
      <dsp:spPr>
        <a:xfrm rot="5400000">
          <a:off x="3737109" y="2456225"/>
          <a:ext cx="441505" cy="51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802919" y="2493711"/>
        <a:ext cx="309887" cy="309054"/>
      </dsp:txXfrm>
    </dsp:sp>
    <dsp:sp modelId="{F5D13408-F29A-4F72-A31F-6D15AFD19269}">
      <dsp:nvSpPr>
        <dsp:cNvPr id="0" name=""/>
        <dsp:cNvSpPr/>
      </dsp:nvSpPr>
      <dsp:spPr>
        <a:xfrm>
          <a:off x="2916576" y="3143474"/>
          <a:ext cx="2082571" cy="12495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S3 bucket structured for input, output, and logs</a:t>
          </a:r>
        </a:p>
      </dsp:txBody>
      <dsp:txXfrm>
        <a:off x="2953174" y="3180072"/>
        <a:ext cx="2009375" cy="1176346"/>
      </dsp:txXfrm>
    </dsp:sp>
    <dsp:sp modelId="{27E244F1-7857-4A80-AEE0-3A579DC8B359}">
      <dsp:nvSpPr>
        <dsp:cNvPr id="0" name=""/>
        <dsp:cNvSpPr/>
      </dsp:nvSpPr>
      <dsp:spPr>
        <a:xfrm rot="10800000">
          <a:off x="2291804" y="3510006"/>
          <a:ext cx="441505" cy="5164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424255" y="3613301"/>
        <a:ext cx="309054" cy="309887"/>
      </dsp:txXfrm>
    </dsp:sp>
    <dsp:sp modelId="{1298EC80-66CB-494E-ABB4-78D3D10BF35A}">
      <dsp:nvSpPr>
        <dsp:cNvPr id="0" name=""/>
        <dsp:cNvSpPr/>
      </dsp:nvSpPr>
      <dsp:spPr>
        <a:xfrm>
          <a:off x="976" y="3143474"/>
          <a:ext cx="2082571" cy="12495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CORS configured for frontend access via API Gateway</a:t>
          </a:r>
        </a:p>
      </dsp:txBody>
      <dsp:txXfrm>
        <a:off x="37574" y="3180072"/>
        <a:ext cx="2009375" cy="1176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CE76C-BB80-46F3-A919-BD59888F6A98}">
      <dsp:nvSpPr>
        <dsp:cNvPr id="0" name=""/>
        <dsp:cNvSpPr/>
      </dsp:nvSpPr>
      <dsp:spPr>
        <a:xfrm>
          <a:off x="0" y="21113"/>
          <a:ext cx="729302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Streamlit - UI for interaction</a:t>
          </a:r>
        </a:p>
      </dsp:txBody>
      <dsp:txXfrm>
        <a:off x="26930" y="48043"/>
        <a:ext cx="7239163" cy="497795"/>
      </dsp:txXfrm>
    </dsp:sp>
    <dsp:sp modelId="{C8B70DC2-ED3F-4AF3-9B06-FE9251D0ECD2}">
      <dsp:nvSpPr>
        <dsp:cNvPr id="0" name=""/>
        <dsp:cNvSpPr/>
      </dsp:nvSpPr>
      <dsp:spPr>
        <a:xfrm>
          <a:off x="0" y="639008"/>
          <a:ext cx="729302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OpenAI GPT-3.5 Turbo for blog generation</a:t>
          </a:r>
        </a:p>
      </dsp:txBody>
      <dsp:txXfrm>
        <a:off x="26930" y="665938"/>
        <a:ext cx="7239163" cy="497795"/>
      </dsp:txXfrm>
    </dsp:sp>
    <dsp:sp modelId="{D79E8842-BB31-4BEC-B4AF-C1FC37BADEBF}">
      <dsp:nvSpPr>
        <dsp:cNvPr id="0" name=""/>
        <dsp:cNvSpPr/>
      </dsp:nvSpPr>
      <dsp:spPr>
        <a:xfrm>
          <a:off x="0" y="1256903"/>
          <a:ext cx="729302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Google Gemini 1.5 Flash model</a:t>
          </a:r>
        </a:p>
      </dsp:txBody>
      <dsp:txXfrm>
        <a:off x="26930" y="1283833"/>
        <a:ext cx="7239163" cy="497795"/>
      </dsp:txXfrm>
    </dsp:sp>
    <dsp:sp modelId="{B6678661-404C-4001-9AE4-A1BB15D0E144}">
      <dsp:nvSpPr>
        <dsp:cNvPr id="0" name=""/>
        <dsp:cNvSpPr/>
      </dsp:nvSpPr>
      <dsp:spPr>
        <a:xfrm>
          <a:off x="0" y="1874798"/>
          <a:ext cx="729302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SentenceTransformers for topic similarity</a:t>
          </a:r>
        </a:p>
      </dsp:txBody>
      <dsp:txXfrm>
        <a:off x="26930" y="1901728"/>
        <a:ext cx="7239163" cy="497795"/>
      </dsp:txXfrm>
    </dsp:sp>
    <dsp:sp modelId="{D8EC7B05-1B56-467E-8017-F2C9F5DD628E}">
      <dsp:nvSpPr>
        <dsp:cNvPr id="0" name=""/>
        <dsp:cNvSpPr/>
      </dsp:nvSpPr>
      <dsp:spPr>
        <a:xfrm>
          <a:off x="0" y="2492694"/>
          <a:ext cx="729302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TextStat for readability metrics</a:t>
          </a:r>
        </a:p>
      </dsp:txBody>
      <dsp:txXfrm>
        <a:off x="26930" y="2519624"/>
        <a:ext cx="7239163" cy="497795"/>
      </dsp:txXfrm>
    </dsp:sp>
    <dsp:sp modelId="{404E4C55-CA24-4361-83E6-297878566DDD}">
      <dsp:nvSpPr>
        <dsp:cNvPr id="0" name=""/>
        <dsp:cNvSpPr/>
      </dsp:nvSpPr>
      <dsp:spPr>
        <a:xfrm>
          <a:off x="0" y="3110589"/>
          <a:ext cx="729302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DistilBERT (HuggingFace) for sentiment</a:t>
          </a:r>
        </a:p>
      </dsp:txBody>
      <dsp:txXfrm>
        <a:off x="26930" y="3137519"/>
        <a:ext cx="7239163" cy="497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D2EAA-F9B5-465D-9DBB-B7BD1E9B1A09}">
      <dsp:nvSpPr>
        <dsp:cNvPr id="0" name=""/>
        <dsp:cNvSpPr/>
      </dsp:nvSpPr>
      <dsp:spPr>
        <a:xfrm>
          <a:off x="2369600" y="8174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860459"/>
        <a:ext cx="27198" cy="5439"/>
      </dsp:txXfrm>
    </dsp:sp>
    <dsp:sp modelId="{5E43D5AF-DF1C-4F05-B420-D87F344F7269}">
      <dsp:nvSpPr>
        <dsp:cNvPr id="0" name=""/>
        <dsp:cNvSpPr/>
      </dsp:nvSpPr>
      <dsp:spPr>
        <a:xfrm>
          <a:off x="6282" y="1536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Blog generation from prompt using OpenAI &amp; Gemini</a:t>
          </a:r>
        </a:p>
      </dsp:txBody>
      <dsp:txXfrm>
        <a:off x="6282" y="153643"/>
        <a:ext cx="2365117" cy="1419070"/>
      </dsp:txXfrm>
    </dsp:sp>
    <dsp:sp modelId="{5B8E5E0B-CF26-4B93-8860-D4428D90EA85}">
      <dsp:nvSpPr>
        <dsp:cNvPr id="0" name=""/>
        <dsp:cNvSpPr/>
      </dsp:nvSpPr>
      <dsp:spPr>
        <a:xfrm>
          <a:off x="5278694" y="8174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860459"/>
        <a:ext cx="27198" cy="5439"/>
      </dsp:txXfrm>
    </dsp:sp>
    <dsp:sp modelId="{7A8D2FF3-B681-4692-8060-C7190E65E209}">
      <dsp:nvSpPr>
        <dsp:cNvPr id="0" name=""/>
        <dsp:cNvSpPr/>
      </dsp:nvSpPr>
      <dsp:spPr>
        <a:xfrm>
          <a:off x="2915376" y="153643"/>
          <a:ext cx="2365117" cy="1419070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Readability analysis with multiple metrics</a:t>
          </a:r>
        </a:p>
      </dsp:txBody>
      <dsp:txXfrm>
        <a:off x="2915376" y="153643"/>
        <a:ext cx="2365117" cy="1419070"/>
      </dsp:txXfrm>
    </dsp:sp>
    <dsp:sp modelId="{10685D7D-D325-4387-A4AF-895FD46E2535}">
      <dsp:nvSpPr>
        <dsp:cNvPr id="0" name=""/>
        <dsp:cNvSpPr/>
      </dsp:nvSpPr>
      <dsp:spPr>
        <a:xfrm>
          <a:off x="1188841" y="15709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1824882"/>
        <a:ext cx="292178" cy="5439"/>
      </dsp:txXfrm>
    </dsp:sp>
    <dsp:sp modelId="{CC8E4DC9-17B7-46E5-AD23-E74213E7FE31}">
      <dsp:nvSpPr>
        <dsp:cNvPr id="0" name=""/>
        <dsp:cNvSpPr/>
      </dsp:nvSpPr>
      <dsp:spPr>
        <a:xfrm>
          <a:off x="5824470" y="153643"/>
          <a:ext cx="2365117" cy="1419070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Lexical diversity calculation</a:t>
          </a:r>
        </a:p>
      </dsp:txBody>
      <dsp:txXfrm>
        <a:off x="5824470" y="153643"/>
        <a:ext cx="2365117" cy="1419070"/>
      </dsp:txXfrm>
    </dsp:sp>
    <dsp:sp modelId="{9B03A161-1440-451D-AEE3-DE5584D5A7AB}">
      <dsp:nvSpPr>
        <dsp:cNvPr id="0" name=""/>
        <dsp:cNvSpPr/>
      </dsp:nvSpPr>
      <dsp:spPr>
        <a:xfrm>
          <a:off x="2369600" y="27805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2823506"/>
        <a:ext cx="27198" cy="5439"/>
      </dsp:txXfrm>
    </dsp:sp>
    <dsp:sp modelId="{F741B56A-CADE-47E1-95D5-2BDEBDC9DC6F}">
      <dsp:nvSpPr>
        <dsp:cNvPr id="0" name=""/>
        <dsp:cNvSpPr/>
      </dsp:nvSpPr>
      <dsp:spPr>
        <a:xfrm>
          <a:off x="6282" y="2116690"/>
          <a:ext cx="2365117" cy="1419070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Semantic topic relevance via cosine similarity</a:t>
          </a:r>
        </a:p>
      </dsp:txBody>
      <dsp:txXfrm>
        <a:off x="6282" y="2116690"/>
        <a:ext cx="2365117" cy="1419070"/>
      </dsp:txXfrm>
    </dsp:sp>
    <dsp:sp modelId="{8F1CE8D6-B053-4D11-A147-EC3C7D64E4FA}">
      <dsp:nvSpPr>
        <dsp:cNvPr id="0" name=""/>
        <dsp:cNvSpPr/>
      </dsp:nvSpPr>
      <dsp:spPr>
        <a:xfrm>
          <a:off x="5278694" y="27805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2823506"/>
        <a:ext cx="27198" cy="5439"/>
      </dsp:txXfrm>
    </dsp:sp>
    <dsp:sp modelId="{F0E031D8-543F-4486-99E4-8711CD359D52}">
      <dsp:nvSpPr>
        <dsp:cNvPr id="0" name=""/>
        <dsp:cNvSpPr/>
      </dsp:nvSpPr>
      <dsp:spPr>
        <a:xfrm>
          <a:off x="2915376" y="2116690"/>
          <a:ext cx="2365117" cy="1419070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Sentiment classification</a:t>
          </a:r>
        </a:p>
      </dsp:txBody>
      <dsp:txXfrm>
        <a:off x="2915376" y="2116690"/>
        <a:ext cx="2365117" cy="1419070"/>
      </dsp:txXfrm>
    </dsp:sp>
    <dsp:sp modelId="{D207F34F-DF26-4954-B715-BE9D77D6E6A4}">
      <dsp:nvSpPr>
        <dsp:cNvPr id="0" name=""/>
        <dsp:cNvSpPr/>
      </dsp:nvSpPr>
      <dsp:spPr>
        <a:xfrm>
          <a:off x="5824470" y="2116690"/>
          <a:ext cx="2365117" cy="141907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Hallucination detection (fact-check each sentence)</a:t>
          </a:r>
        </a:p>
      </dsp:txBody>
      <dsp:txXfrm>
        <a:off x="5824470" y="2116690"/>
        <a:ext cx="2365117" cy="14190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59AA7-AAD9-4DB5-9E8F-26C9AB9AF2E9}">
      <dsp:nvSpPr>
        <dsp:cNvPr id="0" name=""/>
        <dsp:cNvSpPr/>
      </dsp:nvSpPr>
      <dsp:spPr>
        <a:xfrm>
          <a:off x="0" y="1191"/>
          <a:ext cx="7293023" cy="507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08ECA-100B-4B35-AD1B-5F552A77AD44}">
      <dsp:nvSpPr>
        <dsp:cNvPr id="0" name=""/>
        <dsp:cNvSpPr/>
      </dsp:nvSpPr>
      <dsp:spPr>
        <a:xfrm>
          <a:off x="153585" y="115428"/>
          <a:ext cx="279246" cy="279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49D5E-97D5-4CD0-8AFB-26D852AB9BCA}">
      <dsp:nvSpPr>
        <dsp:cNvPr id="0" name=""/>
        <dsp:cNvSpPr/>
      </dsp:nvSpPr>
      <dsp:spPr>
        <a:xfrm>
          <a:off x="586417" y="1191"/>
          <a:ext cx="6706605" cy="507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34" tIns="53734" rIns="53734" bIns="537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Flesch Reading Ease</a:t>
          </a:r>
        </a:p>
      </dsp:txBody>
      <dsp:txXfrm>
        <a:off x="586417" y="1191"/>
        <a:ext cx="6706605" cy="507720"/>
      </dsp:txXfrm>
    </dsp:sp>
    <dsp:sp modelId="{853DFFD8-F6B2-4001-9BFD-5BC768F63711}">
      <dsp:nvSpPr>
        <dsp:cNvPr id="0" name=""/>
        <dsp:cNvSpPr/>
      </dsp:nvSpPr>
      <dsp:spPr>
        <a:xfrm>
          <a:off x="0" y="635842"/>
          <a:ext cx="7293023" cy="507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5D9B3-D13E-42C8-8EA0-832F709C8240}">
      <dsp:nvSpPr>
        <dsp:cNvPr id="0" name=""/>
        <dsp:cNvSpPr/>
      </dsp:nvSpPr>
      <dsp:spPr>
        <a:xfrm>
          <a:off x="153585" y="750079"/>
          <a:ext cx="279246" cy="279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A0ACE-50D1-457B-90D8-AD756498B27F}">
      <dsp:nvSpPr>
        <dsp:cNvPr id="0" name=""/>
        <dsp:cNvSpPr/>
      </dsp:nvSpPr>
      <dsp:spPr>
        <a:xfrm>
          <a:off x="586417" y="635842"/>
          <a:ext cx="6706605" cy="507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34" tIns="53734" rIns="53734" bIns="537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Flesch-Kincaid Grade</a:t>
          </a:r>
        </a:p>
      </dsp:txBody>
      <dsp:txXfrm>
        <a:off x="586417" y="635842"/>
        <a:ext cx="6706605" cy="507720"/>
      </dsp:txXfrm>
    </dsp:sp>
    <dsp:sp modelId="{32400F62-203A-4ADF-A3C0-A2F087C47A6C}">
      <dsp:nvSpPr>
        <dsp:cNvPr id="0" name=""/>
        <dsp:cNvSpPr/>
      </dsp:nvSpPr>
      <dsp:spPr>
        <a:xfrm>
          <a:off x="0" y="1270493"/>
          <a:ext cx="7293023" cy="507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8CD19-EE0E-4460-8DAE-ACF180724749}">
      <dsp:nvSpPr>
        <dsp:cNvPr id="0" name=""/>
        <dsp:cNvSpPr/>
      </dsp:nvSpPr>
      <dsp:spPr>
        <a:xfrm>
          <a:off x="153585" y="1384730"/>
          <a:ext cx="279246" cy="279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56F2-22F1-4EFC-8483-0D72180CA688}">
      <dsp:nvSpPr>
        <dsp:cNvPr id="0" name=""/>
        <dsp:cNvSpPr/>
      </dsp:nvSpPr>
      <dsp:spPr>
        <a:xfrm>
          <a:off x="586417" y="1270493"/>
          <a:ext cx="6706605" cy="507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34" tIns="53734" rIns="53734" bIns="537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SMOG Index</a:t>
          </a:r>
        </a:p>
      </dsp:txBody>
      <dsp:txXfrm>
        <a:off x="586417" y="1270493"/>
        <a:ext cx="6706605" cy="507720"/>
      </dsp:txXfrm>
    </dsp:sp>
    <dsp:sp modelId="{2BE77A3B-CE03-43BF-9390-232170657822}">
      <dsp:nvSpPr>
        <dsp:cNvPr id="0" name=""/>
        <dsp:cNvSpPr/>
      </dsp:nvSpPr>
      <dsp:spPr>
        <a:xfrm>
          <a:off x="0" y="1905144"/>
          <a:ext cx="7293023" cy="507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25C7F8-0536-4686-A6DF-6500280B9368}">
      <dsp:nvSpPr>
        <dsp:cNvPr id="0" name=""/>
        <dsp:cNvSpPr/>
      </dsp:nvSpPr>
      <dsp:spPr>
        <a:xfrm>
          <a:off x="153585" y="2019381"/>
          <a:ext cx="279246" cy="279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70DF0-1153-4479-B5C2-6FC29D7384F1}">
      <dsp:nvSpPr>
        <dsp:cNvPr id="0" name=""/>
        <dsp:cNvSpPr/>
      </dsp:nvSpPr>
      <dsp:spPr>
        <a:xfrm>
          <a:off x="586417" y="1905144"/>
          <a:ext cx="6706605" cy="507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34" tIns="53734" rIns="53734" bIns="537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Dale-Chall Score</a:t>
          </a:r>
        </a:p>
      </dsp:txBody>
      <dsp:txXfrm>
        <a:off x="586417" y="1905144"/>
        <a:ext cx="6706605" cy="507720"/>
      </dsp:txXfrm>
    </dsp:sp>
    <dsp:sp modelId="{C4077B75-A103-4C3F-B15E-9D186597794F}">
      <dsp:nvSpPr>
        <dsp:cNvPr id="0" name=""/>
        <dsp:cNvSpPr/>
      </dsp:nvSpPr>
      <dsp:spPr>
        <a:xfrm>
          <a:off x="0" y="2539794"/>
          <a:ext cx="7293023" cy="507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A1AFE-344A-4B61-91A5-EBF8DAB3401E}">
      <dsp:nvSpPr>
        <dsp:cNvPr id="0" name=""/>
        <dsp:cNvSpPr/>
      </dsp:nvSpPr>
      <dsp:spPr>
        <a:xfrm>
          <a:off x="153585" y="2654032"/>
          <a:ext cx="279246" cy="279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D4465-5D8B-442F-914D-906834FC4B0D}">
      <dsp:nvSpPr>
        <dsp:cNvPr id="0" name=""/>
        <dsp:cNvSpPr/>
      </dsp:nvSpPr>
      <dsp:spPr>
        <a:xfrm>
          <a:off x="586417" y="2539794"/>
          <a:ext cx="6706605" cy="507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34" tIns="53734" rIns="53734" bIns="537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Lexical Diversity = Unique Words / Total Words</a:t>
          </a:r>
        </a:p>
      </dsp:txBody>
      <dsp:txXfrm>
        <a:off x="586417" y="2539794"/>
        <a:ext cx="6706605" cy="507720"/>
      </dsp:txXfrm>
    </dsp:sp>
    <dsp:sp modelId="{9416BBBF-515B-4CA2-A5A8-CAC41FB69FA4}">
      <dsp:nvSpPr>
        <dsp:cNvPr id="0" name=""/>
        <dsp:cNvSpPr/>
      </dsp:nvSpPr>
      <dsp:spPr>
        <a:xfrm>
          <a:off x="0" y="3174445"/>
          <a:ext cx="7293023" cy="5077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572C0-17FF-4DFB-AF1D-44440D36C794}">
      <dsp:nvSpPr>
        <dsp:cNvPr id="0" name=""/>
        <dsp:cNvSpPr/>
      </dsp:nvSpPr>
      <dsp:spPr>
        <a:xfrm>
          <a:off x="153585" y="3288682"/>
          <a:ext cx="279246" cy="2792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DE0FE-B2BE-4DF5-AF66-5F665A64CAFA}">
      <dsp:nvSpPr>
        <dsp:cNvPr id="0" name=""/>
        <dsp:cNvSpPr/>
      </dsp:nvSpPr>
      <dsp:spPr>
        <a:xfrm>
          <a:off x="586417" y="3174445"/>
          <a:ext cx="6706605" cy="507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734" tIns="53734" rIns="53734" bIns="537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Cosine Similarity for Topic Relevance</a:t>
          </a:r>
        </a:p>
      </dsp:txBody>
      <dsp:txXfrm>
        <a:off x="586417" y="3174445"/>
        <a:ext cx="6706605" cy="507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57AA5-F9A5-4E28-972D-DE4CBB8FFA22}">
      <dsp:nvSpPr>
        <dsp:cNvPr id="0" name=""/>
        <dsp:cNvSpPr/>
      </dsp:nvSpPr>
      <dsp:spPr>
        <a:xfrm>
          <a:off x="0" y="2301"/>
          <a:ext cx="364683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DF31B-889A-4F22-90A7-394BBE781FEF}">
      <dsp:nvSpPr>
        <dsp:cNvPr id="0" name=""/>
        <dsp:cNvSpPr/>
      </dsp:nvSpPr>
      <dsp:spPr>
        <a:xfrm>
          <a:off x="352902" y="264791"/>
          <a:ext cx="641640" cy="641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E9E9C-4F8F-4A0B-92E7-804B3E40C87A}">
      <dsp:nvSpPr>
        <dsp:cNvPr id="0" name=""/>
        <dsp:cNvSpPr/>
      </dsp:nvSpPr>
      <dsp:spPr>
        <a:xfrm>
          <a:off x="1347445" y="2301"/>
          <a:ext cx="229938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Each sentence in the blog is fact-checked</a:t>
          </a:r>
        </a:p>
      </dsp:txBody>
      <dsp:txXfrm>
        <a:off x="1347445" y="2301"/>
        <a:ext cx="2299389" cy="1166619"/>
      </dsp:txXfrm>
    </dsp:sp>
    <dsp:sp modelId="{D7E580B1-2EBA-40CF-B4CE-77EC7F00811F}">
      <dsp:nvSpPr>
        <dsp:cNvPr id="0" name=""/>
        <dsp:cNvSpPr/>
      </dsp:nvSpPr>
      <dsp:spPr>
        <a:xfrm>
          <a:off x="0" y="1460576"/>
          <a:ext cx="364683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2A762-463F-408A-9855-98A6D33BCF4E}">
      <dsp:nvSpPr>
        <dsp:cNvPr id="0" name=""/>
        <dsp:cNvSpPr/>
      </dsp:nvSpPr>
      <dsp:spPr>
        <a:xfrm>
          <a:off x="352902" y="1723065"/>
          <a:ext cx="641640" cy="641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042C9-89BB-4C96-92B4-0BCF2D9EE5FF}">
      <dsp:nvSpPr>
        <dsp:cNvPr id="0" name=""/>
        <dsp:cNvSpPr/>
      </dsp:nvSpPr>
      <dsp:spPr>
        <a:xfrm>
          <a:off x="1347445" y="1460576"/>
          <a:ext cx="229938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GPT model is prompted to classify sentence as: True, False, or Unverifiable</a:t>
          </a:r>
        </a:p>
      </dsp:txBody>
      <dsp:txXfrm>
        <a:off x="1347445" y="1460576"/>
        <a:ext cx="2299389" cy="1166619"/>
      </dsp:txXfrm>
    </dsp:sp>
    <dsp:sp modelId="{4878EC57-302C-4234-841F-28E8F396A1F5}">
      <dsp:nvSpPr>
        <dsp:cNvPr id="0" name=""/>
        <dsp:cNvSpPr/>
      </dsp:nvSpPr>
      <dsp:spPr>
        <a:xfrm>
          <a:off x="0" y="2918850"/>
          <a:ext cx="364683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CE218-BAB7-4B31-88DF-5A0937D17EA1}">
      <dsp:nvSpPr>
        <dsp:cNvPr id="0" name=""/>
        <dsp:cNvSpPr/>
      </dsp:nvSpPr>
      <dsp:spPr>
        <a:xfrm>
          <a:off x="352902" y="3181340"/>
          <a:ext cx="641640" cy="641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9F4EF-9CDA-4E01-B510-9934B8D24F4D}">
      <dsp:nvSpPr>
        <dsp:cNvPr id="0" name=""/>
        <dsp:cNvSpPr/>
      </dsp:nvSpPr>
      <dsp:spPr>
        <a:xfrm>
          <a:off x="1347445" y="2918850"/>
          <a:ext cx="229938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Helps in identifying potential AI hallucinations</a:t>
          </a:r>
        </a:p>
      </dsp:txBody>
      <dsp:txXfrm>
        <a:off x="1347445" y="2918850"/>
        <a:ext cx="2299389" cy="1166619"/>
      </dsp:txXfrm>
    </dsp:sp>
    <dsp:sp modelId="{265EEB6B-A3DC-4A5C-9DF0-113B4E3A58E5}">
      <dsp:nvSpPr>
        <dsp:cNvPr id="0" name=""/>
        <dsp:cNvSpPr/>
      </dsp:nvSpPr>
      <dsp:spPr>
        <a:xfrm>
          <a:off x="0" y="4377125"/>
          <a:ext cx="364683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D2369-4C91-40FD-813E-B00660359EFE}">
      <dsp:nvSpPr>
        <dsp:cNvPr id="0" name=""/>
        <dsp:cNvSpPr/>
      </dsp:nvSpPr>
      <dsp:spPr>
        <a:xfrm>
          <a:off x="352902" y="4639614"/>
          <a:ext cx="641640" cy="641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3A53A-9BD8-4D3E-9009-61872F2EADB0}">
      <dsp:nvSpPr>
        <dsp:cNvPr id="0" name=""/>
        <dsp:cNvSpPr/>
      </dsp:nvSpPr>
      <dsp:spPr>
        <a:xfrm>
          <a:off x="1347445" y="4377125"/>
          <a:ext cx="229938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Output visualized with ✅ ❌ ⚠️ indicators</a:t>
          </a:r>
        </a:p>
      </dsp:txBody>
      <dsp:txXfrm>
        <a:off x="1347445" y="4377125"/>
        <a:ext cx="2299389" cy="11666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900F1-DE98-4134-8F5B-3FD41EA6D8BE}">
      <dsp:nvSpPr>
        <dsp:cNvPr id="0" name=""/>
        <dsp:cNvSpPr/>
      </dsp:nvSpPr>
      <dsp:spPr>
        <a:xfrm>
          <a:off x="0" y="0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Compare outputs of LLMs objectively</a:t>
          </a:r>
        </a:p>
      </dsp:txBody>
      <dsp:txXfrm>
        <a:off x="19451" y="19451"/>
        <a:ext cx="5516512" cy="625190"/>
      </dsp:txXfrm>
    </dsp:sp>
    <dsp:sp modelId="{963819AB-13C8-4C34-AB1C-2D915A2E60B1}">
      <dsp:nvSpPr>
        <dsp:cNvPr id="0" name=""/>
        <dsp:cNvSpPr/>
      </dsp:nvSpPr>
      <dsp:spPr>
        <a:xfrm>
          <a:off x="471262" y="756328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Ensure factual correctness in AI-generated blogs</a:t>
          </a:r>
        </a:p>
      </dsp:txBody>
      <dsp:txXfrm>
        <a:off x="490713" y="775779"/>
        <a:ext cx="5368995" cy="625190"/>
      </dsp:txXfrm>
    </dsp:sp>
    <dsp:sp modelId="{2895D442-BA24-4BA7-9006-A3B7D040B4A1}">
      <dsp:nvSpPr>
        <dsp:cNvPr id="0" name=""/>
        <dsp:cNvSpPr/>
      </dsp:nvSpPr>
      <dsp:spPr>
        <a:xfrm>
          <a:off x="942525" y="1512656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Evaluate readability and quality</a:t>
          </a:r>
        </a:p>
      </dsp:txBody>
      <dsp:txXfrm>
        <a:off x="961976" y="1532107"/>
        <a:ext cx="5368995" cy="625190"/>
      </dsp:txXfrm>
    </dsp:sp>
    <dsp:sp modelId="{9C78A893-D79F-4D02-894C-55205C86650B}">
      <dsp:nvSpPr>
        <dsp:cNvPr id="0" name=""/>
        <dsp:cNvSpPr/>
      </dsp:nvSpPr>
      <dsp:spPr>
        <a:xfrm>
          <a:off x="1413787" y="2268984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Useful for AI content auditing &amp; validation</a:t>
          </a:r>
        </a:p>
      </dsp:txBody>
      <dsp:txXfrm>
        <a:off x="1433238" y="2288435"/>
        <a:ext cx="5368995" cy="625190"/>
      </dsp:txXfrm>
    </dsp:sp>
    <dsp:sp modelId="{86C4C684-0D6B-4A2F-AF44-263DAC4CDB35}">
      <dsp:nvSpPr>
        <dsp:cNvPr id="0" name=""/>
        <dsp:cNvSpPr/>
      </dsp:nvSpPr>
      <dsp:spPr>
        <a:xfrm>
          <a:off x="1885050" y="3025312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Great for content creators &amp; AI researchers</a:t>
          </a:r>
        </a:p>
      </dsp:txBody>
      <dsp:txXfrm>
        <a:off x="1904501" y="3044763"/>
        <a:ext cx="5368995" cy="625190"/>
      </dsp:txXfrm>
    </dsp:sp>
    <dsp:sp modelId="{6AA68221-7C23-4996-A651-08F144B9E73C}">
      <dsp:nvSpPr>
        <dsp:cNvPr id="0" name=""/>
        <dsp:cNvSpPr/>
      </dsp:nvSpPr>
      <dsp:spPr>
        <a:xfrm>
          <a:off x="5879160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976283" y="485156"/>
        <a:ext cx="237414" cy="324824"/>
      </dsp:txXfrm>
    </dsp:sp>
    <dsp:sp modelId="{887E3BB0-A173-4111-8C77-97370AE9284B}">
      <dsp:nvSpPr>
        <dsp:cNvPr id="0" name=""/>
        <dsp:cNvSpPr/>
      </dsp:nvSpPr>
      <dsp:spPr>
        <a:xfrm>
          <a:off x="6350422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447545" y="1241484"/>
        <a:ext cx="237414" cy="324824"/>
      </dsp:txXfrm>
    </dsp:sp>
    <dsp:sp modelId="{A8A85DA7-8F15-4360-AE25-866D61B5F697}">
      <dsp:nvSpPr>
        <dsp:cNvPr id="0" name=""/>
        <dsp:cNvSpPr/>
      </dsp:nvSpPr>
      <dsp:spPr>
        <a:xfrm>
          <a:off x="6821685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8808" y="1986744"/>
        <a:ext cx="237414" cy="324824"/>
      </dsp:txXfrm>
    </dsp:sp>
    <dsp:sp modelId="{49984E21-015F-4129-A0A1-0F313274A6C9}">
      <dsp:nvSpPr>
        <dsp:cNvPr id="0" name=""/>
        <dsp:cNvSpPr/>
      </dsp:nvSpPr>
      <dsp:spPr>
        <a:xfrm>
          <a:off x="729294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90071" y="2750451"/>
        <a:ext cx="237414" cy="324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2F01CA-E072-92AC-AB45-8C83F925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2D4CD-0FD5-1BDB-E7A5-F34CB4AB0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End-to-End Blog Generation Pipeline</a:t>
            </a:r>
            <a:br>
              <a:rPr lang="en-US" sz="4200">
                <a:solidFill>
                  <a:srgbClr val="FFFFFF"/>
                </a:solidFill>
              </a:rPr>
            </a:b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5B549-90E8-CAB0-8F78-CAE64714C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Using AWS Bedrock, Lambda, S3, and API Gateway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Use Case &amp; Benefits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20E8738-A959-E124-B275-8B1DD3282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7564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A20B0-0395-8A61-56BF-EE04C233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Tech Stack Overview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B2346D6-2C52-3F3B-FA77-D42D5A52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295" y="649480"/>
            <a:ext cx="5357664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Amazon Bedrock (Llama 3 8B) - Text generation model</a:t>
            </a:r>
          </a:p>
          <a:p>
            <a:r>
              <a:rPr lang="en-US" sz="1700" dirty="0"/>
              <a:t>AWS Lambda - Serverless backend function</a:t>
            </a:r>
          </a:p>
          <a:p>
            <a:r>
              <a:rPr lang="en-US" sz="1700" dirty="0"/>
              <a:t>Amazon S3 - Stores prompts, generated blogs, and logs</a:t>
            </a:r>
          </a:p>
          <a:p>
            <a:r>
              <a:rPr lang="en-US" sz="1700" dirty="0"/>
              <a:t>API Gateway - Exposes the Lambda as a REST endpoint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9012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7E38F-7567-3A34-EB54-1D28CFAF4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8A625-0304-6ADD-1298-B806EC7F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5800"/>
            <a:ext cx="7879842" cy="1157005"/>
          </a:xfrm>
        </p:spPr>
        <p:txBody>
          <a:bodyPr anchor="b">
            <a:normAutofit/>
          </a:bodyPr>
          <a:lstStyle/>
          <a:p>
            <a:r>
              <a:rPr lang="en-US" sz="4200"/>
              <a:t>Workflow Architecture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122104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95805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A3650B8C-91EE-B07B-AD57-0AFFBF8A9C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638588"/>
              </p:ext>
            </p:extLst>
          </p:nvPr>
        </p:nvGraphicFramePr>
        <p:xfrm>
          <a:off x="628650" y="2295252"/>
          <a:ext cx="7879842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64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243DC-3F54-A460-CA78-10E3E7AC0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606B3-58D0-E047-39DF-19C05C3A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Deployment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US" sz="3200">
                <a:solidFill>
                  <a:srgbClr val="FFFFFF"/>
                </a:solidFill>
              </a:rPr>
              <a:t>highlights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458623FE-CF76-A8DB-260C-D94818DA39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145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21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AI Blog Generator and Evaluator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Compare Blog Quality Using OpenAI and Gemini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🔧 Tools &amp; Libraries Used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ED38C7E8-BA86-7C97-4A7D-30E751D26F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699" y="2318197"/>
          <a:ext cx="7293023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Core Features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DDA8A3D-5F97-6C9E-1DB5-91E630CC2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13976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Evaluation Metrics</a:t>
            </a: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10B26434-E6B0-FA09-8E6D-91DC913CB0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699" y="2318197"/>
          <a:ext cx="7293023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 Hallucination Detection</a:t>
            </a:r>
            <a:endParaRPr 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BE48DF7-13B4-2F97-723C-76AAE32065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7368" y="649480"/>
          <a:ext cx="3646835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327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End-to-End Blog Generation Pipeline </vt:lpstr>
      <vt:lpstr>Tech Stack Overview</vt:lpstr>
      <vt:lpstr>Workflow Architecture</vt:lpstr>
      <vt:lpstr>Deployment highlights</vt:lpstr>
      <vt:lpstr>AI Blog Generator and Evaluator</vt:lpstr>
      <vt:lpstr>🔧 Tools &amp; Libraries Used</vt:lpstr>
      <vt:lpstr>Core Features</vt:lpstr>
      <vt:lpstr>Evaluation Metrics</vt:lpstr>
      <vt:lpstr> Hallucination Detection</vt:lpstr>
      <vt:lpstr>Use Case &amp; Benefits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Meet Bhanushali</cp:lastModifiedBy>
  <cp:revision>2</cp:revision>
  <dcterms:created xsi:type="dcterms:W3CDTF">2013-01-27T09:14:16Z</dcterms:created>
  <dcterms:modified xsi:type="dcterms:W3CDTF">2025-04-24T04:04:21Z</dcterms:modified>
  <cp:category/>
</cp:coreProperties>
</file>