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3" y="5098923"/>
            <a:ext cx="9144000" cy="1507386"/>
          </a:xfrm>
        </p:spPr>
        <p:txBody>
          <a:bodyPr/>
          <a:lstStyle/>
          <a:p>
            <a:r>
              <a:rPr lang="en-US" b="1" dirty="0"/>
              <a:t>Task 1: Customer review </a:t>
            </a:r>
            <a:r>
              <a:rPr lang="en-US" b="1" dirty="0" smtClean="0"/>
              <a:t>insights</a:t>
            </a:r>
          </a:p>
          <a:p>
            <a:r>
              <a:rPr lang="en-US" b="1" dirty="0" smtClean="0"/>
              <a:t>By </a:t>
            </a:r>
            <a:r>
              <a:rPr lang="en-US" b="1" dirty="0" err="1" smtClean="0"/>
              <a:t>Viraj</a:t>
            </a:r>
            <a:r>
              <a:rPr lang="en-US" b="1" dirty="0" smtClean="0"/>
              <a:t> Panchal</a:t>
            </a:r>
            <a:endParaRPr lang="en-US" b="1" dirty="0"/>
          </a:p>
          <a:p>
            <a:r>
              <a:rPr lang="en-US" sz="1400" b="1" dirty="0" smtClean="0"/>
              <a:t>03-Jan-2024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52" y="435470"/>
            <a:ext cx="9137340" cy="46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95" y="89320"/>
            <a:ext cx="10515600" cy="856091"/>
          </a:xfrm>
        </p:spPr>
        <p:txBody>
          <a:bodyPr/>
          <a:lstStyle/>
          <a:p>
            <a:r>
              <a:rPr lang="en-GB" dirty="0" smtClean="0"/>
              <a:t>Insights</a:t>
            </a:r>
            <a:r>
              <a:rPr lang="en-GB" dirty="0"/>
              <a:t>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0" y="945411"/>
            <a:ext cx="2445711" cy="13742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4.72/10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0" y="2329313"/>
            <a:ext cx="2445711" cy="1709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3780</a:t>
            </a:r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4039021"/>
            <a:ext cx="2531444" cy="27699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Reviews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Positive </a:t>
            </a:r>
            <a:r>
              <a:rPr lang="en-US" dirty="0"/>
              <a:t>Reviews -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2171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 Reviews - </a:t>
            </a:r>
            <a:r>
              <a:rPr lang="en-US" b="1" dirty="0" smtClean="0">
                <a:solidFill>
                  <a:srgbClr val="C00000"/>
                </a:solidFill>
              </a:rPr>
              <a:t>850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Neutral Reviews – </a:t>
            </a:r>
            <a:r>
              <a:rPr lang="en-US" b="1" dirty="0" smtClean="0"/>
              <a:t>759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0" y="9499"/>
            <a:ext cx="12192000" cy="926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Customer Review Insights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data:image/png;base64,iVBORw0KGgoAAAANSUhEUgAAA7YAAAHkCAYAAAAKI7NNAAAAOXRFWHRTb2Z0d2FyZQBNYXRwbG90bGliIHZlcnNpb24zLjcuMCwgaHR0cHM6Ly9tYXRwbG90bGliLm9yZy88F64QAAAACXBIWXMAAA9hAAAPYQGoP6dpAAEAAElEQVR4nOy9dZgk2XWn/d6ISOYs5qquamac6WEmSTNi2ZItg7RmXO96vesFr2V/ht21Lcte21pZFlls8TBjwzQzFjMkc2bE/f7I6uqursyC7qqe7p549cwzmsrIwJsR8bvnnN8RUkqJiYmJiYmJiYmJiYmJickNivJO74CJiYmJiYmJiYmJiYmJydVgClsTExMTExMTExMTExOTGxpT2JqYmJiYmJiYmJiYmJjc0JjC1sTExMTExMTExMTExOSGxhS2JiYmJiYmJiYmJiYmJjc0prA1MTExMTExMTExMTExuaExha2JiYmJiYmJiYmJiYnJDY0pbE1MTExMTExMTExMTExuaLT5LiiEWMr9MDExMTExMTExMTExMTGZhpRyXsuZEVsTExMTExMTExMTExOTG5p5R2xNTObLlgYfH9/cRNBhKfl5Vjf4+sF+Xu+auMZ7ZmJicqOy0lfBz63cAMD/OrSLcC4zr+9trKjh4x3rSBby/O/Du0gV8ku5myY3IA7VyqPVm1nnaSZaSPKP3c+RNQqLt37FyiPVm1jvbSFWSPMP3c+SNa5sHAoEbc5q3JqdI7GeRdtHExMTk5uBm1bYqgoEPSoeh4rVIlDmmUmdzUvOD+WWduducuq9Dh5bVUODz1Hy81SuwK6ekClsTUxM5k2lw8nDTe0A/N2xffMWtnVON480tRPJZfjbo3tJYQpbk+lYhcZaTxP3V61nOBPh//W8CCyesLUo6tT6x7JRvtDzAtkrGId+zcl7ardyf+V6Xh4/bgpbExMTk8u4KYWt0yZ4zw4vH7vbx+Z2B1U+DZtlfsr2zECWDb96lnmmcpuYmJiYmJiYLDntrlo+VHcrHs2BJtRrsk0XflrEaqzYGJJdjGCKaRMTk+uXm07Yqgp84DYff/JzNTRXWxZseqXON7RrYmJicpMgRHFC0GYRhBOGObFn8q4ired4dvQQJ+L9pPQsuUVMQ77RqaSOh8TP4hVBXjK+xYg0ha2Jicn1y00nbFc32/j0IwEaqyyEEzr7z2Y41ZchkTYw5vGyNh4tmC91JiYmNzWqAhVelR1rHDy43cX6dhsuu8JETOej/22ARNrgPTvdbFlh56ndCU50Z0lnF//GaFEUXJoFi6IiBOiGJKMXSBcKGCxse5pQcFksWJViJCur6yQK166sxKU4sClWskaOpJG+Zts1uXpyssDeyDn2Rs6907tiYmJiMm8sisBpU7GqAlURCAFSgiEleV2SLRhk8vPTPzcLN52wXdVoY12rnUTa4E++Mcq/PBcmm5fzFqvvpotvYmLy7sOiwT2bXfzux4LcssaBy66gqcWWbv1jedTJDMctK+z8zseC/PxjPr70dJTP/yjMSEhflH0QQL3Lw731rdzf0Eqzx4dN0ZjIpjg8McJLA93sHR2ct9FThd3BvfWtPNS4jBW+CgwkJ8JjfOvcCSzKtTH//+mqR7nLu5VXovv46tiPycvrI+pnESo1Nh9+iwubYkUiSes5wvkE47kYBWlMW96maLQ6q/FpThKFDOdTI7MaHTXYg9TZA0gp6UyNEM4nZyzjVu1U2bx4NScWRUWXBrF8mrFclFih9CSATbHQ5qzGozkYzoQZyUaptfupsHqQUhIrpBnORsgbOq3OKgIWF2O5GF2pUWyKRrXVR8DqxqqoFAyDSCHFSCZC2pg52aEJhRZHFRVWDzmjwNFYLzrGjOUEggqrhyqrB6dqQwJJPcNoNko0n6LS6qXVWUVB6hyP981qQGURKlU2LxUWDzZFoyCNqWNK6dlpyzpVG8tddazyNGARGgqCBkeQHf4OAI7H+0he9p3FIk2SbnkcJx7CjCzJNkxMTBaGIqA5aOeeFQHuWxlkeY2TKrcFm6aQzhvE0wUGIlleORvma3uGGY2/c95BDX4bq2tdU15HEuieyHB2NLUk27vphK3XqeJ1qpzsy/C1FyNEkzMfTiYmJibvVh7c5uIvfrWGNW22WZerq9Rw2RX8bpU/+JkKnHbBn3xpnGTm6mf/Vvkr+ZW1W7mvvhVdGgwk44QKaWocLj66bA331bfxL6cP8dUzR8kZs4tpv9XOb6zdzuOtK7CrGj2JKMl8jk0VNbR7AxwcH+ZatGG3CQtO1YFNsSC4PkpaGuxB7qlcy3Z/B82OSjyaA4kknEvSkx5jV+gMr04cJ5RPTH3Hqlj4cN1OHqjaQE9qlL8890NOJPpLrl9B8PGGO3ikejPD2Qj/+/yPCEe7pj5XhcIGbwt3V6xlraeROnsAh2IlKwsMZ8Icj/Xx8sRxjsV7Z6T/Vlo9/FLLA2z0tvLD4bc5nRjgfbXbaHfVIqVkMBPmX/pe5mxiiE823c1dFWt4cuQAX+17lfsq13FLYDmtzmqcqpWcUaAvPcHbkfO8MHaYnvTYtHwAl2rn44138kDVBoYzEX7h0N/PEJeaULkjuIr7q9az3FVH0OpGShjLxTgV7+eZsUM02IP8+/b3Eckn+ZXD/8RQNlLirAkqbR5u8a9gR6CDdmcNbs1OzigwmAmzL3qe50YP05UaRU7uZYM9wH9Z/gFq7YGptTxYtYEHq4ou4f/u8D9yJjE4jxGxcEbp5Qfy71lgAoXJO4ymCDY0uumeSBNKXh+TbCaLg6YI7ujw81v3NnHfyiA2S4nJ2wCsqXeTNyTffPudnZB6YHWQz35k5dR+FgzJZ1/q5b/+8PySbO+mE7bZvCSbl4TiOsmMKWpNTExMLrCyycrv/XQFK1us5AuSw+cyPP92ko0ddh7b6Z627Ev7k2xZYWfzCjs2i+CTD/s5cDrDd16OX9U+1DhcfGrVJu6tb2UkneQLJw9yIjxGVtepdjh5vHUFDzQu45MrNjCYjPN03+wPv4ealvFE6wp0KfnnU4d4eaCbVCFPlcPJJ1ds4KHGZWjXIGr7dPhN9iVOMJoPUXiHo7UCwRpPIz/beBebfG1YFY20nmMkG0ERChUWD9U2L6vdjSx31fK1/tcYzIYBiBfSHI33sDO4ghq7n1WeBk4mBqZE1qXU2gO0u+pQhcKZxCDdqbGpzxQE91as4+ONd9LirJqMsqYYz8Vxq3aaHJW0OKrY6GvlWwNv8vz4kZK1rUII1nqauC24kqDVzUQujlXRCFhd5I0CxiWR1Uqrh19ufZDt/g5UoTCRi5MopAlY3axw19PmqqbdVcPfdj7F0OTxzgebovFI9WZ+quF2am0BdKkTyifJ6nmCVjf3Va2n1VnNYGbudbo1G59ufoBNvlasikY4lySejRC0uGl31dDsrKTVUcU/dD9HT7p4PjNGgc7UKAVpUGvzowhlMuJe/C1m9fllNigoCJRpEy8SiYGBLBGhhuJYUtEAgcH0833xM9AnXaQVVAQCCUiMqe1JjKllLkdFQ6BMridfcqxN35ZeYn/FJcd3ETm55VLrvBlRBDQF7Pz09lruXhHg9793xhS2NxEC2NTk5k+faGdjo2dWXyApJaOxHOPJd1enl5tO2PaO5egZzVEXtBBwq6RD5g/axMTExGYRfOx+LztWO8jkJF95JsrffifEREznP368Yoaw/dGbCQ6fy/I7Hw3yiYe8VAdUPvmIn1cOphiLXFlKsiIEWyrruL+xjYKh81dHdvNcfycFo/iSeiY6wenoBALBw03tvL9tJUdDo/QnS4tpn9XGh5etRlMUvn32GF88dZBIrhhpOx2dYDSd5H/tfIBV/sor2t+F0JntpzNbOrJ5rWmwB/m11odZ7WkkWcjw7Oghnh49yHgujoKgxVnFe2u2cktgOQ9Wb0AIwRd6X2RiUii9HT7PB2pvoc1ZzXpPM6+OH2fikqjuBTZ4W6iz+0noGQ7FuolMLqMg2BFYzs813U29PUhPapSfjOxnT/gcWSOHJlQ2eFv4cP1OOly1/GLLfYTzSd4Kn56xDQVBh6uWgUyIvz7/Ew5Eu7AIFb/FSXdqDJty8TVmk6+VrFHg7cg5fjj8Nv3pYku5Zkcln2y6h42+Fnb4O7izYjXfG9o9Iw27FCoKdwRX8/GGO6myeTmXHOL7Q3s4FOsmZ+jU2Hw8Wr2ZeyvX0eKsmnN9dsXKVv8yjsZ6+dHw25xNDqNLnWqrj4833sltwZVs93dwrmqYr/a/RtbIM5gJ8RfnfsBmbxu/vewx3JqdF8aO8s2BNwCIFmZP6bPjooZmWsVaGkQHbvxoWMmTISrH6ecs5+RhxhnAYPpvu452HlY+iRs/u+RP2Cefm/qshTU8oHycHFneMn6EJqxsEnfjp5o0CYZkF0FqqBJNDMsufij/gRyXt+kSPCJ+njaxDonkGeNLnOcIl4eIl4st3Ck+iABeM77HGfZPflvgwEOD6KCNddSIZpx4UNHIkiIsx+jmOJ3yCFHGb2qBG3RZeHBVkN+8t4lVtS6SWR31WqSrmFwzvA6N37q3mU2NHpTLRK0hJbmCgW6AooBuQHcoQ65w8475Utx0wvZIV4YXDyX4xL1+fv7BAH/7wwkSZuTWxMTkXc6yBgv3bHFitwpePZziL742Tt9oAaddIEuYEOTykrP9Of7ky+N4XQofvdfLqhYrW1bYeXbvzDrK+WBXVW6rbcCpWXh5oJtdI/1TohaKr7Kj6RTf6TzJbbWNrA1UsdJfWVbYbghWU+d005+M89Jg95SovUBXPMKPu8+yYmPFvPdxlaONemsVXZkBurODNFirabLV4lTs5GWB4fwEPZlBsnL6LPhaRzv1tmoGsqOcSndNi2xdax6p3sRaTxMFqfPD4bf5Wv9rZC6pkx3NRTmTGOQ3lz3KvZXruK9yPcfjfTwzepCCNBjKhjke76PFWcVabxP19uAMYetW7WzwNuPTnHSmRtgf6ZySDNU2H0/UbqfJUUl3eozPdj7JkVjPNEkxMhZlMBPmd9vfS7uzho823MaRWA8JfbrwEUKQMwo8NXKAZ0cPTZmK9WeKotWmXJyQUVHYHTrDP3Q/Oy29eiwXI2Pk+bM1n8CnOdnh7+DHw/soyLkjGRVWD++p2UKt3c9AeoK/63qaw5f0jx3PxTifHMZA8njNtjnXZyA5Guvlr8//eFqq8nguzhd6XqDDVUudPcA2fwffHdpN1sijS4NIPkmskMKYlGZpPTftGMvho4o7xBOsFrfgEG50WSBLsa45QDV1yjJWsYNN8h5eNL7BafZzqai0YMFHJV4RxC5d09ZtwYqPSnR0Noi7aBGrceAmT5YK6nAIN73yJCvEVixY8MoKxhmYtg4nHhrFCgKiBoGgUSynR56kwMVro6DSwHJqRSsTcpAJhoCiqK1jGTvFe1gutmARNgoyR44MCipBUUeDWM4aeQu94jQvGl9ngJvTIMyiCn797kZ++75mXLaiUUIytzieCCbXD8urHdy3KjBN1BpS0jORYVdnlM7xFOm8gV1TcFgV3jg3/8yUm4WbTthGkwZfeCbE5nYHv/RYEKdd4Sd74pzqy5JI63OaQ0kwXZGvkqPDUf74+VO4rKWHV8Ew2N377vuxmZi8kzRUWmirs5LNS149mKJvdH7ZLEMTBZ7eneCh7S4qvCrNtZYr3gdNqLR6/ACcCI+VNYc6FRknkc/T4PJQZXeUXV+zx4dTs9AdjzCQmCl+84ZBdzxCIj//VKw7vFu4x7eNn4Reo8FWzYP+nbTZGnCodgpSZzg3xq74EV6I7CZUiE597x7fNu7138KLkd2cy/SSm0c0cClwqjZuCSwHoCs1yovjR6eJ2gtECyl+MPQ22/0d+C0udgZW8NrEiSkzp13hMzxUvZEqq5flrjpOJgYoyIsvyvX2ACtc9RhIziWHp6XhtrtqWeNpJC91doVOczTWOyNOJpGcSQzyVugUrY4qGu0VrPI0sC8yM/U8mk9xPN43p1N2Us/wWuhEScE3ko3QnRxlo6+VapsPZZ6RrEZHBWs8TVPn5Fi8b8YyGSPPkyP7uSu4moDVPePzacvqOV4dP16y/nYin+Bscog6e4Aamw9NXF0KvUBhh3iYTco9CBTOyoOckwdJyhgAbhFgJVtoFqupEHXsUB5hxOglwuiCtuPEw0qxlRgh9siniDKOGz9Z0ggEeXJo2KgTbYzL6cK2hmYcuKbSo2tpRcMyTdi68FEp6hFSEJajhCf3z4mXu5QP0S42oss8h41X6eUUGZlCRcUvqlkltlEnltHMSraI+wnLUVLErua0XpdYVMG6eveUqDW5OVlX78auTb/GnWNp/vK5bn54eIxY5uI9WsA18Ze43rjphC3Amf4c//RUiL/7tXp++/2VfPweP7G0QUGf2x25ZzTHR/5k5kPYZP70hNP0hAfmXtDExOSa4XMpVPhUcvlibe1CONGdJZo0aK4plnhcKYoQ+K12ACay6WnR2kvJFAok8jk0RcFtsZVNp/Nb7WiKQrpQKNvaJ1HIEc9nURcgElQUdnjWcZeyBV0avJ04Tk7mabc30WKr4wMV96Mg+P7ESzMit+80y5w1BK0eAA7FuhnORMou25se41RigFsDK1jjacKt2aeE7YWa2ZXuem4JLueF8SNTn6koLHfX0eKsIqPneTN0aipCbRUaHa5afJqTlJ7lfGoEn8VVdh/GsjHiegaPZmelu76ksE3qWXrT43Mee0rPlTVRyhv6lOC1K/ObnNGEwmpPAw7ViiElu8Jn0MtMWAxlIhyN9XJX5ZpZ15k1ChwvY8alS30qHdymaGji6kRKAx2sFregSIWT8m1elt8kxPBUOq6QCufkQe4TH2O1uJUqGmmgY8HCVhMWMjLFK8Z3OMVedAqT9a4qdbQRksNUUk8jyznKG9O+WyfasONClwUUoVArWrFJBxkuZoX4qaKaZnQK9HACY7JWt0NsYhnrEVLwtnyO3fJJklycbFKlxhl5gCeUX6GOZTSLVQRlzU0pbE3eHTT47dPqagu65JUzYb57YJR0fvq96d0aqLvphK2qwL0bXfyXn6rC61RQFIGr1jrv77vsSnGa4104GExMTG5eNFVg1QS5vCS1QGdj3Sg+IIVYvBng6RYvlyGYiqgZszyZDSnhwn6VWabY0w/UBey3pmg0WWvZlzjO18Z+wmg+hETiUV38XNXj3OPfzp3eLbwcfZuR/MT8V3wNqLP7sSoaBakzlAmXbG9zgZxRoDs1xq2BFbg0GwGLayryGiukeCt0mhWuOta4i47GsURR2Do1Gzv8y7EoKr3pMY7GeqfWaVM1Gu0VCCGwq1Y+2XgXH6nbWXYf3Jodl2pDEyqVVu+Mz6WU5Iw88TJtgS6lIHXCudJp8hI5FXFWhJiXc7WCQrOjWJ+d1DOMZcsLoqyRnzJ7mg1dGkRypVOIpWRqHwViQZMxpagTbSgoRJngmHxzKoV3ansYhBnhPEdYxgbsOHEL/xW9//Rzln7OTBlEFSc6DCYYYpReqmmiWjThlB5STIp3HFTTjEBhmC4CsgYHbqpoJEpxIkOgUCkaCFA12XroxNQ262mnQI44YY7JN6eJWigaWo3RR7c8QY1owY0fO+UnWUxMrne8DpVLS2tTOZ3jQ4kZovbdzE0nbBsrLfzqeytY1WjDkNA3mqNrOEcyPVcSU5H+8bwpak1MTG460jmDZMZAU6E2uLBbf3O1BaddkM1JEukrf4AaUhLOFqPFFfbJnqb6zJRot8WK22Ilb+gkCzn0MuI2ksuQN3ScmhWv1T6jxhbAqWm4LRay+vzrzQQwkg/xdPgNBnIXo1fhQoxXYvu4w7eFGmslTsU+73VeK5yqDZViXWpmDrdcA0lysqZVIHCoF1tAZY0CR2M9hPNJPJqdrb5lnJ6MhgYtbjZ4mxEI9oTPTeuhqqDg0orrUYVCi7N63vtuUzRUocyIiuYNfc40ZCgKw7yc5Tov8NkuhMCjFVPh03qubLQWioJ1vr1k52NatRj0ylNkSSMx6Ods2eVSxCmQxyrsqPLKosQTcpA0MwV7mjgjspeVYjtu/FTSQC+ngGL9b0BUUyDHeXmEDrGZapqoE8s4Jw8BYMVGA+0oQmVcDhDl4uTBCbmbYbrJyOSsUeYkUSQGqrjovmxiciNyeV/2vCEJp0yT3Eu56YTt2lY7m9sdZPOSr78S4cvPhxmJFMjl5+eFly/czJ55JiYm71YmojpD4wXaG63cvt7BN16MMh+t57IL7t3qpMKrMh7VGRy/8odo3tA5Gwuxo7qeTRU1eCxWMiWE7cZgDW6LhfFMmpFUeaOqs9EQiUKeWoeLdm+A3sT0iI1FUVjmDeC12BjTF9YMfig/Nk3UXiBaiJM2MnhUF5Z5prReS6bSTBGIOcLrAqZFBS9/+vWlJzgZ72dncCVb/Mv47tBuckaBDd4WfBYX8UKaQ9EuciVqeKHYOuhvO5+aSmGei7FsFOOqRd9iPsHlVMZAMcpbHsEcWQiXrPNaMUIPI7JodHWhXU6xKY6CFTsBaqgVLbSLjdgn61yvRPhJJEli5CmdHTAoz5MSMVz4qRZN9MqisA1QjZ9qcmQ4L49SJRqppZU6sQxkMXXOioNGsQKJpEeenLaNHk7QMxnBFSioWCabCyk4cFNBPdWikdViBwraZPuhd2HRoclNw+WjV0qJPpd50LuMm07YVnpVKn0qvaN5PvOvo/SOza+/m4mJicnNTOdQniPns6xotnLvVhcPbXfxwr7Z3Y2dNsFH7/fxobu9WC2CnuE8xzrnF5UqRVbXeXOoj8dbVrC5qpb7Glr5YfdpMpMKW0HQ5PbykfbVuDQr+8Z6OBMNlV3fsdAY56Mhbq1p5LHmDs5GJxhIxqekw3JfkPe2LEe9gj62ST1N0pgpyAwM8kYe1PkKmWtLvJChIA3cqg2Pap/sIVr6xUcRCgFL0ezIkJJ4fvrxjudiHIp1s8XfRqO9gpWuek4k+rktuBIFwfF4Hz3psWlr16VBvJCZWmd3apQzyekpsDcKUkI0X/yNuFU7VqX8K5MqFLyW8kZn7xQq2pSAraOdIDV4RQVOPGhY0bCgoqEKrWwv27mQSPJky35/iC7ihPBRQRVNWLGjU6BSNODCRydHGaOXcTnISiEJUI2XIDEmCFJDgBpyMkOfPD3NVArAih0/1TSKDmppw08VHhHAgQcNy9TxCSHe8aCFTVPwOzV8dg27RUFTizJbNyTZgiSV04mkCyQyBfR3emcvQVME1R4rQZeGVVPI65JEVmc8niOenX8mjKqA164RcFpwWhWsmjJ5/JAp6CSyOqFknlRu8TIarvU5d1iK2/PaNWzaxe0VDEm2YJDM6kTTBRLZuc1sTa6Mm07YXmBwIs9Y1AzPm5iYmAAMjxf4yVtx7tnipL3Bwv/8VBWVPo23jqVmRPbsVkF7vYX33eHh1z8YoL7SQipj8ML+JOcHrtwsyUByaGKEp3vP8UTbSn5z3Q4q7U6OTIyQLhSod3l4T0sHO2saGU0n+fb5EwymSrf6AcjoBb5y5iirApU80tSOAJ7pO084l6Ha7uSj7WtY7a8s2c5oLnSpo5dIa5VcjLldf7IW+tLjZI08PouTZmclbs1etj7VrlhY7qoDigIukp8e1TaQHI51M5SJUG8PsN7bQtrI0easJmcUOBTtYjw3/fpkjTz96QkkEquisdbTNKuwbXZUssJVT9rI0pUaneau/E6jY9CZKkbt7aqVRkclnamRkgLJrlppW0Da9bVAw8IGcRc7xCNUigaUyWisToG0TBJjgrAcQREabXItFjF/P5LpXPqrmEmWFAPyHPWinWrRiEcGSZMo1gALhX7jDDmyjNJHijgO3FTTTIwJmsVqVFSG6JqRbuzCx3bxMOvF7fhF9VQ0tiDzFI9uiKgcwyX8tMhV79gPNujU2NbqZWuzl02NHlbWOql0W3HbivWSmbxBOJWnL5zl5FCSY4MJ9nRFOTaYpDCL+llT5+LWNh82TcGqCdoqp0+sOCwKH9law85l/qm/TSTzvHY2zHDs4n280W/jwdUV2C3F8ZHO67xwMkR/JIvbpvLExio+srWGTY0eAk6NWEaneyLNW+cjPH8yxO6uKIlZBK4iivt6R7ufTU0e1jW4afLb8Tk1VEWQyRmMJXJ0T6TZ3xPj9XNR9vXECKWuPDC1VOe8FAKo8ljZ2uLhllYfGxrcdFQ7qXBZcNtUhIB03mAikac3lOHUSJLDfXH2dMc4PZwsK6h9Do17lgeo918sEVnX4J5mHuWwqDy4OkiVe/pvN5Iu8KPDY1Mtn1bVOrlreWDKiFFKyaH+BLu7pmc5zYXbpnLXcj8twYtjLVsw+NGRMcYT10cg8aYTthMxnfGoToVXw2YRpHPmlIiJiYmJBJ7Zk+CBbS4+/qCPLSsc/OkvaRw5n6Whqvgo8DgV/uBnKqn0qqxotrKpw47bWXzZOXI+w9efj131LHMom+ZLZ45g0zQebWrnl9dsYTSdJF0oUGF3ELQ5GEol+KcTB9g1Uto99lL2jg7wxVOH+PmVG3mspYOtVXUk8jmCdgdOzcKx0BiNbs/V7fQNRF96grFcjCqrlw3eVuptAU6XEbYr3Q00OYo9fk8lBkoaTXWnRulOj9LirKLdVYNFUfFqDkayEU4lBmfWw0qdrtQI0XwKj+Zge6CDF8aPlhTXdsXKQ1WbeH/ddkK5BP/S99L1JWylwdnkEPFCGo/m4NbAct4InSxZa1tr87HS3bDk+zSVaj4PkbacLdwpPoBPVJIlTY88yZDsIsYEKRkjTpgo4zSxkkbRgYUrFbZz08dptnA/Qerw4EeiU0MzEsmQLPZ9HpcDJESEILVUiUbOyUM0iuUIFEZkDwki09a5WdzHreIxrMJOQkbokscZo584IZIySpwwMSbYwn00iRXvSBryhgY3v3Z3I3etCNDkt6OVcLGzqAoeu0Zz0MHt7X5SOZ2jAwl+cmScb+wbZiBSOktmZ5uPzzzRTsBZuiTCY9f49w+0TPvbscEEfeHMNGG7osbJZx5vp8JdXM9oPEfPRIbReI5fuK2e37m/mXrfRXFV6VaodFvY3OThvpVB/ugn53nyWGkTvaDTwke2Vk8J41LtiNx2FbfdQVulg7uWB/jQlgyvnQ3zhTcHOdC78GfOUp7zUtzS5uXX72nillYf9X7bNOF56fa8do22Sgd3rwgQyxQ43BfnB4fH+O6BEUbjM0VhldvCr93TyF3LA2W37bKpfPLWej556/S/nx1N8eqZ8JSwvaXNx19+YDm2ycmLgiH57Eu9Cxa2AafGp+9o4NG1lVN/CyXzHOiNmcJ2qTjWnWH/2RR3rHXxvlu9fPPVKPnCzSVuVSGwWxSsqoJFVbAoAkURKIKpG7ek2NpINyR5Q1IwDDJ5g0zh3Zn+YFEFbquG06KiqZOz1oYkpxukcgXSeaOsQY3J0qEKsFvUybEssCjKvMZytlAcz+Y1WxihmMGffHkcp03h0Z1u6is16isvvhR5nAq/9eEAVq14T5FSks0ZHOvM8oefH+N8/+K0tumMhfnzg2/y6mAP9ze00erxYVc1zkRDHBwf5qWBbk5HJshf0g4oUyjQlyi60l5qvpPWC3z97DGOhkZ5tKmDDRXVWBWV46ExnuvvZDyT4lMrN6EqyqwOyzcLWSPP86OHWe6qo8Ee4Kcb7+D/9bzAcDYyJcgsQqXVWc3HG+7ApdqI5pO8PHGcZGFmG6isUWBX6Aw7/MtZ42lklbsBu2rlbHKYU/HSbd1OJQbYFznPvZXr2Oht5SP1O/nR8NtM5BJTwsyhWNkZXMnD1Rtxq3YGjRAny6zvnaQ3NcZbodM8ULWBWwMreKBqA6+Nn5iaBFBRCFrdfLzxLnyaE1i6KlpdGhQMAwVBpdWDU7VRkDp5Q5+Rbu4hwEblbrwEicpxXpPf44zcT5YUBaa/gNqwo7C0/U8HZSdJEcUnqqgRrWjShl/UEJXjhBkBJBMMEmGMapqpEc00yeVUUEeaBEOykywXJ0cC1LBB3IkFG2Oyn+eNrzHAOXJkppyZL2C/pE/utcKiCu5o9/NH71vG5iYPFnX+5RBOq8qOVi9r613ctdzPHz/ZxYG+q59UXAgWTfCxbTX81r1N1HlLT3goAmwWhVAJ8yJFwMZGD//hwRbuXxXEa1fnrPkHUJVi5LkxYGPnMj//+/nukq1sSu7zNT7nVlXwwOogf/y+dlbVukoK2nJ47Rp3dPjZ2Ojh3hUB/uuPznN6ZGE+ECaluemEbc9oni88E2ZNs53//LEqbBbB68eSDIUKJDMG+g3qiO20qDT7HdR67TT7HayoctPkc1DttlHttuGxFWsfbKoKFAVbTpdEM3nGkzkmkjk6Q0lOjyXoi6TpjaQYiGbILcEJqfPY2VDvxaGVflDqUnJkKEpPeH6GIhfY3uin3uco+XjKFHRe75qYmp26gCJgZZWHO9squKO1grW1HipdNgQQyxboi6Q5PBTlyFCUo0Mxzo4ncFhUNtf78NrLG8OEUjle61rcNh8WVbCuxktLwFl2GUNKDg9G6Yks7NzNRYXTws6WCrQyN+a8YfB2X5jRxNULG8fkWK7z2Gm6MJb9DqpdNmo85cdyLJNnLJljIpWja2L6WO5fhLHstKjc0VaB0zL7C97u3hDD8SuvM10IAmivcLGudmYblAuk8jqHBiPzvjadg3l+67PD/NwZP+/d6WZVq5UKrwoIFCGwW4tjIJUx6B7O8+K+JF/4SYTjXdlF7YkXzmZ4uvccz/adnzQ6mmzNc4lhz6UcGB/iI89/F2Ca4IWiuN07Osj+saFp67og5N4Y6gOunRvtO83L48dZ62niroo13BlcTdDq5vnRwwxnIygotLtqub9qPcuc1aT0HD8a3se+yPmyzsP7I+cZy8VodVQBxb6yb0fOlW0lNJ6L873B3dTbA6xyN/Cx+ttY5qzh1YnjhHIJLIrKOk8zj9VsIWhxE84n+bfBPQxnI0t1Sq6YSCHFj4f30eyoZKW7nl9ueZDlrjoORbvIGHlqrD7uq1rPem8zOaOATS0+N5ZipKX0HPFCmhqbj9uCqyhM9uZ9ZvTQjHNXNGaqQgiFIdnFKfk2aWam9VuwUkMLVuyT5lFLIwAzJOmVp9koamhlDX5RNZVifMFNuUCeQdlJu9hAJQ1sEvfixEOIYYbomra+Gppx4kYIwTnjED2cJM/M+7INBzW0oKAg4ZoIXCGKEbI/fX8HmxrdU3+XUpLTJUPRLOFUnnTOwJASq6bgd1hoDNhwWtXJdQjcNo37VwdRVcGvfv0UvaGF9R+/mv3f0uTliY1VNPhtZQWpIeHoQIIDvTPH1Y5WH3/5wQ62tnin7skXSOd0BiJZQqk8BV3isKpUeyxUe6xTYtSiKiyvdvCZx9vx2DW+umeIeKZ8uvO1PueKgHtXBvnTJzpYWeOcOkdSSjIFg+Forri9vIGUEpumUOGy0OC3T0VNhRB4HRqPra8kp0t+45unTIfjReCmE7bL6qwE3CpnBrI8us3DX/xiHQfPpzk/lCOa1Cnos7sej0V1/ub7czeCvxYIoMZj49bmILc0B9hU76O9wkWlq3Sqw6VckEbVbhvLL2YMoBuS0USW4yMx9vdHePHcGEeGoovaA2tro5+/fM9aGnyljTRSuQL/6anjfGV/34LW+6s723j/uvqSxz4Uy/CeL+7i/MRFMxyPTePhldX8wrYWbmkOzJi98zksNPkd3NYaJJPXOTYS55VzYxwYjPIbt7VxW2tFyf2QUnJ0OMYT/7KbUHrxUi8qXTZ+7+4O3remruwyed3gz146w/957dyibVcRsLOlgi9+dDO2MpMR58YT/Mr3Dl2VsK1x27ilOcCtLcFpY7mcmL7ApWO547KxPJbMcmIkzr7+CC+eHeXIUIxUfv5mFpfitWv8xu3LuHtZ5azL/f6Tx/jC3p5r4kSoKYJfvrWNX7q1tewy+/rD/PsfHV3QtRkN6/zVNyf40RtxblnjYGWzlQqfitNWNAaJxnV6RvIcPJNl78k0mSUq6ZAwGXWXc4a5JDMF7eWUW9e7RdBeIFJI8uX+V0nqWe6vWs8GTwtr3U0k9AyCYgsbRQjGczF+MryfHw2/PWuf2FghzcFo51QNaTif4EC0c9Z9OJHo50u9r/CJxjtZ523mjuAqdgSWkyiksSoaLtWGQDCUDfP9ob28NnFi1vW9k5xI9PPlvlf5VPO9dLjq+HD9rTxavZm8UcCt2VGFwoFoF5pQ2eRrBSlL1mdfLaPZCKcTg7Q5qwlYXDxRtwOArtRYiUmBi/dVFQ2NmRO1CirLxAY6xGY0YUEilyxymydHH6fZwJ00iOUEqUUiGZU9ZLkYqRqU58iLHEFq8YoKLMJGSI4Q4vI6bTF1jBZsJffbgpW14jbqxDKEUAB5Tdr9BJwav3hbPRsa3NNE4ZnRFN89MMq+nhjD0SzxrI5uSJwWlWqvlS3NHj6wqZpNje6pzDJFCHa2+Xjfhkr+/pXppRn7emL82TPd2DUFiyb48OYaVtdd7NObyBb46u4hhqIXnw1jidycAtllVXn/pirW1Rf3X0pJNF2gazxNKm9Q47HSGLBTMAyePzlBtjD9/tpaYecPHm5lS7N3qh85FN9fDvcn+MGhMQ72xRiO5cgWDDw2lZYKB9tbvHx4SzXNQTtCFF3da7w2fvu+ZkLJPP92cJR8mYLUa3XOL1Dvs/GLt9ezoto5bXuH+uN87+AYRwYSDEezJLM6hiyK9wa/je0txQmDtfUXa2UVIbh3ZYAHVwf59v6LdeQTyTxffGuQF05eNFB8z/pKtrV4p76bzOk8eXScYwPTW22FU3limXenSL7phO1tq538xadqsWgCRYGAR+W+TW7u2zS/75/qy/LZH4wvamRioWiKoM5j44Pr63l4ZQ3tFS6q5iFm54OqCOq8dmo9Nu5sq+CD6+vZ1xfhC3u7OTIUJXc9WfFdBQGHhV+6pZVf2N5Cjcc27eZaCrtFZWuDj3W1HjonkgghyOtGyVQWIQSVLhsb6328fH7xJkFq3DbW1/pmXUZVBNubAhQbISwONk1lZ0ugrKiVF6LEC4ywQ3F/a902PrCujkdX1dJe4aLabSumGs+nSGyudXvs1Lht3N5awQfX1bGvP8IX9/ZwaDBKdoER3IlUjudOj7KzJYh1lhSmR1fV8LUDfTOyA5aCSpeNu5aVnmCB4ovCvr4IZ8ZndzcuhW7A6d4cp3tz2CwCh01g0QSGAZmcQTor35VlCzcLfelx/qX3Zd6OnOe24ApWuOrxW1xIJH3xcU4m+tkVOsOpxMCc/VcLUuet0BnuqVg3KeI6Z5hGXY4E3o6cYzgbYbOvjS2+Nlqd1bg1O6lCls7kCEdiPewJn+VscojMZS2DDClJ6VlihfRUr91SGEBKzxLNp0jo5e9RUkrSRo5oPkW8kJmWumsgp63j8ulvXRrsDZ8llItzd+Ua1ntbqLH6kMD5WA97w2c5FOvmw3W3Tp2vvKHPa9vTz5kko+eJ5lOk9dyMCHqkkOJbg2+S0rNsD3Tg05yoQiFocc1YV5hRYoxTJRtpoINbxKPsly+QmozaOvGwUmxjq3gALxVIaSDEhZY5KgaLe38z0BmTfcRkCK8I4sBNWiYYl4PTUqNH6CVNnKCow4aDnMwwIM/OaCU0Si8ZEjikmxViK+MMckLuIk8OAfipZr24gzXiVmzYkVIihCgaZMnFfILOZHWti/etr5x6Z5NSsr83zp881cWrZ8JkCjOfTSeGk7x5PsIrZ8L8xwdbeGxdJVat+ByyWRTet76Kf90zTCR9UawcHkhweFLQOK0KGxs804RtKmfwld1DHOqf2V94NhwWhXWTwiuT13n2xARffHOQvnCGvC5x2VQ6qpzc3u7n+ZPTXet9Do1furOBO5f7px1/LKPz9b3DfPGtQU6PJGcI1EP9CZ4/OcErZ8L850da2dHmm5r0bgrY+A8PtnCwL142XfdanXMoBgO2tni5f2UQZXJ7hpS8dT7KH/3kPHu7YyUF+ImhJK+djfDiqRD//T3LuGtFYOoYvXaN922o4pnjE8QmI9PhVIFv7RuZto46n43NTZ6p40zndH58ZIzvHijfx/ndxk0nbAuGJJU1IAvR5MJvzH1ji1NDdqVUuqzc31HFv7ullTU1HpyW+dUlLBQhBDZNZXmlm9aAk50tQT6/p4vvHBlkNHFt0iyXCodF5ZNbm/mtO9pxWed//oQQ2DWVVdUenjw5TI3bRtBZurYk4LCwrTHAK+fHF+XxqAroqHDR5J+9XYQAllU4afQ76FukdGS3VeWOtvJRylRe58BAlPHkwsZFhbM4lj+1o4V1tV6cVnXOCYYroTiWBR2VbloCTm5rCfKFvT1881A/IwsYy3ldsrcvzJmxxKypv2uqPWyo87Grp3wbmsXivo4q6jz2sp+PJXO8dG6M9BVGqS+QzUuyeVPF3mxECkneCp1if/Q8VqGhTPas1aVOziiQNfLzun9J4GC0k08d+r8AZIx8SQOlyzGQ9KTHGMiEeH7sMBZFQ5lsP6RLg6yRJ2cUSu7DSDbCX5z7IRahUpgl+hnJJ/lc59P8k/I8uiyXTA0JPcM/dT/Pv/S+PCVkpz4rpKd9ltEvvgc4FCuNjgrSeo6+zDhf7nsVm6JN9f8tSJ2Mnsep2nCqtsl9Sk3rxzvbti8lY+T5+sAbfG9oD5KLrYYupTc9zj/3vsi/9r82dT3T+sz3ljhhDsnXqBAN+EUV23mYNeJWEkRRUHDjw4qDJBH2yxdYLXbgpQIXHqzYybDwybK5iDLBsOzEJypQUQkzSojhactkSTEou6gQ9VP/3S1nRvPDjHBYvs5O8V48IsC9fJTt4iFSxLFgxY0fDQtRJjgp97JV3I8FGx4CqKgz6nAXCyHg9nY/bvvF1+twqsBXdg/ywqmJWcvh8rrk4KQYW1njYlVtMRqoCEFLhZ2NTW5ePRNZkv2efgwCVRTfp398dJw//ME5+iPTS1GODSR45sQEqUvckBUB96wI8JEtNTgsFyeHMwWDf3lrkD97pmtKtJUilTN46XSIWKbAnzzezs52P5pSjNyurnXxC7fV84c/PDfjHF7rc27XFG5v900zwhqN5/jCmwPs6ozOOiGcLRjs7Ynxp093sbzGSVOg+HxXFTG5fRd7u2Nlv389OvFfb9x0wvaVw0l+/v/M7aRZjnTWeMeite0VLn73zg7ev7YWzyz1nYuNRVVoDTr5L/etZGWVh794+QwDsWtTy7EUPLSiml+/fRlu25UN79FElqdPj7C62lNW2No1hXV1xc8nUlc/GWLTVG5pDswZlRdCEHBY2VjnWzRhe2FyoxyDsQz7ByILit61BZ389h3tfGh9/ay1youNRVVoDjj5T/cuZ3mlm7945cyCztPJ0Th7+8KsqvaUTZH22S08vLKa3T2hJe2L6LKq3L+8quw4NqSkcyK5IIF9NfMK7wLfJQCOJs+Sl3k6M/3TxMkF4oUkz0Xewqk4mChcdJQ8lDxNwkhzNt2zJGmoV4qBJK3nSHN196mCNAjlFxb5ufhdnYKuwxyR4UsxkLOmR19AIknoGeYKMEoou9xsn7U4q/jTVT/NeD7Odwbf4sWxY2SNmSUoLtVGi7NYg9yfmZiW/j7b+i8npWfLCt8LZIz8jAj3TCQn5W4UFDZyF5U04hY+PATIyQwxJjgrD3JUvskg56gQdXhlkFrRilcGl0TYJogwRDcdbEZBJcwI4cta+Bjo9HGK9dwOQIgRxhkscXSSvfIZdPJ0sJlK6vGLKvxUkpFpQgzTI09wQu4mRZwOsYlK6mlmFQd5eaqud7ERQEfV9OfpeCLH8aHkvDxeJHB8KMmrZ8NUeSxEUgUmknm6J9LMUYmx6JwbTfE3L/TSF545HnUJycta/PidGh/cXE1jYPpk7GtnI3zu5b5ZRe0FDAl7u2P87xd6+GzQTmtFcbJfUQTvXV/JP785wNnR6feFa33ONVWwrHL69gbCWc6MpOb1niQlHOiL89b5CA+sChJK5RlL5Dk3mnpXGBwuNTedsB0OFxgO33h55fVeO//t/pW8Z03trGmQS4nbpvGRDfWMp3L85ctnSqZuXO+sqHTz6R0tVJYRpPPhyGCUXT0hTqyI01HpLrmMEIK2gIvWoHORhK3C1sbylu6X4rVprK/18pOTw3MvPA92tgSxa6XHnJSSvkiaEyPlZxAvp85j5w/vW8nja+uwlVnvUuOyanxofT3hdI4/e+nMvOtu49kCu3pCPL6mlkqXreQyNk1hS4OfWo+NoSU0kVpT7WF1tbvsZEdBl7zeNU4sO7/73W3rHPzyE/MbY5cjAcMoRnWjSYPhiQLHOjO8fTJDNHnj3SdmY0/iCHsSR8p+HtZjfGv82Rl/fzN+iDfjh5Zwz0zeCYpRbckqdwP3V27gzYnTJU2zdgZXUmcPIJEcjfWSl+/8e4hEclzuYkCeI0ANDuFCoJCXWRJEmGBoSsC+bnyPY+ItdJknycUJm3EGedb4MhZhY1h2T1v/MD08bfwLqrAwJGevuYaiaD0u3yJkDKOgMCGHyXB572SDM/IAOaN4b43I0bLR1Swp9shnOCMPEBDV2KQTkORkhijjTDBMgRwqGs8YX8It/GRlakZa82Jz+XPPblHx2Rf2uv351/t54VSIWLpAJF0gnMpf03YqhpS8dDrM2bH5O/XW+2zcu3L6MyacyvO1PUOMLPBZ+fq5CHu7YzRe0q6n2mPl/lUVnB2dGby6luf8QpbYpThtKu4SrYzKkSsY/PWLvXxn/yjRTHFboWTxH5Or46YTtjcirQEnf3j/Ch5bXYtlHnW0Ukp0Kcnki21P8oaBbshJx79iIbpFFVhVBYdFXaDlucbPbmni6FCU7x+73Kzh+ibgsPDhDfXsmEfksxzJXIE3ekL0htM8f3aU962pLZvKvKzCxcoqNwf6I1cduWuvcNEWLB81vRSbprC6xkOly8p48uoe0HZN4bbW4FRdyeVkCga7ekJE52lC0OJ38J/vW8nja2uxlugddzlLO5ZVPrG5iaNDMb59ZP5tRF4+N0ZXKEWF01ry2gshWFHp5taW4JL9RjRFcHtbBW3BmbVzF4hk8jx5cqTs55fTVmfhZx6evYZ7NqQs1tzqOuTykkTGoGswx5eeivKdV2JEEzeXwDUxgaLD867wGR6t3sImXyu/3Pogz44eJpxPIAGPamdHYDkfrLsFgeBwtIe3I+euG8MyiTEZGR2Ztay0n7P0y7Mz/p4kykn2lPxunBAn2L2gctUJhpiQs983Y0xwRL42r/Xp5BlngHFZ/h6vU6CTI0tZVjuNy5/LdT4rH9xczcnhJD2hzLyyX04Opzg5/M61fwkl8+zvic3qRHwpAti5zE+l62KGlpSS3Z1R9nbHFtyRJJ0zePLoOI+sqcDrKEoVl03l9nYfX9szROKyaPG1POeGIZm4TIC2Vzr4wKZqzo2lppl1lV2HhMP9CQ4vsP7ZjOfOjSlsKdYF2K2CSm+xp+Puk9fuZuKza0W337X1WFQxaz2oISUTyRwnR+OcHU9wdjxJfyTNeCpHIlegoEs0ReCwqlQ4rDT47KyscrOiyk1HhZs6r31egq/SZeUXtrfwZnfohqm3VRXBXcsq+fCGBmxXEfHui6R55fw4BaNYbxlK5alwlY7+uq0qm+p9/PjEMPF5Rs3KcVtrBY452sxcQAhBe4WL9grXVQvbdbVeWgPOsnUb8WyBl86NzWtdXpvGL+9s44Pr67HOcyyfHktwZizBmfEE/dE0E8niWM7rElUROC0qQaeVBq+dFdVuVl4yludyUwYIOC38wvZmXu0cn3e97YW61Q11vhmzsheo8RQNq144O3bV174UDT47d7ZVlI2kA7zaOU5PZP73qkTaoHMwh6II6is0rJaLJhvZvCSeMsjlJZoqcDsVnLbp1/BC3ZWqgNVSXKYmoLJpuZ3qoMpffTO0ZO7JJibvFPFCmu8P7cWjOdgZWMn7a3fwaPVmwvkkEknA4sKuWMlLnX2R83yt/zX60tdHZwWTIgKBR/ioVKpxCQ8WYcGQBlnSRIww48YIeRYnUiYl7O+JT5lVQXGi8mPbagg4LXx59yCH+uIMx3JlHX6vB4aiOc4tIFpbrHP1TXtmFAzJwb44g5Ere498uztKIluYEraKELRWOGivckwThNf6nGcLBgd643x0a83U9iyq4NN31ON3anzj7WFODCUZieUoLLIDo1ljOzc3rbB12hTuXOdkTbMdn0tBUy/rXiYmI0JK0QnUZVOoC2q4HQoP/Oeua1JPpgi4raXoTFwuYnaBdF7n2dMjPHVqhL19YXrDKebz+1QF1HsdrK/z8uiqGh5fU4ffMXvNoyIEq6rc3NFWwfeOzqxtuR7xTqZRV5VJHzWkJJTK0x9NEc8WsKkqlS4rTX7HlDmBbkhOjcY5NVp0jQyl8hwYiPDgiuqS6xRCsKneh99huSpxowjY0uBbUAp6k99Bi9/Jnt7wFW8XYGO9jyp3+T51PeEU5+bhuKsI2NEc4CMbGuZMP87kdZ49M1ocy70heiKpec3mKqKYsr++1scjq6p5fE1d2Rroi98RLK9yc9eySr6zgKjt82dH+fQtrdi0co3pBdsa/TT7HRwfmd0ddqEIoD3oYkuDv+x1yRYMXjo3tiBn5r0nM/zGXw9z/1YXv/R4AKtFMBou8OzeBPtOZRiP6GRyBlZNEPCqrGiy8eB2F2vbir+pF/YleflAEosqqAqo3L7eyYZ2Gw6bwi89HuDtExme37f4dXkmJu80nakRvtDzIp3JEbYHOmi0B6m0Fg3m4oU055Mj7Iuc5+XxY/Skx8yoynWEBSvrLVvYoG2lXm3Gp/ixYsNAJyWTjBujnCuc4kB+N0PGAFcbE5PA/t4Y3RMZ2iqL9aFiMvPosXUVbGn2cKA3zsmhJPt6YxzojTMQyVx3DvSRdJ6R+PwnzlVFsLx6etZZPKPTG85csbgLJfOMxnPU+y/W7Fa6LdT5bNOFLdf2nOd0yd6eGP2R7JT504XtfXRrDbe3+znUF+f4UIJ9PXEO9MYYjeeuu2t8s3JTCtsqn8of/UwNj273UOktRiaK7UVmLismBe6FXl3He65dhNJjs/Bz25qpdpcWY1CMpkQzBT77xnm+frCP0UR2QT8OXUJfNE1fNM2e3jCvdU7wG7cvY32td9bobaXLxm0tQZ47PUoi987XCs2FTVNYVeWZ9rdiY26Do8MxvnVogIMDESKZ/FQ00GFRqPc6uH95FfcuqyTotPLsmdGpnmyRdJ63uie4r6Oq7LlaW+Ol1mO7KiOnJr+TZUEXC8me9tq0Kdfsq+nburHOh6eMOZGUklc7x+e1fpdV4+fnMZbjOZ3Pvn6efz3Qx0hiYQ8WQ0J/NEN/NMOevhCvnp/gN+9YxsY636xjOeiwcntrkGdOj8x7AuLceJK9vSEeXVVbdpk1NR7W13k5NZZY1J62DovKXe2VBGaZgDoxEuPwYHRB2x2aKFBboXHrWgc2q+Ctoyn+z7cmeONImomoPmMyz+1Q+NaLUf79x4I8foeHmqDKrmNp3jqWxmETtNVZ+PR7/fzsI37qKjR+9lEfe06miV0nNbdbVtj5w09WUtAln/u3EMe7sjy8w839W13UV2rkCpIT3VmefzvJ/tMZ4qmZ+33rWge/91NBfC6Vf/5JhG+9VLrWfPsqO7/7sQoqfCr/+lyUrzxzsUZx03Ib//HjFdgsgn/8QYSxSIGffdjHqhYbsaTBG0dSfPulGONRHVWBukqNh7a72L7aQWOVBVWBcFznVG+Olw8kOXgmQypTvh+7RYPWWguP3epmQ4ed2goNXZf0jRbYcyLN8/uSjIYKMyaTVAU++YiPn33Ex4nuHH/7nRBbVth5z21ufG6FnuECP3w9zhtHUu/KyHx/ZoJvDb7Ji+NHcWt2rErxvpkzCiQKGcZz8ZKmUibvHC7h5i7rg+y03oNHeMmRQ5cFkuQAgYaFJrWVJrWN5dpqnsr8G2f1U0iu7h7WG8rwz28O8PsPteKxX+zMIISgzmfjPettPLg6yEQyz1A0y7nRNLu6orx5LkxvOEsmr5MtvLO/sURWJ7yAes+A00LAOf2ZZUhJvc/G3cuvzNvBYVVmRFj9Do1K98xn47U+58cHE3xj7zC/fk8TTqsytT1VETQH7TQH7Ty8toKxeI7hWI4zIyneOBfhrc4Iw7Ec6Zx+07TXvN646YStzSL4lfdU8DP3+XE7FJIZyUi4gKJAXVDDMIoGU1JKnDYFn0tFUwXRpM6pvixPvR2/Zu6fdy2r4Jbm2X/w0Uyev3n9PF/Y23PVKY8TqRzfOzbIcDzDnzyymg11vrLtV1RFsLbGQ6PfzqnRpXEPXEyKzbwv/reUkrFkju8cGeCfdncxGM2QLyECjg/Heb1rnH/02LmvvYrnz1x0aMzpBoeHYgzE0jT7S9e/uqwq2xr9HBhYmMi4lE11Xmo85aOmpRBCsLmhGC2+UmHbFnCyvtZbdgxkCgavd02Qn0c49fbWCna2BGddJpop8PdvdfL5PV1X3Tg8lMrzwxNDjCQyfObhNWyu9031k7scVRGsrvYsKLoazxZ48tQI93dUl82msGkqD6+o4elTI/OuQZ4PFU4rj6yoKTse8nrxunSHFlYy4Xcr/OJjfratcnCmN8sffn6UN4+my0bLE2mDt09l+KMvjuO0Kzy43c2vfzDAsa4sE1Gdw+ey/OlXJvC5VT52v5dNHXbWL7Px5tHFceu+WgIehVvXOSgUJG8ds/Pzj/p5/10ebBZBQZfYLIKHd7j41Hv9fOWZKJ/9ToiBsenXMehVuXWtg0qfxrN7y98HA16VHWvs1FdaeOPw9Ovid6vsWO3A7VAYC+tsXF48T7ohsWiCjR02XjmYJBzXuWuTkz/+VBUbOuxoKuQLEimLqd9Swq88EeDfXo3x2e+E6ByY2aon4FH44N1efucjQVrriqI4V5js36nCzzzk48DZDH/2lXFeP5Iinb24BiGKgvjuTS68LhVBkI/c68VuFUiKGROKgP2n0u9KYQuQNQoMZJa+zZfJ1aOisknbwV3WhxAIDuXf5nB+H4NGLymZQkHBq/hZoa1hm+U2mtVlvNf+Ub6a/gfGjPl7F5QinTf46p5h/E4Lv3BbPUGnNuN+btUU6nw2ar1WNjR6eO+GSuIZnWODCV4/G+bN81HOjaUYi+fmlZ232GTzBqnc/AV+pduC9bLSnaDTwu890MJv33dlByAoittLcdk0fI6Z0uVan/N4Rufzbwzgc2j89PbaqXTpS7FpCo0BOw1+G5saPTyxsYpopsDR/gQvnwmxuytK51iaiWTejOYuIjedsG2vs/LAZjcuu8KJ3ixffTHCqb4M1X6Nz3yyBp9b5S+/M0b3SI5qv8Zd61y8f6eX8ViBP/3mKE/tXdy0wnJYVcHja2rxzuLaltMNfnximH892L9odXy6IXm9a4Iv7u3h/3t07awtcZoDTmrcN4awvZxwOs9n3zjPV/f3zio6JMUbYlcoxT+HemZ8fnY8wanRRFlhK4TgttYKvvh27xUJW00RrK/zzZlSW4p1tT4qnFYGr6A1kwA6Kt0sryrt+gxwfCROTzg1Z2KWZXIs+2dp65PXDZ46NcxX9vdetai9gG5I3uwO8YW93fzFY2tnbSvU5HdQ57XPW9gWDMnB/ginx+KsrytvuHRba5B6r4NoZvHuG9ub/LQEyvczHo5neKt7guQCJzRWNFm5fYMDpOTp3UleP5KecxJPSjjVm+P7r8XZuc7J1pV2dqy28/TuYsrxcKjAM3sSPHKLi9oKjfYG63UjbC/gcSr8yhMB6istnO3P8dzeBEOhAnUVGg/vcLNumY1f/0DRcO6P/2VsyVyeL0wA5AqSrz4b5XRvjtqgSixp0DmYZ02rjT/+VBU71jg4P5DjhX1JOgfzFHRJXYXGnRuc7Fjj4N+9L4BuwP/457Fp0XGPU+GXngjwux8NEvCoHOvM8uqhFD3DOTRVsKLJyn1bXdy+3sFf/1YNf/j5MX7yVpxCiWG0rM7CiiYrJ7uzPLUrQSJt0FBp4cX9ScKmSZjJDYBLeNhsuQWHcPJK7hmezfyQ9GUOzDE9woDeQ2fhDO+3f5wmtZX12lZeyj111dsfjef438/3MBzL8rM76lhb755y970UIQSaAM2q4rSq1HiD3L8qyGg8x2tnwzx/MsQzxycYXUBa8GKgSxaUQuy2zexTryhiWq/XxcCiCuyagmBm0vi1PucDkSyfeaqLoWiWj++oZVmVs6T3hxACTQVNVXHZVOp9Nh5aE2QwmuXVMxFeODXB08cmiKSv/+zIG4GbTti21Vppq7USSxn89ffG+eqLYfI6NFVZ+Njdfu7b6CYUK/Dk3mJk9um34wyHC/zO+yv42fv97D6ZYjy29D0Il1e6WVPjRS0TlbnQZuWbh/qXxMDp+bNj/OKOBJvq/WWXCTosZdNUr2cKkyJqLlE7H4ZiGU6MxLmnvbJsDeyaag8Bh4XhK2j9UuWysqLKXXLdhpSMJXJ47VpJY6mg00JHpYvjI7EFz/Y5LEXjK7e1fBryvr7wvMypOircrJ0ltV1KyUAswzcO9l/ROZqLF86OcWY8wbZZ2iUFHFa8CxzLPZE0u3rCrJ0lqh1wWLhzWQUnRxdH2AoBD6+sKRslllJybiLJvv7IgtddG9RorrGQyUvePjW3qL2UY11ZokmdKr9GW70VLulxebY/RzIjqQkqBDyL+xKzGHhdKl6XwptH0/zh50fZeyJDriCxWgTP7k3yh5+s5J7NTj5yr4e3jqX4t1eWZnLTZhGA4O+/F+avvjVBOG5gtYDdolDQJfdvc7JpuZ3xqM4ff2mcH78RJ5kpXiSLCuvb7Xzud2u4ZY2DD9zl4R+/HyY2+ftUBNyyxsGvfzBApU/l1UMp/ss/jXH0fIbUZFTW51a4a6OTv/y1alY0W/ndjwU5cj5D5+DMdEOfW6V7OMd//PtR3jqWoqCDyy7eNb2MTW58bMJOvdpIyBhjX+6tGaL2AhJJr97JgfwuapQ62rTlLFY3oGi6wBfeGGBPV4y7Ovw8uKaCbS0eHBZ1qvSoXGZOtcfKhzZXc8+KAHct9/P/Pd1N5/g1nDRc4I9dVUTJcr+lQJvcVqldvNbnfCKZ529f7uON8xHuaPfz6LpKNjQW3+lm254Qgga/nZ/eXsP9qwJsb/Xx5890X/MJjJuRG0+1zEHQoxJ0q/SM5fjh7hgXghrRpM7J3iz3b3KzfaWTb70WRZcwFCrwhWdCbOlw8N5bvHzpuTBP71v6COUtzQEafY7y6YaG5JXzY1dtDlSOUCrHrp7wrMLWYSn25So1M3Y9MxDL8I+7uhclPTRvSPb0hvjYxgbqvPaSywSdVrY1+vnJAlqvXKA16GR1tafkZ6OJLM+cHuXB5VU0+GZG8BQh2NkS5MmTwwuu1fA7LNzZVlH2QRRK5dnfHyExj0yBCxHGcmO5YEhe7xxnV8/SpPBF0nl2dYdmFbYOi4Lbpi1oLMezBV7vGuc9q2tKnn8Ai6rwyIpqvrq/l3T+6iNZq6s9bKr3lZ3wSuV1Xj43fkVu2A67MlmeYZBML2xfszmJbhTd4z2O6aI7kTYo6LLYlsly/Xk2CgH9owX+5MtjvHU0PTUJlMtLXj+c4s+/Os6yujpaai08foeH1w+nGA0vzeTm0fNZvv96nHDcmNwHyOUNXHZBS60Vh03QN6qz+1h6StQC5HU4cj7DP/wgQiIt6RudnrrmsAt+/jEf9RUWRiMF/vsXxthzYvoLWTRh8PTuBNUBjX/4vVpuWePggW0uvvhkpGTU9qldSfacTE99dun+mJhc7ygoWIWNYWOQlJzd1M7AYMwYIU0KpyjfYu1KyBYk+3piHB2I87W9w7RW2Ll3ZYCdbT7aq5wEnBoeu1ayK4YQgkq3lQ9vqcHvsPDvv3Oa3vD12alCN+QMoZnK6fSHM4vu/jwaz836HL/W5zydN3jzfJT9PXG+smeI9iondy/3s3OZn7ZKB36HhseuThmVXr69Gq+Nn7u1DrdV5X/85Pys7YKuh7vw9feUn85NJ2ytWvHlanCiQCpz8eUtmTHoHslhGJK1LXYUARee5d0jOV46lOCeDS7es8O75MLWZVVZW+udtXl0Ilvge0cHS9aFLgZ5XXJ4MDLrMkIIXFYNRQj0G2iq/scnhjg/sXjurG/3hRmKZagtUwfrsqrc1lqxYGGriGLkvjVQOs25O5TiB8cG2drgo95rL7ntHU0BbJpKTl+YiG8JOFlb4y37+dnxBEeGo3PeRJ2W4lieLQ05ldf57hKO5YJhcGgoOusyU2NZEQtKGd/VG+LESJw6r71k1FYRghVVbrY1Bni9a2LB+z59XXBfe9WsE15jyRxPnRq+oodbNidJZw0smmBls5Vn9sz/N7Ks3oLbrpDLS5KZ6aLY7Si6zud1SW4RxP1iIyU8tTvB2ydnmpUZBrx6KMWhcxmaay1sX2Wnrc6yZML2dG+O3uGZEdK8DvGkgW4UI+uffp+fb70U41x/bqoOtqDD156N8rVnZ4712qDG3ZtcCAHP701yvKv0i1hBh5cPJOkfy9NSa+XB7S6+9lyUQokXz13HUuTfYQMbE5MrJS9zjBujBJQgLsVNSJ+9BZNXFN2SJ4z5tbdbKNmCZDSeYzSeY293DAG0VNjZ3uJlc7OX1bVOVtS4aArYZvRrt2kK968K8Et3NvJnz3aTzC59VuFCSWR1jMveE08OJfnkl45f20jzJVzrc54pGAxFcwxFc7xxLoIioL3KwY5WHxsbPayudbKyxkWdzzYjRdppVfnA5mrOjqX43Mt9ZMo8SxdLVIorXJeqiBnn6nrjphO2uYIsmmVc9nfdgPFYgWTGoKFCw2pRpkxxCjoMhvIk0garmm1LHqF0WTWyeYPeSJpqt61kmmlXKMXJJaxtNaScV19Pm1ZMp7hRzNtSeZ1dPWHSpUIQV8hYMsfx0Rgb6r1oJQSHVVVYVeUm4LAQTs/fRdBl1dhQ5yuZdmpISU84xb7+CP3RDGtrvCWjq3VeOy0BJ8eGS7u1luOW5gCWErUnUJx5PT2WmJc5kdOqkisY9IRT1HjsJcdyTzjFyUVuiXMphoSReaQ4T43lBax7LJFjd2+Y21srcFpLp9lWumzc1hrkre7QVU0AVbpsbGvy4yqzHYCDA5ErduAejxYYmijQ0Wjlwe1uvvVijOHQ3GfD51K4f5uLoFctrmN8+iTKikYrLrsgmTamIpHXE9mcwfGubNnaWd2AI+ezPHarm6ZqC5X+pXssTkR1osmZ5zyXl+w7nWZwvEBzjYVf/2CAuzc5OXQuw4HTGQ6cyXC6N1fWtGllsw2Hrfh7rg5q/MJ7/OTypZf1u9Upgb+iyTpZEzZz2f7RAsb1dzlNTOZFQsY5mj/AvbZH2Ga5jTF9hAyl750Voor1li2oKBwrHLwm+yeB7okM3RMZ/u3gKLVeK2vr3Wxv8fLA6gq2NnumvRvYLSr3rgzwvYOjHOi7Nl4wCyGUzM+IzDqtKhUuyzsmbC/nWp9zQ8LZ0TRnR9N88+1hGgN21tW72drs4ZF1lay/rAbYbVN5eHUF3z84yrmxRT5nJR4H5UqsZkNVBHaLKWyvKZGkTiSh01BpweNUSV/SqmYiphNK6HicKk1VFk71zXwZrvSoLLWyDaVyfO7NTr56oA+XVaXabaN+UqA0+x00+Bw8d2aU5BK22ZEU00QKuoE2y+yLVb1gY35jKNtz4wm6w8lFrwV75fw4H1xXj2adea6EEDT5iynFby0g3dZr08q6YqdyOkeGY8SzBQ4NRrmvowpbiRpWp0VlR1NgQcJWEXD3ssqyn8eyeXb1hMgU5n6rjaTz/N+3Ovn6wT5cVm1qLDf7nTQHimP55XNji2Z+Vo75jGWLqlDacmJ2njo1zM9va8ZpLZ2ObNcUbmkK0hxw0LVAp+JLWV/rnbV3bcEw+NGJIXLzafpbgrP9OfafztDRaOWODU5+/xOVfO67IfpG8yVTURUBFT6Vn3vEx4fv8WLR4Fx/joNni2ZlmgrNNcX0XZ9b5Uxvjq7BxasPUtHYJO5mk3L3nMt2yWO8ZHy75GexlMFYZGY7o0sZmihgSHDYBAF3cQJksRMMDKMY7c6X+Sm8uD/J574b4rc+EqQ2qLFznZNb1jqIxA0mYgV6hwu8dCDJU7sSnBvITXM0rqvQ0CbnQ+7a6ODWNaXLJqB4v7oggn1utWT6eEGXJOZIV28XG7hH+fAcRw2jso/njK+RLSMqrndqaOa96qfnXC4uw/zY+H+kufHMFq8VKipbxP1sUO6Yc9nTxn52yZ+gz3Mq0i+CWMRFE0YBnNdP0VpoZ4flTtzCy778mwzrgxTIU2z3o9GktXG75T5atGXsy73FQGGmieRSY0gYjOYYjIZ47WyEb7xdbCPz6Tum94VfVeuio9p53QrbcLJAa8XFvwVcGq0Vdt7uWdjE+7XgWp9zXUJPKENPKMNLp0N858AI//6BFn5qe+00w6mNjW4aA/ZFF7aXP88UQdngxmw4LMqMtk7XGzedsO0aztE5nGN9q52futvHF58LTz2gR8IFxqIFOups3LrKMSVsbRZBW40Vt0O5Jr3DCoZkKJ5hKF58QRQCVCGK/yjFnrt5Q071U10qdEOSN+TUC1EpVCGu+3z6SzkxEmcotvg1KG/3RRhP5nCVMVuq99pZX+dlV29o3qK6wWdnZRlX4lg2z76+Yn31gYEIBcPAxkzR5rSobG308+V9vfOOFnZUuumoKF1HJKVkPJnjze75pdUWx3KWocmI6Ts2luV8xjJXlHtzfiLJnt4QTf6Gkp8LIdhQ52VjnY/u0Nwu0qVwWBRuaw3S5C/vhnxiJM6hgegVC67RkM63X4yxc52D1loLv/JEgA3tNr72bJQT3dkp0WXRBE67oLnawgfu8vD4HR6cdkE4bvCtF2N0DeVRFbhns4vf/ViQuzc5EcCRzixHOxfvtydQ8IlKmsSKOZeNyfLjNVeQZOdoW5HLF+vDiu6VkyYoCzjP8xlaUjJrGnwyLfn774c5eDbDxx/0sbbNRlO1RpVfo8Jno6PByh0bHXz6fX6+8nSUv/9+mNCk0aHDJiZ7sRcnH/rHCvPa/4mYXnI86YackVZ4OU4887o2AArXn6nYfLHhmNdxhhlBvfleqRYZBT/z+02Pij6QCvPNsfmY4xdYpl2+XoEFS1FQW25lg2UrGZkmLVMIBA7hwiZsWLCio7POshm34uFLqb9f+KFNogjw2IstaTy2ogvuUDRL3zxrY7MFg66JDJ99qZdtLV5uabvoyu+wKNT7bVgmSz+uJwqG5PhQgs3NFz1DKlwW1jW4+eHhsSvq2aopgi3NHoSAVM4gkdGJZwvE0oVp67vW51xTBB67itderNV1WhV6QxmGY/Ob2E3nDU4Op/ibF3vZ1ORhXf3F90CXTaXOa0Utkyl5pVe9YBiXfbfoLm1VxYKujc+hUe9beBePa8lNdxfuHMqx51SKbcsd/N6HqqivsPDiwQSvHk3SPZKjezjPpmUOPn5vgFP9Oc70Z7l1lZMP3O5FUwVdw7lrHpyUEgpSUkAuLE/yKhGT4mP2Zbj+K8Un0Y1i+m40M/904PkSTuXY2xempUw9rMuqsbbGi9dmmff2tzcFSrohXxCXF1rTnB5LEM3kS4pqTVVor3BR67UxEJ1f25+dzUF8DkvZyODJkTi9V5ju+s6NZeYcy8oVTtLkdIOfnBzhA+vqy26j0mVjZ0uQF68wOl3htPLA8qqyqUGGlLx0bmxeKdflkMBzbyf5/A/D/KdPVOL3qNyz2cUdG5wMjucZi+hkchK7VVDhU6mrsGCzFEVeNm/w9eejfOulGFKCxSL4uUd9PHJL8YE8MJ7n689FiVyHrWDmY2rlcSoIUbyHJNJG6RTcWVahljAhuRKyOcnLB1K8fjhFU7WFLSvsrG+3sabVxoYOG8vqrCyrt/IfP15Bz0ierz4bRUpIZyRyUoh+/kcR/vEH4bL9iW9mqmkiQ4oYV1fvbnLjYWBglHjoZJl+P9aEhkdc9JcokJ+M4IJN2K7aPOqWNh8f2VJNW6WDWq+NgMvCV3cP8adPdy1oPeFUgX09sWkiSwgxVVJTindS6koJuzuj/MwtdVN/s6gKt7b5aKlwcHZ04dlMK2qcfOFnV+Oyakwk84zGc5waTvKlXYMcG7zoEXGtz/n9qwK8d0MVzQE7tV4rHrvGZ1/q5Z9eH1jQ9oZjOY70x6cJWyEENstkpmSJycUrfcoUexJP71vuthcnAXKp+b2zaIpgRbWrZB/h64nre++ugFRW8q8vRbh3o5uNy+z89hMV3L7GyQc/08N4TOfFQwnu3+zmjrVO/uk3GxgK52mqtLCy0YZuSF48mLxBkm4XxoVImqYIqtw2tjX6ee/q2pI9t6Z970ZRtUAiV2AwlllQ77X5ks7rvNk9wYfW15cUH0LA6hoPdR7bvIXtrc3Bkn+XFHvIXhBIsUye02MJ6r2lo3m1HhsrKt3zErY2VWFro79smx9Dwqud1/dL4bSx7LKypTHAe1bVzDmWrxQp4chQlDNjCVbXlHawFgLuba/kH3d3XZGwXV3tYXV1eTOvoViGPb3hBfeuvZxsXvL/fhwhm5f8xoeCNFVb0FRoqbXSUjt9WSkluiEZGi/w1Wej/OMPwlM1tIpSNCzKFyThuM5nvx3mpQOLZ9i2mHhdCpW+2SOGLbUWVEUQiumE4/rUM+CCWFQUZh1fXqeCzXrl408AqlqcnDGkJF+ArqE8XUN5fvRGnKqARludhY/d7+WXHg/gcih84C4PX38+WvSImCimkwsBHY1WHDalbCqxgCmhrxuyZBr6jYRA4MLPWnEry8Um3pQ/mjWCb3Jz8kz2BzhzV+9onJFXXk4CxZYxH91aS4W7mK5pGJKtzR68dm3BPdwvn/eWUpLIFkpOWhny4v3qUhZjwm0+SODtnhhj8RxVnosRva3NXu7s8NM9kV5QlFkR8OEt1TQGit4d9X4bUkocFoUvvDl9Pdf6nDcF7Pz0ttqpHr26IdnS7MVtGyaxAGMvIYq9fi/fXryEEdfVEknlZ2Tn1Pls1HishOcpbN02lUfXVVyzMXWl3HTCFuBId4bf+/wQ/+WnqtjQZp8akFLCt16LcPtaJx+83cf6Njvr2+xICZmcwQsHEzy97/qrXVgoFkXgsKg4LCouq4rfYaEl4GRDnY+tDX5ag068Ng23TZu7ePz6Hr/TiGcKS9LzF4rptMeGY/RF0mWjtqurPTQHnJweS8w5OVLttrGmjEiSEt66JBU4U9A50B/h3vaqksvXeOysqfHyauf4nGmqHZUuVle7y874xjJ53uq5fl4KLx/LPruF1oCT9XXFetRlFS488xzLV3MvHo5neO7MCCuq3GWjth2VbrY0+BecjqwKwXvX1E6r67kUQ0oODkY5ODi78/N8CccN/umHEV4+kOI9O908cqubugoNu1WgqgLDkGTzkkjc4NWDSb75YmwyVfniUekGvHk0xSsHk7xyMMWhs5lpNZ/XE3arYNNyB0FPjFAJc6uAR2H7KgeaBie6J9N4J8lMtjlSFXA7FTSVGUJQU6G9wYLPdeWGGnWVGr/0uJ/tqxwcPp/hDz8/NjVZn9dhcLzA4HiBaMLgro1O1rfbaam1TI3p4105InGdgEfl3i1OaoMq5wZKC9sVzVY+9zu1SCl56UCKv/l2iGwZo6nrHQduWsUablEeoY428mQR8sZNeza5cvr0hUXnlor9PTEmkvkpkSWEYEODm4fWBPn+obF5u/IHXRa2tUyf7AylCvSFSk/e63rxXlUsqSj+TRGUfa4sBb2hDE8dG+dnbqmbek66bCq/eW8TxwYT7O2eX62tKuDuFQE+sKka+yX7ny1IdnVGOTc6PaPsWp/zvd1F/5MLwlYRgp3LfNzR4ee5ExPzLheq9VrZ0DC9HG0skWcwkl10j4eBSJZUTp9mgrm2zsW2Fi9nx9JzniOLKnjfhiru6PAv7o4tATelsDUMePVokqPdGe5a58JmFSQmW1REEgZ/8M/D9IzkuW2Nk4BbJZYyePNEki8+F6Z/fPHTWJcCQdGxzW/X8Dus+B0WfHYLFU4LNR47jT4HjT4HyyqcNPkc2Eu41d5sJHMFQqmla27dF0lzYCBSVth6bBqbG3y81jk+p/HSjqYAAYe15MxXKqezv/+iiMkUDA4MRMkWdGwlikidFpU1NR78dguhOVyZ19Z4aa9wl51x290bvqp01yvFYVHx2TX8DgsBhxWfXSPotFLjttPos9Pod7As6KLJ7yjpvLzUJHM6r3VN8IH19TT7S19/VRG8b3UtPzo+tKDWRnVeO3e2lTfzSuZ0Xu8cZyg2v1Tz+ZDJSY6cz3LkfJa/+naIjgYLtRUaLptCJicZi+icH8gRS5Uex9mc5I++OHv7jOsFIQSP3OLih284eWZ3YtrMu90q+Nj9Pta02sjmJK8eTNJzSTueoYkC6axECMHGdhv1lRq9I4VL1g3rl9l4aIcbh025YoGoqbB5hZ2Hb3HRUmfhK89EOdUz814mRLEGGmBgrDAlfsciBZ7Zk+BXPxBkXZudjz/k4y//dWKGi7LNIvjkIz7u3+ZCSnjjaPqGzFDSsFBHG5uUu1knbsMmitksebl0938Tk/kwGM3y8pkQK2qKzwkhoN5v59fubqI/nOXt7uicXSZsmsJPbathU+PFyW8p4Uh/nFPDpSPKF70sJBciEpoiaAzY4Bpp/ki6wDf3jXBbu5/l1RefkytqnHzm8Xb+yw/OcagvPuvxqwK2t/r4g0daWVHjnPau0hNK87U9QzOE/bU+510Tad44F+HDW2qmttdR5eQ372miP5zh+ODcmZ9eu8YndtSxuvZiloGUsLcrSm+o/LP+Su/X4VSBg71xHlxz0d2rwm3l03c0cHQwweH+8qZ3bpvKo2sr+E8Pt+C/ztOQ4SYVthcIxXV+sGvmDNFgqMCffmOU5moLQY9GLKXTNZwjXaaVwvWA367RFnTR6HfQ5HdQ77VT4SwKWr/dSsBZFLZBhwWbplz3qQJLQaZgEF9CJ+nxZI5jwzEeW1U+ura9MYDDos4pbDfV+3DbSgu0M+MJJlIXxaWU0B9N0xdJ01FZ2mxqRaWbardtVmHrmBTA5RztDCnZ3Rtacgdjn11j2eRYbvQVx3Kly4rPbiFwQdg6iv/ffh2N5ePDcY4NxWiapc/spgYfjf6FuSPfvayCSmdpMwYpYSyR5dXOpROR2ZzkeFeO4103ryhoqLLw+x+vmBKveb1YV/tT93v5jQ8FCHgUDp7J8IPX49PEYPdQnp7hPB0NFm5b7+TnHvHz998PEYoZCAE7Vtv5jx+vZOtKe8k0wPkyHNJ57VCKuzc5aa218IefrOSvvhniyPnMlBBvqtb41Pv8tDdYkRKe25uYqgXO5CTffinOQzvctDdY+Xfv85NIG3zrhRiD4wUkUOlX+an7vHzykWL92OneLE/tSpC/waK1LnxsUe5lrdhJFQ2o4qZ+jTG5wTAk/ODQKB/dWjP1rBUCdrR6+czjy/jsS308fzJU1lCxzmvlY9tq+eU7G6dlByWyBV46HaY7VN7/IpopUDDklNuty6byvg1V7OqMMhDJYlUFy6udjCfyjMSX5n6/ryfGd/aP8Fv3NeG2FX+bFyKa//tDK/jy7kG+f2iMaHrme4ZVFTyytoLfvq+ZHW2+aVlYhpR8Z/8op0dmPluv9TlP5XS+f2iMh1ZX4J0UekLAXSsC/M/3tfO5l/t463ykrClTU8DGL+ys52dvqZv2LhFO5Xn+VIjRWa7Nlb4NJbM6r5+PcP/q4LTzur3Fy397bBl//WIPe7tjM9LF19a5+MQttbx/YzUtFXaEEBSMYkvVuXxN3inetU+ETF5yZiAHXH8vc5oi8No1WgJO7mitYFtjMeXSa7PgtKqTqZkKmnJ995K61hQMSW4J3XcLhuTgQJTBWJq2YOlano31Pipd1ln72Va5rayt9ZQ1jtrbN1NcDsczHBuOT0ZbZ65zZbWbep+dU2PlZ92q3Va2NwXKpuwORjMcHoxecTuZUmiKwGPTaA44uLO1kq2NfjoqXHjtGg6rhtOi4tCUWdv0XC+MJDK81jXBHW0VeO2lJwcqXTYeXF7N5/d0z2udXpvG/curpl4ALseQkn39Ec6MX5/1qzcKg+N5Vrfa+Pzv13GuP0coptNQrbGiyYrPpXK2P8dnvjzOsctcnTM5yRd+HGbdMis1QY3f+ViQx3a66R/L43EqLKu3EvCo/OStBJuX22mqubI2CLm85Fsvxti03M4Td3r44N0ebl3j4NxAjomYjtuh0FJrYVm9lVxB8t1XYnz/tfhUupqUsOdkms98aZzf/3gFy5us/NdPVvIzD/noHs6j63Lq+26HwomuLH/21XGOdmZvkIitwI6TFrGKW5RHaaB9KkprYnK9sb8nzj+/Ociv392IYzL1U1UEt7X7WVbp5PhQggO9cc6NpohmCqhCEHRZWFvv4tY2H+1VTrx2dUr0FHTJ6+cifH3vMLlZOnf0hTLkCpILSU2aInjv+kpWVDvpCWXwOVTcNo0/eaqLZ08sTclRIqvzj6/101bp4AObqqayBS2qwo42LytqnPzsrXXsOh/lzGiSSErHblFor3Kwo9XLhkYPtV7rtPeUbMHgyaPjfGnXYNn71bU857oBr54J8423h/m5nfVTfV01RfDQmgrW1bs5Pljc3vnxNIlMAVUVVHuKqcfbmr20VztxWS9NszZ46tg4Pzg0tiSO15mCwQsnQ7x/YxWbmzxTx6kogofXVLCu3sWp4RQnhhJE0wU8do2Oaiera100BW04LCpSSjrH0xwfTHBnhx//ddr2510jbBUx/xq7d8pNUhWC1qCTHU0BHl9Ty22tQZxWDU0UnUmvl8jV9UrBMK7IUn4hHBmO0hVK0RpwlrweHpvG9qYAZ2cRIisrPSwLukp+PzuZdpy6zCToQrT4PatrsJQQgV6bxvo6H292hciWGcCNPgcb6sobFB0Zis663wtBFdAScLKjOch7V9dwR1sFLquGKsTkb/HGG8uGhOfPjPLz25rx2LSSx+CyqtzTXsl3jgzMOrlxgc0NPjbU+crWPOf0Yu/a+dYIzRenXdBSa6HSp2K3KjMMM2bjbH+O8wM3RsnGBb78dJRkxuCj93rZtsqOw6aQL0iGJgq8cjDF574bYvfxdMl7/5O7Elgtgl98j5+VzVY2dNjY2GEjmZF0DeX4wo8jPLM7wf/9D7VXLGwB+scK/ME/jDIwluehHcW65zs3OtFUQb4giacMjnVm+MlbCb76bHRaLTAUI+9ffz7K+cEcv/b+ANtWOWipsbCqxYpAkMkV+/m+sC/J3/1b8XhvFOMoJ27uVj7EenE7Dtw3lPeDybuPeFbn/70xgN+h8dPba3Fa1aJRkBDU+azU+oLcsyJwieGTuNgqT5n+fCzokl2dET7zZCeD0dnLhHZ3RYmk81O1n0IInFaVjY3uYi2nKK6vwW+7go7u82cskee//+g8Ukret6EKj/1i5DbosrCzzcf2Fu/k8Rd/zopSFKKCi8cvpSSVM/jh4TH+8rluBiLlj/9an/OJZJ6/e6UPr0Pjg5uqsV0ibpsCNhoDNh5YHcQwQE6mhyuTZlHqZe9Aed3g+ZMT/Nkz3bNGa6+W44MJ/vnNQf7rY23Uei+WwmmqoDlopylo5/5VgalxoV6mPQYjWf7mxV6yBYPblvmXbD+vlptW2FpU2NLhYH2bgxq/it02v5e3sajOX3/v2teOuawq711dyyc2NxVda8tEcBaLgm4wlsxR67FflanO9YSULLqT3OWMJXIcHY5xe2uwZL2rRRXc2hzg6wf7S35fAMurXDT6SkcbeiNpesKpGS7vBUNyeizOWDJb0h1ZCMHWBj92i1JS2FpUwZYGf9lIY7ZgcGQ4xnD86us4nRaVx1bX8InNTexoCiz5WNYNyWgie03G8vmJJAcGIiyvdFOqt7kiBCur3Gys9/HK+dnvI1ZVsK0xQJO/fGpzZ6i4vcWko9HCJx/xcc9mFy21FjxOBU0R827t9adfHufPv3b9GIzNh3Bc52+/G+blAyk2dtjwu1WSGYNTPTkOnEkTipWfzUxnJd98IcZbR9NsW1WMympKsdTl4JksR85nsFkEX/hJhLpdCd44Mj1trWsoz2e/E8LnUnjj6OxttAbGC/z3fx7nOy/HWdlspTaoYbMI0jnJSKjA4XMZTvfmyk6+6ga8dTTNsc4s21baixFlr4IiBJGETtdQnrdPpqfcrS/FMOClAynyetFsZXhiaUsSFoIdF61iDU5R2nDPxOR6ozeU4S+e7SaZ0/nEjloq3cVyEzHZdk4p9QC5BCkhlinwzPFx/valPo4MlM/GusDBvjjPnpjgF3bWT3umiEmBAmDVBPV+G1ZNWdL+8v2RLP/9x510jqf5xI46WirsU1FYIcRUuvRsjMRz/OueYT7/xsCsdacXuNbn/NxYmj95qot0zuAjW6unBPy07c1iCSIlhJJ5njw2xl+90Evn+NxtFq/mDTenS76zfwSbpvDb9zXRUnHxXXK2cySl5PxYmr99uZev7hnmg5uqr2Ivlp6bUti67Aq/8XgFH7/HT2OVBY9DmTEjU45TfVn+5vvjpdpHLQkCaK9w8ekdLbx/XT21HtuiRrOkLM4V6YYkr0tCqRz7+sO8fH4cIeCv3rf+hmrpcz3wZtcEn9jcVFLYqkKwttaL32EhUiJi57EV+926rDO/K6XkzFiC/jI9ZM+MJRiKZajz2EuOkU31Pjw2jWgJe3ubqnB7a8WMv19gLJHlQH/kqlolCWBZ0MWndrTwgfV1ZffzSpk2lg1JOJVjX3+EV86PUTAkn31iw5KPZQk8eXKE96+tn+YueClNfifbGwO81T0xawZBrcfO7a0V2EuMIyge73OnRwmnFi862lJr4TOfrua9t7tx2q4s/VubxwvJ9Ui+INl9PM3u4wvv0WxI6B7O0z1c+loUdMmXnirtWt0znOfv/i08723l8pL9pzPsP33lk0yxpMFLB1K8dGD+td6GhFcPpXj10NW1OzExMSnSH8nyl891s6cryke21rBzmQ+fQ0NTRLGvurg4lygptqkpGMWJ5t1dUb6xd5jXzoUZjubmJWgyeYO/eqEXm6bw6NpKPHZ1KuoGxd94XpdUu604LBeFbcGQxLOFKWM6gHT+6kXvQCTL377Ux2tnI3xkaw2Prasg6LSgqcXjvzRTyZgMTBQMSThZ4PVzYb57YJTXz0VK1uOW41qf887xNP/zyU52dUZ4YlMVt7YV/VPUUtuToE+20UvmDF4/G+Zb+0Z4qzPCWHx+z/lswSCe1bFMXrtEVl9Q6nI8q/PlXYOcG0vxc7fWcUdHAL9DQ1Uns+kml9Nl8V0rli7w5LFxvrVvhD1dUTJ5g7xukLhkvCSy+qzmXHm9OL6yevGdQzck2UUYX+W46YStRRP8/IMBfvcDlVT51KLDZ7RANi/nZZ99LV2RFQFbG/38twdWcWtzAKt69UY5F6KW6bxOPFsgmskzHM9yYiTO7t4QhwYjRNJ5kjmdbY3+Sw30TObJ2/0RRuIZKl0zDX+EENS67Wys85U0/Kl0W9nc4Ct5nQuG5ORonJEyLYs6Qym6Qik21ftLRgsrXVZWV3vpL9HPts5rZ2N96TRkKSW9kdRVRQYFxbTa//7gKna2BLEtwViOZfIMJ4pjeU9viIMDUcLpPKlcgQ11vms2lvf3Rzg1GmdLo7/k51ZV4Y62Cr5zZIDucGmRIICVVW62N5deB8DwpGnU5WnpV4rdWnTEfc9ONw6rIFeQjIULTMR0cnk578m8wRvEOd5kaUkRp1+enXO5UdmPwTtU37MIZEnP6zjjMozO9RPlNrk+CCUL/OjIGC+fDtPgt7G5ycPaBjeNfht+h4bTqiIptivsC2c4PpTkQE+czvE0kXRhwWUonWNp/sN3z/Kve4a5f1WQVbVO/E4LeV0yGMmwvzfOy6en+3js6Ypx31/vn1bXml6k5048q/PGuQgH++J87uU+Nja62dzkoa3SQdBpwaoJMnmDSLrAQCTLkf4E+3piDEazxDOFK2p7c63P+Wg8xzf3jfDksXFaK+xsbvKyqtZJg9+Oz6HhsCgYUhJN6/SG0pwYTrKvO05PKE0sXZjTsflS/uLZbv7ulb6p/zakJDLPPrQXSOUNXjwVYm93jNYKO3d2+NnU5KHOZ8NhUUjnDYaiWU4MJXnlTJizoymSWX3qWjx5bJw3zkemxoshJeOJ8u8FPzg0yqtnpk/uJjJLVwdz0wnbFQ1WPnqXj0qvytmBHN9+Pcr+s2kmYqWbWl9OOmtcs2jt6moPf/zwam5rKR9Jm4vijyXPWDLHRCrHSDzDUCxLbyRFZyjJmbEEvZF0+UicKWoXTDyTZ1dPiLW1pYVi0Glla2Ox7c/lZ73B62B1del0uolUsY623LXK6cX620dW1pRM77WoCre2BHj+7OiMz25vrcBrK52GnNMlBwaijCWvvLZjRZWbP3549axta+bCkJJopsBYIstEKsdoIstQLDM5llOcGUvQE06942M5nM7xk5PDbGrwlTTiEpMTVquq3fREZqaVQ9Gh+oHl1WWviZSSPT1hTo4uXl/tjkYrD2xz4XIopLMGT+9O8MUnIxw4kyESN+b9MDduXI1isoicl0c4rx95p3djyRmhly/o/+2d3g2TGxjdKLbCiaQLHB9aWiNASXFbL58J8/JlYqIc2YLBUHTpajslxaje2dEUZ0dTfPfAzHeUxeZannMoBibCqQLhVIKDfXOnjV8pF47pajEkRNMFDvfP3uqnFKmcQSo3//FSXP7atZG86YRte52Vjjor0ZTBn397jG+8Erkum88HHBZ+bWcb2xoDC/peTjfoDqU4PZagcyJJfzTNSCLLeDJLOJVnLJkllM7P6yVVEWYS8pVQkJI3u0N8akdryZpOh0VhZZUHn91CJHNxFsuiiMk05NI/u/Fkbk4hc3AgQiqvlxS2miLYWOdDFQL9EjUlKPbNtZdpUZQp6LzZfeU1k36HhV/d2caOpuCCvpfXDXrCxbF8biLJQDTNSLw4lkPpPOOJ4r/nkx6tKNdujiZTMHi7L8xwPEu9115yGY9N47aWCl7tnCg58+2za9zdPnvv2rf7w4wlFu9lo6FSY1m9BSklp3py/I9/HuNE9/XnCm9iYmJiYmJiciXcdMI24NYIeFRO9mX54a7YdSlqrarCRzc28J7VtVjm6AOlG5JoJs/hwSjPnhnl4ECE4XiWRK5AKqeTKehXlKoBvGv73V4tUsLxkRi9kRQtAeeMz8WkgVBbhZODAxfr7qyawm2tpcWfYUh6wik6J2afWTw+EmMkkaHabZu5XaA54GBZhXOau3Fr0Mnqak/ZnmOD0Qz7+yOzbrccFlXw4fX1PL62DusctZe6IYll8hwZivHMmREODkQZimUWZywvQurzQjg9luCt7gk+uL6+bPukh1ZU8w+7O0sK29taK8oaiEkp6QqneK1zfNoExdXidSkEvSq5guSVg0lO9pii1sTExMTExOTm4aYTtoYs1opFkzqZ3PWZM7emxsNPb2rE77DM+jKeyevs7g3z5X09PHtmlHT+yl/8L0cRRfdakytjNJHlrZ5QSWELRUOw5RVuDg1Ep9KRvXaNjXW+kstn9WIUMD/HBU7ldPb1RVhfO3M9QggqnFY21funCdvN9X4afOWNnF7vGieWvbK6yZVVbj6+uYngXGO5oLOnN8xX9/fy9KkRUos4lgXgLBMFXypGElle65zg/uVVBBwza60BmvwOdjQF+OHx4Wl/VxXBQyuqcVhKR9ALhuRgf4Tjw4uXhgyT5hxGMS2sf6xwzUou3ilGwjo/fjOO36VyutcU8SYmJiYmJjc7V2aLeR0zHtUZjRao8Wu4Hdff4VlVhdtagqyt8c4qBPK6wQtnx/hPTx3j+8eGSOYWTwhAMQ25ooT50eWY8dzSxLIFDvRHyJZpBOmxWVhd48FxyeTBqioPPkdpAZYtGOyfh3mTLiX7Zomueu0W1tR4UCfHllVVWF/nJegsfa0LusGb3aErsv23qIJbmoOsq519LBcMg5fPjfOfnjzOd48Mklj0sQyVZY5vKdndG6I7VN5B1qYp3NdRNePvzX7HtGt0OcmcznNnRxc1WgtFp9yJmI4iwOO8/u6Ni82xziy/8r+G+ak/GuAnby1dzZOJiYmJyXTsws5y2zLsYmZ2mcnNx/V0vW+6t5sTvRmOdGWoCVh4zw7vvHrXXku8No0HlldhLVPveIFTown+/OUznBpNLEkTbUUI6jyl6wMv5VKrcpOL6IbkxEicnnDp1iFCwLZGPz77RSG7tdFftrXLaCLL6dG5X74NCceGY0QzpSOsFkWwotJN9WT/tjqvjXW1XixlfgjnQ0nOjieuSGh6rBoPLq/GNsdYPjuW5C9ePsPJ0fiSjeXaMrWu05Zb5JF8fiLJvv4IuTKudJoi2FTvo8k/PeX41uYg9d7yEfSuUJI9PaFF3VeArsEcJ7qyWDTBpuV2nDbzl21iYmJisnhY0FhmbeHnKz7Ge7wP4lDmfjab3Lhcj9f7OpN9V0/fWJ6vvBAmmtT53Q9W8uE7fNRXaNgtoqTRz7Um4LSwtUybkAvkdYMv7evh1NjipiJeiqYIVpZx572UcvWDJnB6LM6J0TiyTGRtQ52PqslaWIsq2Fzvx1ZGYO7vj5DIzc/pbiyR5dhQrORnQgjaK120Bl0AtAVdrKspfZ2llOztDTMYu7J+mT6HpdgyahYKusFX9vdyfGTpxrKqCFZVu+dcTggW9R5QMCRPnhwmVmaSQQhBo8/BbS0X66q9No1bmwNlI+hSSp45PTLNdGyx6B7O86M340QTOltX2nniTg82i/n7NjExMTG5euq0Gp7wP8JvVH2K21w78KulO0eY3Bxcr9f7hq6x/am7fdQFZ7bL0FSIp3XWtdr53K/X8+bxFMd7MkSSOvocrZNCiQJffj6yNDtM0cinnCvuBfqiaXb3hhbUdHmhuG1aWcFzKaZzcnnGkjkOD0Z5aHk1TuvMSKzfYWFjnY+jQzFaAk6a/A6UMgZOe/rmnw4cyeQ5MBDh9rbSbaJa/A6WBZ0cGIiwtsZbNpqZyOnsHyj2Nb4S2gLOku7Ml9IXTbOrN1Q2qrkYuKwa62rmvqEWzbMWdzTv749weixBpat0+k3AYeWW5gA/OTlMMqfTXuEq2yYIIJTK89K5cXJL8Nsv6PCNF2KsaLLy6fcG+IOfqaTCq/L8viQ9w3kyuZu86NbExMTEZEmwCSufCH6Izc71mG+NNz/X8/W+oYXtbz5Ryc7Vpc17LlDp1Xhip5cnds5vJuFUX5avvBBZMmOVGpdtziHQOZEkugh9qmZjY72Pas/cufCasshhrpuMff1hQukcTmtph9ttTX6+fqifFZXusjXN0Uye06OJebW1gaKB1KmxOMlcoeQkidOqsbraQ5XLxo4mf1kR1RtOcXLkytODq922OYdGdyhFOLX40cdL2VDnpXYeafXqEkzSpPI6z50e5fbW0pMMqiJYWeWh0efg9FiC1qCT9ory0eW9fWF6I+Xrdq+G5hoLt6y20zda4PxAjg0ddv7HL1bx4Xu9DIznSaYlubxEzjEintyV4JndS98X0MTExMTkxsAiLDRa6q87kWOyNFzP1/uGFrbheIGR8OIKwIn40gpKl02bM2iUzOlLGuFyW1U+sqEe9zycZDXlehy21w/7+yMMRNM0lKmZ3N4YwGvTWFvrpapMVO/4cJyh+PzTgSVwdjxJdyjF2trSEzbbmgIsOzvKrS1l2gtJyanR+FWlCLts2pw3tWszlhvw2ucxllVl0edoCobklc5xBmNp6r2lJzdWVbtZXulmIJpma6Mfd4noPkAyV+DFc2OL2rv2UnastvP3v1cLCByT9bVBr8qdG51IWUyDlpI5JzqGJ/QbWtgKBBZsWLCiYUVBQUxWYBtIJAY6OgVyFMiTJ8fcZ+X6x4INK3YsWFFQEQgMDPTJY8yTpcDSTkKZLC4KKhoWLFhR0VBQp8YzgJwcz8bkldYpTP4vh8Ec6Ws3GBd+1xoWNCwoaCgIBMqM85AnN/n7LnAz/LZNTEwuckML2z/++ig+1+K2rElljCVtgzGf9GKvTZvTXOpK0RTB+9bUcc+yymI0dg4sqsI8FnvXkszpvNUdYkuDH0uJPq5Vbhv3dVSxqspdss+rlJLDQ9EFi5nzE0nOTiRZU+MpKajX13p5dGVNWbfgZLbArp4Q8eyVT+QUx/Ls49lj08rWFV8tqiJ4bHUt93VUzWssW1VlSWrGe8IpXjo3zic2N5a8FsUWTD5OjMS4raWirGnUyZE4u3tCi+6GfAGbRVDhK33LL9Yfz+/c3KgJHHacVNJApWigRjRTRQN+UY0DFxZsKChTAi9BhLAcJcwoI7KHkBwmzCgplq5WfKlw4qVRdNAiVlEvllFBPQ5cCBRyZIgTZkIOMUwPQ7KLUdlLjDCS67Nd3rsdC1Z8VBEQ1VRQS1DUEqQWjwjgwI0VBxoWBFAgT4E8OTKkiBOXYWKEpsZzTE4QZpQMN+pElcCNlwC1VIhaakULAWrwiQpc+LBiR8OCjk6eLDkyJIkSkiOE5DATDDEuBwkzQoalyZQxMTG5ttzQwnbv6dKOtNczkXRuTuHcGnTis2v0LfK2BbCu1sv/z957hslxnWfa96mqznF6cg6YGWCQEwGCGcyZEiVZ2Um25fzZXtnruOu116t1ttdeW5LXsmTlSJGimHMAiJzDAJicU0/nXHW+Hw0MMJzUA0wC2Tcu+pJ7qqtOV71VdZ7zpp/dXkOx05LTRNasipwnvO9X3uoc45d31TNdW2CHWeWhljLqffZpz2M0pXNuJEI0x8JRl/DHUlwYjZDSJRZt6n6dFo0PrCu/mFc6ldBFYXst5GLLtQU2vHYTjF/ToaYggJYSFz+3vYZSV262bFIXJ/ogmEizp3OMh1vK8Nqm5vwLIbih2su+bv+MRa7SusGxgSAXxhavLc2R8wn+4IvD17yft45dXxNAK3ZqxVqaxGZqxGoKKMUkpl/w0TBhw4EbHxWiAYCUTOJnkCHZRZc8Q5s8QZDRJRl7MZVsVG5FneVVHZRjnJR7iBKc9LmCSgUNbFV20yg24xIFUyIsNEzYcVEqamiRO4iIAH2yjS55hrPyAOPMbC9l1LFRuWXO3xCQIxyRr5EmOctWghpWs0bZPu1frThw4p3zWGasbBN30ig2zrqdToZOeZo2eXzOfXopZody35zbxWSY/fJ5UlxdMb65cOKhXqynSjRSKmopogKH8MwaNaOiYblo0QWUTESLSSQJGb24cNPNgOygS55hmJ45UxFWCm4KaRSbaBAbKBU1FFCMKkzTng8VDTOWifNQJZoASMkEo/QzIDvokKdolyeuy8WrPHnyXOa6FrbXI92BOLohpxVBl6j22NhRXUDrcIT0AjX8FEBDoYM/vLOZbVUz512+G6um5j22c3B2OELXeIw101SZtplU7lxVhDaNtxagNxjn3Mj881wNCUf7gwQTaUqc04c4l88QGgtwYSzKudFrE1HdgficecFV3qwtnxoMLVhBJEF28ecPdjdzQ3XBPGxZmbF417VgyGxI+qmhEDfV+qYV2Vsqvdy/uhT7NDe+lJJAPM1L50eIpxfPS3a6M8WZrrFr3s9iRrQsJComqkQTN4r7qRSNOPGgiPlH+JiFhTJqKRU1NMktbKGfU8Y+WuVBgowtakhngSjjRvHgjEIcoM9oo12emCRszVjZIG5mh3I/RZSjirlf9UIIXBSwWmyjXq5jHTdyzHiDk3IvcaY+K4pFJTcpD8+53x55jhP627MKW4GgXNTntL/ZMAsL68SNc26Xlil0MjkJWze+nMY1Loc4qr++oMJWQcVLEc1iGy3KDRRSgV04Ubi2SDWBwCac2HBSLuppkTsIMkqXPMNJuYch2U2Slec4EGRtdK3YSYvYQbGowobzqhffzcJKBQ2UUcdqsY1hejluvMkZeYAU8etG5OfJk+cyeWG7xAyEEnSNx2ZttaOpCj+/o4593eML0ibFrCqsLXXx3+5ezW0NRTP2NJ0Ou1nNt/yZg0A8zVsdY9MKW4GY1osHWUHTNR67aoF5tC/AWDRFscM87Yt9tsv2yoWRaxaag+EEHf4YG8pnLsymKQo/d0Mt73T7OdY/fYui+WBWFVpKXPzx3c3c0VA8L1u2mVTURbLlC2NR9nb5Z+xV7LZofHhj5Yzf7/DHeLPj2kXnXFwvovTaELjxXRR29+HCe1WCdupeBXbhwiabKVPq2MRt7DOepVUemlb4LRcqGpvErdypfBSrcMy7uIdAYBE2KmUjLsVH3IhyUu5ZpNHmmQk7btaI7exQ7qOQMjTMIFjwYi0CgVXYschqikQFa8WNnJOHOGi8zBBd6Cxu3ZFcMWOlVrRws/IIlaxCY/r33tWgCAUnXhzSQ7lSR4PcwCHjFXo5t2C/X0HBodhxKg6sigWTMKGKbK67lAYZdFIyRcyIE9ajJOTieP6vNxQUXKoTp+LAplgxYUIIMKRBSqaz58uIEDMWbyFCIHApTryqG4tiQRMaUkrSMk1cJghkgsTk3AtBDsWOV/VgV7Ih8pLL+wjqIaLGwkRDvd9tLS9sl5hgMsObnWNz9pBdU+zkv+5u5s9eOsuF0avPfyl2mPnA+go+vbWa9WXuGUNTZ8Jp1hZNDLxXiKWzYb2f2lY9RdRkT9305y+tS1pHIlddLKg3mKDDH2V1iXNeU514WuftBRBR4WSGNztGZxW2AE1FDv7rHc386YtnODdy9bZcaDfzgfXlfHprNRvKPTnl1V6J06KxSOm+ZAzJi+eG+fjmKio9Uz3lQsy2wAEvnh++pnznPJcQlFDFbcrjNIstmMXCN4sXIlukppw67ld+hnJZzyHjZUboXXYPj0ChUWzmVuWDVyVqJ+1LCKIyyLDsXsAR5skFH2XsVO5ns7gdi5g58mYhEUKgouHEwxbuoFJt5B3jGc7I/cuef+qigC1iN9uVu3AJ36JVYhVCYMPJBnEzFWIVrxvf55Tci3EN+eY2YaXBUkuDuZZKczllWik+zYNdsWMWJhQUdHSSRoqwEWE046c/Pcj5ZDunE+cI6MG5DwK4FScbbesoUD0Tn0WMGG9G3rlYJCt3Gsy1rLU2T5xnHYPzyXbOJ9snbbfeuoZaczUKAotixq5MttUCzcs9rjuIG5dF36ju50js5JxiSkWlxlxJi7WZVZY6yrQSfFoBDsWGQCEjM0SM6MXzNcC5ZDun4mcZ08dzfg4LoMpUyWbbuonPAnqI4/FTBI2sU6lQ87Heumbit3pVNzbFioFB1IgzlvFzIdnBkdgJziXbSMipkSkuxcEaazMbbWtpMNdSpPmy+5AGMSOOXw/QkermaOwkZ5Pnr1rgLratLeb1XkjywnaJiaUyvNY2ygfWVVA0Q/sXyBZture5BLtJ5V/3dvBW5xipjJHT7aqIbG/P2xuK+KlNldxSX0jhNEWE5EX3zWyrnh6rNm8x/H7DkNliTp3+6cORZyKSynC0P3jVU2FJNgT27uaSaQtTzcTpoTC9wWt/yMTSOq+1j/KRTZUzVnyGrNf2rsZiLJrCF9/p5PX20Xnb8i31hXx0UyW31hdNe9/kZssmVGWRlC1wdCDI+dEoFTNUyJ6JSDpbDXmxEYIFSSsw5Mr1/BZSzl3Kx2hUNqNeY7hmLliFna3cSZFSwSvGd+mnbVnFbQX13Kw8ghPvNU/+dZlhQHYyxuACjS5PLhRTyW7lIzSKLZjF3C35FgMhFEqo5k7loxQYJeyRP1mWAlOCbCj4HcpHWCt2YBWOJTquoEiUc4fyYYQhOCn3zFvcqqg0WGrZ7byF1dZVFGk+TGL6xU0FBZNqwqk6KDeVst62hp36Ns4n2ngtsoeTiTOk5ezi1Kt5uNd9B42W+onPBtJDvBM9SGaO776bNdZGPlrwAdSLkS5pmeaJwLNThO02+2buct2CNkOqQ7FWyAe8D0z67FS8ldZEGwl95jlIkebjNscutto3UGmqwKJMfeerwoxFMVOoFdBsaeAG+xba7J3sjR3kQPQI8RyElEChwVLLx32PT3zWkeyiJ91HOBWlxdrEA+67abLU41Qck97rKipe1YRXdVNvrmGTbR17owd5LvQKYeNyBE+FqYxHPfex3roGr+pBEcqVA8CsmPFqHurM1WyyrWV/9AjPhl5mTM+9MMlS2dpiXe+FJi9slxhDwr4uP8+1DvHRTZWzhlLaTCp3NhazqdzD211jPHVqkHOjYUKJDCndwJASEKgiK4RtJpW6Aju31BdyU10h9QV2vDbTtMJUSkkwkSGezlDmmnkiXuqyYl4sN9d7iO5AjMN9AVYX557vE0ykOdBzbVWV9nb7SWWMnK+RISWvt40SSFx7Ww8p4VBPgGfODPGJLVWz2rLVpLJ7VdaW93T5efLUAK0jEUKJNGnduFgJeLIt1xTYuaXOx811hdT77BTYzDPaciiZIZrKUD6bLTsti1ahGSCRNvjx6QFurvNNWyF7Jt5sH6PTv/gekTu22Pncx6fvtzsfvv58kG+9dO1h5QuLoJhK7lU+TYNYvySi9hImYaaedTys/gIvGF+jU55eFnHrxseNykNU0jh58nSVJInRKg+umFDU9wOFlHOf8tPUi3U55UUvJgKBSxRwo/IgSMFbxpOLVhhrpuN7KOIu5eM0iy1oM0zUFxMfZdymPI5uZDgjD+ScT+9Q7NzpvIXdrlso1gqzLZjmsdgpEHhVN9vsm2i01PNU8HlejbxFSq60dlwL+5xTUVhjbeIj3kepNVdhFrmFmwshcKoONtjW0mipp8nSwFPB5xnJXF2RP5MwcZPjBh73PkyJVjjn81QRCqWmYh5034VFWPhh4GkSMkGjpZ5PFHyIBkvtjGLwyn0UaYXc7boNt+rmm+PfJ6DP/Z5dWltboSva7yIvbJeB4WiK/7e/k5ZSF1sqPLPmsKqKoMRl4YPrK/jg+gqiqQzd43HG4iliKR1BtvJugc1MpceKy6LlZNRd43G+tK8TAfzx3auxzVDNqtRlwWc30xNceYUkVhJjsTSH+4I8srYclyW326ptLHrN57VtLEpPIE5LaW6e4rFoiv2948TTC1PwZjSW4t8PdNFS6mL7HEXJVEVQ7LTw2LpyHltXTiyVoTsQZyyWtWXI5nT75mnLPcE4/29fF8mMzn+/pwX7DH1iS10WCu1mOscXT0S+0jbKQDhJjTe38MF4Wue51qEFWWiYi4pCjft3Tl+VeT7sPbnyngVeUcydykdpUDYsqai9hCJUyqjlXuXT/ET/d/q4sKTiVkVlrdjJWmXHgv3+MYbolmcXZF955saGk9uUx2kQ6xckJ3yhMAsrO7iXkPBzWL6yZP1vC0Qp9yifpElsXjaRL4SgiApuUx4naIzRKy8w1+ReReUu1618yPvwFK+ZLg0CeoBxPUjSSKKjo6JiVax4VTde1TPhJYWs2CnQvHzA+wB96QFOJlba/bhw0XwaKhtsa/lp309RohVNefenjBTDmVHCRoSM1LEIMwWqB59WMHHOFCFwqHbucN6EV/XwrfEf0p+eX8SJKjS22zdxk+MGfNrlSvIpI5W9bjKFJlQ8ihu7apv4u0BgUSzc4dpFd6qH/swQn/Z9hAZz3cRvScs0gUyIhEygoOBR3TjVyVEIZsXMDvsWelK9/Dj0wuxjXXJbuz6iN5f0aSEE3LHLxkN3OzAMOHA0wfeeXjlFN5aSY/1B/nVPB39x/1pKXbmHGznMWs4iZjoyhsHRviD/ureDp88McndTCeOxFLZp8gIBTEq28NSxgdzyPN7PnBgMMhBK4CrOTTwc6g1cc0hnLK1ztD+Qs020jkRoH1vYkLITA0H+ZU87n39gHeXu3HMa7WZtXqHb7yZjGBzrD/HFdzp46vQgdzQU4Y+nsJunt2Xtoi0f6gtc9THnYjSS5PW2ET69rSan7c+NRDgxEEJfoOrni8VIIEMgrCMBf2hpJrbzoZQaSkR1TqIuQ4ZxOcig7CLACAkZw0DHhAWHyLYDKRN1uIVvXmMQF/N7b1U+wIvGNxil/2p/zrzxiTK2KLtnbQs0X9rkMVKztujJs1AIFNaKnTSLLfMStRJJXEYYlf0EGCZKiISMkSaJgYGKiklYsGLHTSFFomLWdlczYRF2tiq76dfb6adtvj/vqqiiKZv3m6OoTco4foYIyhESxEmTREHBjA0XBRSKMpzi6kL0S0Q1m8StDMvuOe+JRks9dzpvnSQ0pJQMZIbYHz3ChWQHfn2cuJEgI3U0oWJTrBSqBTRZV7HTvpUSU9GkcToVB7c7b+JM4jz6Ei0s5ML+2GEG0oPZAmSKhQfdd+NSL89/htOjvB7ZQ+yKnEu/Pk5smhzSRks9j3sfolib3Os9LdOcS7RzOHacjlQ3QSNERupYhZlCzUeTpYGd9q2UmUomPKuqUNlgayFi3Mv3xp/Crwdy/k2FWgG3Om/Eo7gRCJJGivPJ7PH700MkZAKT0CjSCtli28BGWwtW5fK8xyqs3OfeTUAPUWuuQQhBykhxIdnB4fgJ+tODxI0EilAo1grZatvIBlsLtiv2YRIa2+ybeSu6j/FZ8l6X2tYW8novJksqbBUFtm6w8Os/V0BGl/zn90LvW2FrSHj6zCB2s8rv726m1GlZ1FxW3ZAMR5J891gf3zjSQ/tYlLQh6Q7EGAgnqJhB2AoBtzUU8u2jvddJEMLycWowTIc/SmORY85K0roheafr2pu7xlI6+3sCfHRT1ZytbDK6wfGBIF0L7LE0JDx7dgiHWeMP72ymzGVddFseiSb5wYl+/vNQD21jEdK6pCcYoz+YoGoGWwa4raGIbxzpYbF0ZCSV4aXzIzy6thzPDMWiLpExDPZ2+a+57VKuvHEsxkf+pHfWbQRg0gRep0JzjZm7tztoqrIQS0r+5lt+3jkVZ9C/8kJT5wpTNKRBjDBt8jhn5D5GZT8xIqRIoJNBIlFQ0KQZC1aceKkVLaxVdlBKLWZyy5tWhcYqNhBU7uNV47vElyAvURUa27iLQspn3U4iMaQ+8XsFAgUVlamREXEZ4YJxbMm8cxKDdnmCJ/UvTvt3Jx62K/fgEbOH0idljMPyVYbl7HYuMRiSXVc93oWmgnq2KLtzyiG91IO2V17gjNzPkOwiSpgUcTKk0clgoF++xlKd6ONqxUGBKKFZbGOV2ICHotxaQSEopYbNyq2MG4NLYtdziW9DGsSJMEgnF4xj9HKBqAxevKd1DHQEIivuL/72ElFFs9hGnViLHVfOIfsCQYvYwRlxgHZ5Ysbt7IqN3a6bKdQKJo3zXLKN744/RXuqi5ScvlhkJz2cTJzlWPzURE7mhCcShTpzDVWmcrrSs9v2UnImcY4ziXNAVhDtdt4ySegE9CCvRd6eVZwBFKoFPOS5hzpz9aRrEtGjvBh+jVfDexjXx9Hflefck+7ndKKVA7EjPO55iM329RMhv2ZhYqd9GwPpIZ4LvZJzGHe2IJINJIxl/DwbepkDsaOMZcYn5VkLBMfjp3nIfQ93uW6dyANWhEKtuZpqDFQUAnqQ50KvsDd6cMo+zl7cx27nzTzovhu7YkMIgRCCElMRqy2NvBM7NOM4l9rWFup6Lzb5UORlJJ7W+c7RXvyxFL+0s44d1QVYtPnFx8+FcVEEHOwN8B8HunizY4xE5vKN1eGP0TYWZUvl9GGkArihqoAar42uwMoLQVxJhJMZ9nWPc2t9IXbz7LdWbzBOm//aJwcZQ9I6EmYwkqRiDm/pWCzF/p7xSdd/oUhkDL53vI/xeIrP3ljPjuoCrAtty1IyEklxqC/AVw508UbH2KSQ6s7xGBfGImyr8s4orLdXean12ulYpHBkQ8LxgSCH+gLsXlU8a8uloXCSN9pHiaaWRjz0DGfoG5m7fZgQ2f80VfBvTwX47z9fzEO7nPzSY172n4kzGlw5HoO5kEhSMkG3bGW/fJ4ueYY0yWnDhA10UsRJESfMOEOymxP622wSt7JVuRMfZSjMPRHWhJnN3EGPOM8J+dZi/KxJFFFOsaicsbepIQ3C+BljMOvZk8OkSGLCjEsUUEQFbgrxUoRF2BEIOuQpxhle9LFfyQh9jMnpvdw+ylnPTXiYXdimSdMmj88qPuBSMOnKWKo1YWGNuIEK6uf0JupSZ5ge9hnPclYeJEV81qJGEolOBp0MKRJECDIqB+iQpygi24e4ma1YhX3OcapCo5ntnBLv0LWMIeoSSUyG6ZUXOCJfoV2eJEM6h0WYEYZkN2flQepECzeKh6iiKecCXXZcbBS30ilPz3isVeY6mi2rJj0nAnqQJwLP0JqcOz0hKVOcTZwnLdOUF5VQfDEkVwiBW3VSZ6leUcJ2IVBQ2GRbxybbukmhsTEjzjOhl3g+9OqshaBSMk1nqoevj38fIRQ2X7Efq2LhbtdtHI+fpjPVk9N4Lt2DMRnjx8EXeDn85rRecolkXA/wTOgl1ttWU2OuuvybhIKCQsJI8mzwFZ4NvURmhn0E9CDPhl6m0VLPZtv6ib85FTvV5kr2xQ5Pazd5W5uZvLBdZhIZg6dPD3J2OMyntlbz6Npy6grsc3rf5kLKbJ/RN9pHea51mNfbRxmLTV29uSTGHlhTissy1eshhKDMbeXBljK+8E7Hiq2GulJ4s2OUX9lVP6ewPdwXILxAeZX9oQStw+FZha2UkqFIkoM9gQU55nQkMwbPnBmidTjCJ7ZW89jaMup9jmv23koJQ5EEb7aP8VzrEK+1jzIanWrLkaTO/u5xHmopw2Od3oNX4rTw8Noy/nlP+6LZck8gzt4uP7tqfTPmrhtS0jYW5Z3ua/faz4ecPNUXt8nokjNdKf7310apLjGxtdnKr3+ogN/5pyEi8evjQZCQUfbL5zlsvEqQ+RUSMdCJEuQd+SxDRje3KI9Sw5qcPFxmYWGHci8d+kkiBK5y9LmhzeLZSso45+RhTsq9dMszUz1tEjRMFFJBjWimUWymUjTSIU8S59p7qM8PyUy10ufjOTaQ19SeZalxU0CLsmPOEGRD6vTKc7xifJduWpFX/RslGdIM0slzxlcJKmNs407sYu60EK8ookFspE+2k+Hq2tRdC1IaDNPLfuMFzsj9xJhfETuJQYoE5+QRRuUANykPs5FbcmoLpgiVChoopIwR+qb+HYU6Sw1Fmm/Sgu7J+Flak7lXS5dI2pKddKX6KNaKJj43CzNuZfbWetcjNsXKzc6dk4or6VLncOw4r0Xezqm6McBwZpSngs9RqHmpNVdPCNQC1csuxw05C9tLnE6cY0/0wJyh3+N6gDOJ85OE7SXOJ9t5M/rOtKL2ShIyydH4STba1k6k02hCo0D1YBWWKecgb2uzkxe2KwAJnB+N8tevX+D51mFurPVxd1MxG8rcWDUVRXBxJWVq6rYkO/E3pMSQkmhK51h/kLc6xzjUG+DUUJjhyOw5IS+eH+EXdtRR55veG6EI2N1QzMvn/HT4o9OWAldQJiYTuiFJZIwZCxTFMwaZq4gFTenZfc4klJK6sezC+9xIlLaxKM5ZCkhJmc2vDacWJqRzKJzk1FCYnTW+GT2EuiE5MRiiL7S4XncJXBiL8revn+eFc0PsqvFxV1MJG8vd2OZly9nWWMcHQrzZMcqhvgCnBsMMzWHLL18Y4TM76mgsmtmWb6sv5CdnBmlfpErEaUOyt8vPQChBQ+H0oYWpjMHbnf5pF5tWGqc6k7xyOMrmJgu71tvZuMrKnhVYQOpKLnlq3zKe4qB8kSRXP14DnXZ5kqge4k7lo6xiQ07itoRqNoibeUc+s+RVkqWUhBhjv/ECx+WbhJl5ASVDmiG6GJLdnJdHKRHVjMi+60ocXr8ISkQNPlE655Yh/Lwmv083ZxfMnmKE2Ws8jVAEN3APZmGd02vcKDaxj2eXXNhKadDLBV4xvkO3bL3mat1+Bnnd+AFWxc5aduaU2+zEQ4VYxYicKmwFgo5kN8+HXqVI81GkFeJR3RyIHSU9z2rGEklPuo9tbJy4HqpQp217c71Ta66iwlQ28f9LKRnJjPF2dH9OVYGvpCPZzb7oYUq1komcVQWFddbVuBUnISO3tJ+M1NkXPTwpV3QmJJKu1FTPZkbq7I8eIazndsy+9MCU+9qqWDAL0xRhm7e12ckL2xVEJJlhT5efQ30BvnaomzKXlXVlLlYVOqjx2ilxWnCYVcyqgi4hkdYJJzMMhhN0jce4MBbl7HCY8ViacCpDMseQ0+7xGI//575ZW5Rssq7ntwt+k1F7iP/V9wXiRlZgmIWJJmsdtZYK3g4fJqiHea19lEf+Yy/aDAJUSvBfxYT+j58/w+dfOTdjYbZkxmBkGk/eUhJMpPnpbx/CapolZFGCP54mrS/Q5CSt89evn+dL+zpmPqTM5n8uVY2iaErnna5xjvQF+frhHkpdVtaXumgodFBbMNmWDZkNy4+kMgyEEnQHYlwYjXJ2OII/niKSzOQcPt0TiPORr+3HrM1sy6mMwVhscasQp3Rj1oJQ4/E0z5y9PvqDpjPQ2pUkEjeoLNJYV29Z0cL2UkGdPfInHJQvXZOovbxPg0G6eMH4Gg+qP0896+YUAGasrFV20qGfZJClzecMMsZLxjc5Kw/OQ4BIAowQlKMrJEj3vY+CQr1YN2MY+SUkkiPyVbrlwonaS2TF7U8oVWtolBuZNX+CbAucElFNpzy9oOOYDUPqdHGWl/RvLWiv6DDjvGE8QbFaRSlzF/yzYqdU1KJKbYqw1tE5kzjH+WQ7mlDRhIaKStgIX9V4Q/rk7ymIOVvGXI+ss67BdoXHXCLpSHZzLjH/ImUZMhyKHeNmxw4qTeUTobU+1csqSz1H4rOnKFxiODNCX3og58W9Md0/5TN/ZpzedH/Oxb6CemiKlZiEadr6EXlbm53rd+TvYZIZg5FMipFoihODi98vUpINZ52NGpeB11mANKlXlDeHtfZGfr3sUwykRtgfOQ5kRUrfIuThjUZT8wwmXHokzOlVXAwC8TSB+ErrcTfZlk8ukS0PhJeu1+J0qEJwY42PCs/M4W17uvy0LXB16sUklQHDALtDocC1clqRTEdKJjgoX+Sg8QJJFtIrLxmln5eNb/MB5VcoFpWzbi2EoEzW0ig2MSL7lqwfbIY0+4xnOSn3XNX3l6MH7/sVBYVSUTvndgkZpdU4vGgVcaMEecd4hmqlCSuzF7AyYaaGNXSyNMJWIhmih1f179HHhQXf/xgDHDBe5D7l03MWrFKEik+W4sBDiLEpf9fR0aVOcgFuIV1Ovtbi4r/3EiahUWuuwnSFiErKJGeS53MOQX43vekB+tIDVJjKJs6XXbFRZ67OWdgOpUeI6Lm/nxPG1DnfaGaMkJ57OkdaZjCkMclxo6DMWIg0b2szsyKErdupcMtOG1vWWfC4FaJxSXtnin1HErR1pdFneJZXlWv85me8WC2C4TGdf/pygGBo+hUWTYP7bndw3x12Mhl4bW+Mp16Y3nC9boVtG61saDFTVqyhaRCNSfoGMxw+nuDMhRTR2GVr2lDq5UMtNdhMKk+c6eGd3pUuvxYKQZHmpUBzM5AaWe7B5FlEKpx2PrymngqXnf39w/ywdeVUFF1plDgtbK30Yp8hv1Y3JC+eG16UIl6LgRCwqtKE06ZgGHLBIg0WA0Ma9MpzHDJeIbGgovYyQ7KLQ8bL3K48jk3M3trLJCysUjZxUn+HwBIVY+qR5zgl9y7JsfJcGxomXHjn3C7AKHEWt3r6oOxkgA7qWT/rdgoqJaJqyWpvJWWcw8Yr9HJ+Ufavk6FHtjJCLxU0zLm9U3iw45pW2F4rCtkWMDXmSrbYN0wRF9ez2JgOt+rGqTgm5YmmZHrevWffTW96gK1smiisZBImCrUCNNQ5810BQkaYhMzdQWHIqe/ymIzPWJV4OiQsafrHe9nWllXYmjTBjdus/NYvFrBjsxWfR8FkEmR0iEQNRsZ0nn4pwr99PUh3f2ZK/mRhgcrP/pQbt0vlfEeKL387NLOwVQU3bLbyS5/ykkxKYgk5RdiaTYIH7rTzGz9fQH21hsetYrUKFAGZDMQTBv6gQWtbin/5SoDX98ZJpiR1Xief2FCPx2ri9EjwfSRs87xfKLRZeKSphvUlBahC8ERrV96vMwNrSpzcUO2dsSL0ycEQR/oCK753LYDFJNix1sbDNzmxWQRDfp2+kZUXGXCJGGH2ymfmXShqPmRIc0rupVo208KOOVuGVNFIiagiKEcW3RsakxGOGK8RXuSCVXkWBjO2nHoPp2XiGopF5UaCGOeMw9SpU8PsL7WKMsi2i7Jgx4yVFIsfHTMg2zkp317U1lN+huiWZymjbs772YEnu6A1z1tZQcEkNDShoaGiChWHYqdIK6REK6LcVEqVqRyv5sGu2LOC78rrcP3qjBnxKK5JPWAh27d2ID10TfvtTw9iSB0ueoKFEDgVJzbFRjiHPNuYEZ+2lsx8SMs0GTkfm5Us1GrR+93Wlk3YCgFbN1pYv6aYDS0WAkGDs20pUimJ16NSU6nh85qoq/ayptHMH35+lHPtizeh0jR49F4Hf/nHRZSXaqRSkv7BDP6AQSYjsVgElWUa9dUmais11jaZ+S//Y4Qfv3j9hBPmgkOxUWYuxq06s6XIMyH6UlMfMnbFxiprNXWWbCU4l+pgs2MNQ+kxBlOjFJt82BQL/alhBtLTe3OLtAJqLRUkZZrTsfMYSBos1Xg1F32pIUbS45SbiynSCtCEStxIMJQew58JzHj7a6gUmQoo1AqwKmYMDIKZCIPpEWLG8oao5nnvYzep3NZQNGOF6rRu8PKFEbqXoXVWqU9lbV1urS0UIbCYBevqzHzqPg8tF793oS/F4XNLH2qfCxLJafkO3bJ10Y8VZpyj8nVqxJo5PW6aMNMsttAhT5Je5II7/bKNXnlu0UVQnoUhK2rnnkU6RQEai1vMRSfDMD1EZQiBIEmcJDGSJEjIKGHGCUs/QcYYk/1LElpvYHBEvkZ8kaIvLpEmyaDsIiGi2Jm9OrQNJ1bmbo8EWa9XgeqhzFRCiVZMmamEUq2IIq2QAtWDXbGhoKIIcbGv9MK2yFvp2BUb5nflkGakTtS4tnl1RI9MWUS0KGasiiUnYZuWmWteSDGkXNK0jrytXWbZhK0iBGubLEgkew7E+foPwhw5mSQWN6go03hgt4MPP+ykqtzE3bfa6Rvw8uf/MMaof3Fe2KtqTfzCJz1UlGqMjRt8/+kwP3k5Sk9/mmQKnHbBlg1WfvETHrZvslJZpvGZj3vYd+S9IZYEUGUu427PTWxytFBi8iGR9KWGeCX4zpRKa+XmYn62+IPUWbPCttpSxq+UfYL+1DDfHPkxd3l3sd7ezHPjb/KN0aemrH5pqNzq3s5Hix7kVOwcZ2JtgM4jBbvZ5lzHE/6XGE6Pca/3ZhosNZgVjaAeoTXezkuBvZyKnZ8SUuJWndzk2sINzg3UWSpxqHZ0qTOUGuVYrJXXQvvoTvbnPY1XwVA0zldPnKfEbuX4iD9/DmfAZzdxX3PJjC+MvmCCPV1jxGaoGL6Y3LLRzj//dtmc2wkBqiKwWQRWs5j4LZG4wU/2hOnoX5mVnKMyyBl5gBRLI7y75BlG6MUpPbNOEASCWrEWK/ZFFba6zDAoOwms+EoEeS6RIUkuXhqPKKRU1OCXi1twblj28pLxLSQ6EYJEZZAoYWKElixH/EqCcpQ+2cZSxD2PM0yM8JzC1iysmJm7PZBP9bLZtoGNtrU0WerxqrM/J96PaEKb1LsWsp5OfZrQ3vkQl8kpFqNmZV1O3zekjnGNLTaWco6Ut7XJLKvH1jAkr++N86d/O8bBYwn0i7Z8viPNkZNJOnrS/MGv+ygtVnnsPicvvhHjJy9HF6Wly4Y1FlqazEgJb+2P8xf/6GfEP3nyeeZ8Cv+4zl/8fhGNdSYa60xsbLGwxH3sF4USUxE/X/Ih1thWkZJpzsbbiRpxqsylPFpwJwPpkUk3SjgT4UD0JAkjxRp7A4FMiNPxNgZTI/SkBjgda2OtrZEGaxWlpiJ6U5NfyB7NRYutAQ2VQ5FTk4piKEJhq2MtHs2FXbFyKn4eedGbu8O5kWpzOV8feYrD0dMTOQlOxc7jvnu5w7MDizDTlxriZOw8VsVCo7WG+7y3UG+p4qsjT9CRvD6bTi8nw7EEXz+58IU73mvsrPHRWDR98RVDSo4NBDnUG1jaQV3EahKUFOT+yM8+ZyUZXZJMSb79cpCvPR+ceE6vJCSSTnmaEdnLUk0pUiS4II9SJ1oQc1S1deKlhOpFDRGOE2WQ7kUN2cyzsCRJkGbuSDQVjW3KXXTrZ4nOs3frfMhGIry2aPufL93yLLEl6qcckv6c8vIVFCxYESjTRkYoCJosq/ig5wEaLHU4FPuMIkMiQWY90wYGGakzrgc4n2zHLCzstG+ZMzT6ema6EkXXKmqBaV8B8wn0vV4W7vO2Nj3LmmPb0ZPmn/4jwIFjCYx32XIobPCf3wuxfaOVj33ARWmxyoN3OXhjX5xQeOFnVm6XgtOevaiZjCSdmWraGR3e3Bfn20+GWdts5nxHmpGxzJQi8YrI5iT67BasmopuGISSGUZjiZw8NYoAn82Cz2bGpmkgsi1KAokU/niSZA4zS5Mi8FrNFNjMWFQVVREX+8vqF/eTQr+4QiAQ3Oe9hXX2JobSY3xz5Mecil9Alzp2xcojBXdyl3cX2hWTt9HMOE/6XybkjrDG3sBQeozvjj7LSNpPSqY5HD3Ffd5bqLFUUGeppC81NCkso9RUyGpbPUE9wonYuUljNwsTzbY62hO9fHHoO3Ql+pBAhbmETxQ9zDp7Ex/w3U1nso/RTLY/483ubdzl2UWGDD8Ye57XQvuJGQkUBNWWcj5Z9Agt9gY+6LuHLw19h4gx8wvMpqnUeJxYVJWBSIyRWAK32USJw4bdlL1lYukMI7EEoWRq2oegTVOpcTuxair9kRjBZIoyhx2PxYQhJaFUmuFofMq1dJg0Cm0WXGYTmqKgS0kklWY0niSSmn4CZFYVqt0OXGYTI9EEfZEYVlWlxGHFbTGjCEFK1xmLJxmLJydWIjVFUGizUmDN2kjGMAil0gxG4qTfdUPaNJVajxObpjEaT9ATuhwq5DRr1LidmFWF4WiC/sj059Zh0qh2O7BqKqOxBL3hy9tdec77wlHG4kmcJo1ihw2nSUMIQSKTPefBZGqibZFZVSiyWfFazZgUhbRh4I8nGY4lrnnFdb44zCof21SJSZ3+5RBMZFv8+Be51dBMjIcNjp7PPcLEkBBPGpztSvLC/iivHYkxugjVzheClEzQJc8SJbikx203TpJSE3NWktUwUaOsoc3IrSrn1RAjxKCcueVXnpWHTga/HKRIlM+5bS1ruF35MG8bTxFi7D1fvdrAYFB2LUi7rlyIE845Z9gkrChSQX+XsFVQWG9dwyd9H6LSVD5FKEgpScsMcZkgaSRJyCRRI8pQepTedD8dyW4GM0MkjCS3u25ih33zQv28eSFy9GxeKwbGlPe0WZiuuXDRdD1YdanPM+d1ZfNesbXFYNmErWFIjp9O8uY7sSmi9hLxhOTJFyI8dr8zWzn5Bhtup7IownZkTGc8qOOwm7h9l40/+v98/OTlKGcvpBge1SfGGAwbfP6fJvesqll9+X9rQnBnfRkfXV/H9opCiuwWYukMbf4wb3eP8MTZHk6PzDz5KrJbuL2ulPtWVbC5rIAypw1FwHgixanhAG93j/D0uT46A5FpX2sCqPE4uGdVObuqi1lf4qHYbsWqqSQyOsPRBKeGA7zUMcgz5/oIJtMUal52ODeSMFI8O/4G+yMnJjyoUSPOE/6XqLaUs9Fx+YcaSBJGcqLqmy4N4kZiopJcf2qYC4lubnRtosW2isPRUxM5rprQWGdvwqk6eCN0AH/m3SvQAn8mwPfGnuV07MLEC/xCopPvjz1HqamQRlsta22reCN8EKfi4Hb3DZiExivBvTwTeGNSY+2z8Ta+N/Ycny39GJsdLTRYqzkemzkPr7HAzV/ftYOGAjd/tfc4b/UM8vF1q7iztoIKlx1FQF84xp7eIZ650MvevqEpArXJ5+Yvd++g0efmnw6eYiiS4NMbGllT6CGlG5wfD/Fnbx7m0GC2sqIqBFvKCnlgVRU7K0qo97pwmjUSGZ2OYJi9vcP85EIPx4f9pN51rDKHjT+7bRu3Vpfx78da+c8TF3iosZr7GqpoKnBj0VQCiSQHB0b57pkO3uoZRFMUHmqs5v6GKjaW+vDZLMRSGc6Ph/j+mQ5+2NpJNJ2ZdE7+7u4bWV9SwNdPXOD3Xtk/YX8bS3z89Z07qPE4+dfDZ/hfbx+b9ryuKy7gf+++gSafm68eP88fv35oyjmv87r4X28f5eDAKB9aU88dNWXUeJwoQjASS/B27xA/ONvBgf5RfDbLxG9YW+zFZTYRSqY5MjTGN0+28Vr3AInM0rzIzKrC4+sr2F5dMGN5/o6xGC+0Ll94x0sHo7xzKrdcNUl2IS+WMFakh/bdjDPMgGxf8sl+mHEGZRd1Yu2s22nCRLlsQEFdFI+qRBIlxPh7IXzofYTEYEC208yWObc1CQtb2Y1HKeKgfJEueXrJwu6Xg7iMMM7wkkUgJEmQkWmkkHMKKxPmabepNVfx4YJHqDJVTPKcZWSGwfQI3ale+tKDDKaHGNPHGc2MEdBDi1gNV3A1lYA0oV7V9+ZL0kiSeVeIuyY0zMJE5hqKN9kV25Trk5bpKSl11zMrz9ZWDssmbFNpybn2NOHo7BOR0+dSJFMGoFBdqeF0LM5K0rHTSY6fSVFRqlFcqPHZT3m593YH5ztSnGtLcfxMigPHErR3pWcMhRbAXQ3lVLntrC5yE01lGI0l8dnM3FBZxOYyHxtLC/iz149zahpxW2S38F9vXseDzZUU2y3oUuKPp0jrBkV2C3c1ZMXqtopC/urtU9MK5PoCJ3982wbuqCvFadZI6gYjsQQyAcV2Cw0FTlb5XOyqLqbEbuGf9p+j0VqDQ7ExnB7lfKJzSq+8kB7mUPQU6+1NOZ/PjNQ5Ej3FTtdG1tobcaqOCWFrFiY22VeTNFKcil0gPk1Rp9Z4B22J7kkTVQn0poY4l+jkJtNW1tizwrbWUkGh5iWohzkVuzBJ1F7+3iAdyV62OdbSYls1q7C9hADWFHq5tbqM22uzuYljsSQOk0q910Wdx8WuylL+5p3j/PhCz7QeQlUR3F5TTrXbQZnDjj+RxG7SWOV1kbmiKu7d9ZX8fzesY8PFqsPhVIahaByX2cyGYh9rCwu4uaqUfz50mmcv9E7xqF4acLXbwR/evIndNeVoqsJYLIlEUuKw8WBjNc2FHv7szSOsKy7gFzatpsBmZjSWJJxM47NZuKG8iFqPk7Rh8N0zHUvu9VSAzaWFPLCqml2VJehSMp5I4rGYqXE7qGppYG2Rlz994zCPNdfywdV12DSVsXgSVegU2izcVVdBnceJLg1e6lj8nGpFwK5aH5+9sQ6vbWoz9Us82zqEfxl7DacyEn/4veflkUjCcpwxFjf/cDrSJBmmhzpmF7YCgUO4ceIhhH/Wba8GKQ0CcmRZ8iDzXD0GBt20opPJqTqyJkw0iy0UyXLa5AnOG4fppY34EoXrLiVRQsTk0v0uiZHz/ZNtIzNZONkVGzc7dlBrrprcvsZI8WZ0H29H9tOb7ieSY2GkbFGl3MXldK9q5SrFqUWYl6QwbtSIkTIm1x3QhEqB5iGWvnpPvU8tmGj1c4m4TFx1b9yVxnLb2kpn2YRtOg2Dw3M/RMJhg2hUUuzLtgfyehZH2Pb2Z/hf/8dPgUdh8zoLVotg9SozzQ0m7r3dQThiMB7UudCZ5s19cV54LcqFzjTxxOSnye11pYzHk/zjO2d5+lwvkVSGIruFj2+o4+HmKm6rK+F3M+v4k1eO0hO67D2xqAqfu2ktH99QhxDwZvcw/374Aq2jISRQ7rTxqY313NtYwb2ryjGrCn/08lE6ApcrvFlVhd/e1cJ9jRUkMjr/fvgC3z/djT+efXC4LSYebq7kYxvqKHVY+ej6Ot7uGaU0XoxZMRHQw4ymx6ecGx2DofQo4Xk0rDYwOBfvZDA1SqW5hDpLJcPprHey3lJFpbmM7mQ/bYnuKStIutQZSA0TmuZ4YT3KYGoEBUG5qRiAcnMRVsVCRmbY7Gih2jI1rEsTKoWaF1WoVJlLc/oNNk3j0aYahIBXOvv5j2Pn6A3HsKoK9zZU8fObmllV4OJzuzbSH4lxYGBq0RaLqrK9vIjOQITfeekdjg75cZg0vFYz5/1BBHBLdSm/t2sDzT4PXcEI3z3dwcudfUTTGSyqyo2VJfz85mbWFnn545s3E0ykeL176iReE4I7asvJ6JKXOvr52snz9EfiWDWVj6yp52c2NtFY4OYv7tiOw6RxfNjPV4+fp208hElVuKO2nM9sWk2Fy85HWuo5PDjGOf/ShnbaTSYebaohqRt89cR5nmjtJJhM47aY+OyWNTzWXMvGEh9/d/dOPFYzr3X1841TbfSHY9hNGg82VvNzG5tZVeDmw2vqOTE8zmD06l6QZlUBJKkZ+rYqArxWE/c0l/C52xtZVeic0VvbNR7jqVMDVzWOpcCkZVuiKSIbgpzRJenrRCMZUmeUfuIsfYX6NCmGZBeSub08Nhz4RCkhufDCVkdnRPYt+H7zLD6jso9e4zw1ypqcQjAFAp8ow0sxa9UdRAnRK8/TLk8wJLuJESZJAj2H3N2VTIIIiSW+p7PeYclck3wxjWQs1YrZZt+E6Yoqv4Y0eC2yhx8GfkLImJ9IdynOKceYfVRT31OaULPCZ57rmR7VPb8vXCXjepCoEUdKOSHQzMJMpamCvmvoZVttrkC9IjQ3I3UCeug947Fdfltb2SxfKLKUpNJz322GnJzvOkP6Wk7MdqEMCQePJfjZ3xrk5z7qYccWK6tqTZSXaphNgsICFZ9XoaE2W6X5lz/t4V+/GuQr37088RdCkDF0/nl/K18+0jYRMto+HuHcWAh/LMUvbGvk9rpSHm6u4t8On5/w2t1RX8ajq6tQFcHL7YP8ySvHJoUbt49HOD0apDcU4xe2NXFbbQmf3FjH3+09M5G3e2N1MbfVliCAH57p5m/2nGEsPjlU6dxYiIxh8Gs71lDusrG13Eeky4qKSsrIkJzhxk8aKZLzaDYNMJYJcDzWyr2em9nuXM/ByEkMDLY512FWTLQmOqZtJZSRGWJGYtqwQgODpEwjkdhVGwA2xYoqFByKi3s8N834DL/0KnKouZXqVwRYNZVn23r4H28emZQ72hGI4I8n+d1dG6jzOPn0hiZOjYwTe1foqyIEsXSGfz/Wyo9au8hM5DVn3zUVTjs/s7GJNYVeOgJh/vj1Q7zZPTiR/wxwYTxE23iIv9i9ncYCN7+8tYVDA6NE3qU8hBCYFZWnz3fy+T3HGLpC0P3fQ6fZWVnM1rIiatwODg2O8XuvHKA/HJ04X23jYUrsNn5+UzONBW6afO4lF7aqIlAUwTeOXeCfD54mdEVe8T8fPM3OihIqXHaq3U6eaevhv71xmJHY5VXYc/4g64q83F1fyebSQkodtqsStiZFcFtDIWuKnXT4Y4zFUsTTOmlDoikCt8VEldfKnY3FPLCmDJdZnbFoQzKj8+2jvXQtQ4uf2dBUqCk1sbrGTGOlmUKPis2ikEwbjAZ0eoYztPWlONeTIpFauZ7eNCnGZD/LUfJDYhBinKSMYxWzP1cs2PFQDJxZlHEsZu/ePItHmADH5VuUyhqsYvZc7UsIBKrQcOLFgYdiqtgs7iBOhH7ZRrdsZZAuQnKMIKNLlqe6kCRkbBnGfXXPkOxCeyklWtGkz/36OK9F3p630AAoM5VMWeiYbeEjm686NefXIszE5tEuSUGhVJt67MUgYkQZyYxhYKBerOFiUcysstRxMHb0qsJmnYqDalPlJI9twkhcc2/clcJKsLWVzrIJW1UR2G1zq1RNnbzdTPm1QswuXBUFTOa5L1RXb4Y///sxyks1NrZY2NBiZm2zmeaG7H8Ou4KiQnWFid/5bAHhqI7/2OX9Hugb46nW3il5kIFEmq8f7+CBpgoafS52VRfxZGsP/eE4FlXhvlXlFNjMDITjfPNE57Q5tOPxFP95rJ076kvZVFrALTUl/OB0D2dGs+Kj1GEllEwTS+m82jE0RdQCxDM6J4YDjCeSFNmteK0mxmUGiYEqZi6HLi7+m08OW8xI0Brv4CbXFpqtdbjU7Eu7yVpL3EhwNt5OalohPV2tvEt/4WJ5eEHyYgiLgURKGNXHeTt8mKg+80NcwrRe6WmPJQTdoTDfPNU2pSBSQtd5rr2XW6pLebiphg3FBawp9HJ4aGzKfnpCUY4O+SdE7aVxAKwr9rKjopi0kQ2bfbeoBdCl5NDgKM+19fIrW1tYXehhc2khb/VOfVCPxZM809YzSdQCRNMZTgyPs7WsCCEEz7X10BeevBqeNgxOjY4Tz+i4LWa81sXtmzgTHYEIL3b0TRK1kP1t5/xBKlx2ouk0P7nQM0nUAqR0g5Mj49xVV0Gh3TJR7Gu+CAFNRU7+5/3riKQyjESShJIZUhkDkyoodJgpdVqwaLNXw5USjg+EePrMIPFlaPEzEz63wkfucPPILS62r7FS7J16niJxg1PtSZ7eG+Y7L4do70uvyHI1OhkCTN8reylIyBhRgnP2tjRhnrOVyNUiMYgtYrXcPIuHgU67PEGXPEuT2DIlhHIuBJdbcjnx0Cy20sQW4jLCKP0My24GZBcjsochuq8bkZsmueh9nxcKBZVCzTdlcbMn1U9Qn7/QKFA9lGrFkz4TV/ybbh6WlpkpaWSKUHApDsb1QM7HLtR8+DTvVbjs5lN3+DLtyU52OrZiu9j2R0Oj0VJHkeZjODP/xbrVllUUvetaxIw4Xan3RjeMlWBrWa7uei8FyyZsTSZBeench6+u0LDbshdwZEwnHLksGOUVAsBsEszWtsliFvi8M4k2MJsFJg0URRBLGPQOZOgdyPDC61F8BSpFBSqV5Rq377LxgfucNNSaKCxQePQ+Jy+PZH+Hbkhe7xpiJDp9HH9nIMLpkSCrfC7WFnsocVjpD8ep9thZ5XOhCsG5sTCHBsZmNJeeUIwDfWOsK/ayutBNtcc+IWxf6RjkzGgQgZgUonwJTRGYFAUps2NVBJgUhfFMiLTUcSg2PJqLcGpq+I9TteNQ7ITn0ThbImlPdNOTHKDKUkazrQ5d6hSZChhJj1/sXTsVs6Lh0VyoTK06aFWsFGguQDJ2sSJyMBMmLdNE9Th7QkdoS3ZP2adAYBHZCsHv7qk74/il5NToOEemEasAI7EEhwZHubOugjKnndUzCNuRWIKe0NTrYVYVWooKKLJZiaTSHB4cxTaLEOsMhgkmU7gtZjaW+qYVtoFkktMjU4W7cTFX9RLHhqcPhwynsj3kNEXDpCxP6ffeUITO4NTzlTYMAsnsRCe7QDP9AkUomRVg5ovVwK+GjCEZDCcAicui4bLM/1EppWQsluKbR3o5M7xycuDKCjX+5GeK+MhuNz53NlfMkBLDyApxIbILgU6bwo61NtY1WLh5g50/+MIwJ9qm9gdcbnQyhGRui1WLQYo4caba67vRhBmbcCzKXMBAEpVLG12RZ+EIMMI78hmKZCU+Sq+5B6VAYBcualhNtWgmKWNECBGSo/TRTrc8y6DsJEGMDOlp29YsNzoZjOskZ1zApK4Rl0jL9BQv6lwoKNxg34JPK5hiB6pQUFCmCFiAhJEkKVOTwno1oVFlrqA7nVuagkCwxbYet+qat8fOkNNLoLn2cyrRSkSPYlOyvYGFEFSbKtlsW88r4TfJzKN4mFtxsd2+Gbd6eQFRSslgZpi+9MpNBZoPK8HW4Oqv91KwbMLWbIK1TWaKfAqj/pm9sHfcbMdqyZ6oIycTRKKXt00k5UTCvNulYLPOfEJ9BSprmy3T/s3lUvjYYy7uvNmO16PwN/86zktvZj10GR2GR3WGR3XOXEjx1v44J8+m+Ms/KqK0WKOmwkRhQdbIgskU3YEoaWP6mYskGwosJVS4sq1fAEocNgptZgwJ/eEYw5HZE9xPjwTJGAYOs0ap04oqBLqUjMSSjMSy4sVuUqlw2XCaNewmDbfFREOBk/UlXm6oLKTMabu40gvnE51EjThl5mJWWavpTw1PCgGxKhaarXXYFMsUYXvp/M905vtTw5yLd1JvqWKDvZmIHsOpOHg7dpjADKtLAkG9pYoSUyED6cmemFJTIY3WWnRpcCqW7avalewjoscoMhXQbKujM9k35WYsNxfz0cIHKdIKeCX0Di8H9856jiHr/esYjxBKzpyX0T4eJprKUOywUu6yTeQoXkJKSTSdmXYfNk1lldeFEAKrpvEr21r41IbGGY/ls1pwmjXMqkqFc3rvUDKjMzqNpx6YVAjKP9M2xuUWUMv1gAqn0gSTU1fqpbw8Pt2QBBLT/wb9inDvq/0FhgR/LE0sreMwX91jMm1Inj07xPeP95GeIU93qXHaFD73MR+fus+D06aQSBl0D6boHsrQP5YmlpDYrQrlhSqVRSaqS0247Ap3b3eQ/oViPvvXAwz5V47nGbIer+X0VqZJkZTxOY1NILDiQMNEZsHzH+V144nLMxWJpEueYY/xNHcoH8JFwYLtWyCwCgdWHBRSRg2r2S7uJkqQbtlKuzzBqOwjxDhxwiumjZCOft30ZDaQRKdpIVikFWJXrASN3J5PCgot1iZuc+7CJqxT/q4KFUUo6NO0rYkYUYKZ0KR8f6uwsNm2nsOx4xMdK2ZCIGi01HOT44Zpjz0XOvoU21GFiiZmf3+O6n6Oxk9yt+m2iXE7FDu7XbfQk+7nbOJ8TjZpFiZudtzANvumSa1vUjLNO9FD75n82pVga3D113spWLYRCCHYtM7CQ3c5+daPQkzXorOlycwH73disQjiCYOX3owRvMJjG4lJojGJxw12q8LNN9g43zF1RyYN7rnNzqaW6YWtANatNvPYfQ5SaXjgzhR7D8WJxiZfNCmzLYh6By4XjdJ1OdEKKJ7W5+xTG0xm80NNqoLNpCLIilCrpqFLOeFtmo3xRLaPpxACl9mU7VF7ceJsN2ncUlPMrqpi1hS7qXLbKb3Yz1RVBFJKMoacVOSmJzlIa7yDW1xbudOzi55ktoLwpQfkJvsabnJtmXYV+dJqmlkxTUrWv4SOwdHYWW5zb2eTfQ1RI46OzsHoyVl+oaDZVs/tnh085X9losqxR3Wx230j9ZYq+lJDnIqdB6AvNcSZeBu7PTey27OTwfQox6NnJ7y9TsXObvdObnBuICXTjGdy82ykDQP/DOLpEuFUmrRhoAiBw6ShKcqkMHQJpHR9SngxgKooeC6G+5pUhc2lhTmNC8Bm0tCEmBTeDFlRl8yhxc1047k03uUmbRhTQvmnY0Eauc9CNJVhLJq6KmErJezrGufv32wjlFw5Xof7b3TwsbuzonZwLMP3XwvxteeDHDuf4MpHl0mFxmozH77Dzc896KW2zMQdWxx8/G4P//DdhS9+dC0Y6CTmkUO20GRI5dT/UiDQMKGiLbiwNTBmXFnPc31gYHBMvoFqqNysPIJbFC744qIQAg0zGmZsOCgSFWzmNkLST7c8S7dspV+2M0LvsocBy2zW6LKOIVcMDIYzo6SMFOYreqhWmytYa1vNcHh0SvTZuxEIVltW8WHvI9Sba6adb2loaKikp3l+GBi0pbrYIbdgE9n6I6pQWWddw02OG3grun+iPeN0x2601PEh78M0WuqvKmIgI/UpIsiqWPCo7llDitMyzVvRfWyxb6BI82XHIwS15io+5H2Ib/t/xIXU7P25VVRudGznYc+9ONXJeernk+0ci88237y+WAm2Bld/vZeCZZXWZcUqv/azXgZHMrz8ZoxL83EhoKXRzB/8uo+1zdl+YYdPJHhtb5z0Fec4kTA4fT5JRZmGpsHPfczDibNJjpxITnjNXA7B4w+5+LWf9WKxTH+zhqMG+48kePwBJ0U+jYfvdnDsdJLv/Tg8pepxcaHKY/c5KSnKemnPtacZGFKgLLfffGkEEsgYVwqJ3CWFwvRh11ZN5Ze3N/HxDXXUeBwT4jWl6wyEY5z3hzk+FMCkCD68rpZCW1boGxg8H3iTFlsDLbYGfrbkgxyInGA8E6LSXMKNri0UmDxTVmckcqJScrmpmNvdOziX6KA90UtIvxyadyHRxWhmnAZrNVJKLiS66U/N3m/RIkzc67kZr+rmTLwNFYX1jma2O9aTNFK8EHib0YuhyAaSl4J7WG1roN5SxaeKHuWQrYGe5CAmRWOtrZHtzvWYFRNvBw/TGp/9IXklc7W7UcTla2HI6Uvuz9Ye6tJSQCiZ5q/2HpuSVzoTHYEwxgw2sxLE6XTk6kFd4g5DMxJL6/jjaWquwnlyfCDIX79+nk7/8gmud1PoUbl/p5MSr8p4WOeLT47zzz8cxx+aKojSOpzpTPG33x7DH9L5/U8VUlaocf9OB995OcTA2MoR69mV4+WbAOvo82gTos47hzK3MWRWjKctz9WTIcVR+QZxI8ItymOUiCrEItjLlSioeEUxHlHEarmdMQYYkJ20yoN0yJPLJnDldWTREslIZoy+9CD1lpqJz03CxL2u3fgzAY7GT874ixyKne32zdztupUGc92MwtKimDEL04xta1oTF4gacWyKbeIzr+rmYc+92BQbb0T2EjYmp024FRfb7Ju43bmLRks9ilCQUqJjXOxnm/s5eLcnsVAtYLt9MwPpISJGFJtio0wrYSA9OMmD3JPq463IOzzgvhvLFWJttaWJT/ge58Xw6xyJnSQxze/2qV5uce7kTuetFGjeSX/zZ8Z5OfzGVeWerlRWiq1dy/VebJav3U9GMurXaaw38S+fL+WlN2O8czhOKiVZt9rCQ3c6qKsxYdLg9Pkkf/fFcc61TX7AhiMG3386wo1bbTgdCts2WPj6P5Vz9FSSju40Xo/CutXZok+ZDLy+N8a61WZcjsk3q2HA869FuWm7jU897qa6QuPzf1DEI3c7eHN/nMHhDIoiaKgxcdetdjatzbYDutCZ4ttPhmAkO/O1mVTsptkfBIV2CwJBNJUhdrGqbSydIZHR0RRBgdU8JZz13RQ7LCgi630NJtLohkQVgk9sqOOXtjXhsZpoH4/w3IV+9vWO0hWIEE1niKd1IqkMN9eU8PDqqkn7PBfv5N+Gv8tjBXdTa6mkzlKJLg2EEIT0CHtCh2mxTQ2T7UsNcjp2gVXWGh4puJOxzDjfHH2a/ZHjE9vEjQSHoqdYZa1FEXAgemKip+1MHI2eJWEk2e5cz07nRoQQKCiMZcZ5PvAmr4cOTsqVbUv08G9D3+EDhXezylLD/d7b0KWOEAIVlagR483QQX48/ipRI7eQPU0RuM0z9yUF8FrNmBSFtG4QTKSm7y87AxlDErwYopwxDN7pG+bUaCDn718bCztluLS32frmmVUF07WUNV9ioqkMo9H5PYwjyQxvtI/yd29e4EhfcEbP+HKwqsLE1uZsyNFbx2P88w/9+EOz22ssIfnP54I0V5v5xUcLaKo2s6XZysDeuXNKl4rlFnVyHt5SBRUxTX7UtXK9hGzmmZsUcU7JdxjUu9iu3E2L2IEDN4pQFzU9JFuHwkYFDZRRy2qxjUHZyTH5Bu3yJFHyOdyzMZwZYW/0IGWmkol8UYBKUxk/X/gJziRaOZE4y0B6iISRwCRMFGmFNFrqaLE2U66VYldsCCFIyzS9qQGKNB8u1TmxL7fiwqk6CM5Q+bY/PciB2BHuc+2eCMcVQlCqFfO490Fude6kI9VNQA+hoFCiFVJpKqdA82IXl499IHaEVeZ6Sk3F0x5nOiSS4cwIzaya+MwiLNztuo0NthaCmRBezUNaZviXkS8zmLns3EjIJC+EX8epOrjVcSNmYc7O3YRCs2UVVaYKHnQPczpxjsH0CCmZwqk4qDFX0WxpoFDzYRGXBbGUknE9wI+DL3AkfvK68fznykqwtWu53ovNsgnbeELy7SfCeDwKH37YyU9/2MWnP5xN+L706E5nYP+RBP/7//p57tWpno90Bn7ycpRVdSZ++sNuSopU6qo16qon/6yBIZ1//1aQ8x0p/vcfFsM0FfVH/Qaf/yc/dpvg4Xuc+LwqD9/j4OF7HJfzSC8OTDfgxJkU/+fL4/z4xSgPNmaFrdtiotxln8h5fTeaIlhX7EUR0BWIMJ7ICvWBcJyRWJLmQqjy2Kl02Sf1uL0SAWwoLUBTBJFUhsFIHF1KajwO7muswGcz0xGI8gcvHeH1zqFpp3sFVjP2i2HQl16UOjoHIydpT/SwxbGWBksVmtAYzYxzOHKatMxwlyfbUzdzRfjBUHqMLwx9m53OTZSZipBI4sZUMXAqdgFZaODPhDgdu0BmjgJOg+kRvjv2HJvta1hjq0cVKv2pYQ5HT9ObmtrfzMDgVPwCHf29tNhWsdpWj0d1IYGR9BgnYudoT/ZMGvtcmFWVOq8Lq6aSmCa8VwBNPjdOs4nxRHLaAlGzkchk6AiEkVJiURW2lhXNKmxr3E5WF7qJpXU6AuEplZrnx8JNkHQjm+uuCDGrcC2wWuZcKFhJhJMZeoPx7MLRHEWo4mmdtrEoPzo1wJf3dzEWW3nVPEt9GjWlJuIpybPvROYUtZcIxwye3xfl8dtdFHs06stX1jVc7sI3Wc/SfMawchY78qxMDHRG6OUF4+ucEntZJ3ZRyxqKqEQTi3//KULFgZtVbKRerOesPMAe42kG6MgvosxAWmZ4O7qfclMptzh3TPQYVYSCT/Vys2MnNzt2AtN3yhUXnRUBPciB6FFejbzFJwoeZ72tZWKbMlMJRWrhjD1edXReCr9Bk7mBBkvtJHFrxUq1qZJqU+WU713y2sWNBAeiR3g+/Cq/UvRz8/r9EsmpxDl2OXZMpKUJIbAJK7WmKrhothmZwX6FR/kSAT3Id8efwpCSW503TuR9KkLBqTpwKHU0mOumPfa7vY4DmSGeDr7Am5F978kUjZVga9d6vReTZQ1F7uxN88x/RrnQmebhuxysacq20wlHDM61pXjrQJwnn4tw9NTMXpORMZ1//H8BzpxL8dA9DrZtsFJSpCIlDI1kOHIyydMvRfnxixHuvGn2dgy9Axn+5K/GOHg8yS03WFnXbKG8VMNqFaTTEn9A51xbmsMnEjz3Wox3DsXRr7hnNEVhZ1UhPzjdNVHE6UrWFntoLso2vj45HJgoEtUfjnPBH+bGqiKafC62VvjoDcWmnf7UFzjZXFaAKgQX/GEGIlnvY5HdQpHdghCC3lCUo4P+ab/vNGtsLPPitphBZKtAX4k/E+Tl4F5enua7/zHyw2nPW19qiB/6X5j2b5coNWXzhVrjHYykc8vRixsJ3gwf5M3wwZy2h2yLoUPRUxyKnsr5OzOhCEGzz8Nqn2faKsJlThtbSguxaSrn/EFOjwXmtf+kbnBmLEAgkcJtMXFHbTlPnu+asdDUR9fW87MbmxmOxvm7/SfpPz+1+vNykMjoE3nGXqsZp0mb0mPXqqo0+zx4rdPnua9EwokM3zrSy3AkyfoyN42FDoqd2QJehsx6dAfDCc6NRDjYG2Bf9zhH+4M55QcvBzaLwGEVxBKSzoH55Xj2DGcLS5X6BC77yvK6L3ao5tzHFzmPwUB/z3kP8iweOpmJvNcy6qgVLdSI1VSJJuxi/pVr54Mg20NRRaWFG/CoRbxlPMl5eSTn0Pv3G1kv4fOYhYkbHdsutiacKrymu2qGNGhPdfFS+A2OxI6Tkhm6Ur2TxIZHdVNrruJUopXMDNdgKD3CtwJP8KjnPtZaV2O6WMxntrxZKSUxI8ZrkT28EH5txoJBc3E60Upr4gIttqZJtnnlsU3ChE/z0pHqnhJpEzGiPBF4hpAe5jbnjRRrRRPfzSXvN2WkaE228WL4NY7GTr4nRe0lVoKtXev1XiyWVNjqOnznqQj7jyTJ6JLOnjQDwzr/8pUATz4XwVegYNIEqbRkPGAwOJKZUsBpOkb9Ot9+Kswre2KUFGnYL1ZHjsYNhkd1Rv06ug5vH4zzsV8dwKRB3+D0F6p3IMOXvhbgBz/Jtvhx2BU0LeulTSQk40GdkTGdWHz6cd1RV8ojq6v4zslOohersSgCaj0Ofnl7M+VOG4ORBK90DE60X0nqBs+e6+O+VeWUOGz83OZVdIxHLlY/lhP7qHDZ+aVtTawqcJLI6LzWOUjnxbY+KV0npWezLr1WM7UeB6FkcCJHVJD1KD+2pprHVldjVrN5FJqSNcfFNDeLMHOjazMxI8Gp2PlJ+bcrndWFHj6+bhVD0ThD0fjEefJazHykpYFdlaUkMjpvdA/SEZh/HseJYT97+oa4v6GaXZUlfGp9I9861UYgkZo4lkVVuKW6jMfX1FFgNTMYjXNympY+y0V/JIY/nkRKycYSH1vLini7d2giasGiKuyoLOax5lo0ZfpohpVI2pC8c1Gs+uxmvDYTdpOK6eK9k9azFa/HY2nGYqmJe3WlIuXFFAcBJm1+E2JNEyhKNm1DXyEVni+RDe9dvhYDAgU1x/DibAuT9+5kK8/ikCFNL+fpl+2ckG/hoYgasZoGsZFiUYUVGxomhFAW5V5QhEolDdyrfBKTYea03JcXtzMwmBnm2+M/ojPVzY2O7ZRpJZhEtrimuJisIy/+y0idlEwxlBlhf/QIR+InGEwPoWMgEJxKtLLVvnGSx2u1tZHXI3tnrH5rYNCauMCXM2PstG/jZucOirVCNJEtBnTJPgwMdKmTkmm6Uj28HH6TE4kzRI0YXtVNxIgQ1LPHSMsMyRxyJMcy43xr/Ic8ZNzDOutqrIoVNVsVBkk2bzcjM3hVz4w9UoNGiJ+EXuJE4gw77VvZat+IW3VlSxldbEHDxXM4+Tf08lbkHc4kzzOWGc9xAVGSlqmJ33mJbD5o7u85HX3KPuJGfF6LmIaUhPQwqSuqN0eN2KwtfJbb1hbiei8GS+6xvdQf9koSSUlbV5q2rqvfr2HA4LDO4PDMk4axcYOx8bmrV6Yzc+9rOlJ61kB+Z1cLZU4rr3cOE8/oVLntfHJjPTdXF5PWDb5/uosX2gYm5dG+0T3Md0918YvbmthZVcTf3reN/zzazunRIIaEKpedj62v5dbaEjRF4aX2Ab59smuiCnNXIMrxoXE2lhawpsjNH922gW+e6KAnmA1XLbJbuLexgkeaqzCkJJ7OYDNpWDUVi6aQyCysF8EqLFSaS1GFwjbnOtbYGuhI9HIidm7GokcrEZMi+HBLHS6ziR+2djIWT+Awmbh/VRU/1dKA06zxdu8QXz954aqETV84xleOn6fO42JNoZff2L6OZp+HH5/vZjSewKQobC8v4mc2NFHjdhJIpPjaifN0XoWIXixGYwne7h1iS1khTQUe/utNG/ny0XN0BMNoisK2skI+ub4Rt8VEKJm+6vY5y0UiY9AfStAfmvvZsZKJxAwCEQOPQ2FDg4Wn9+S+wLS21ozLrhBLGIxHVpbHUUNbVq+tioqa46s0QzovbPNcNQY6IfyE8NMv2zkoX8ZNAbViLXWiBR9lOPFgx73gIcsChQJRym7lp4jqIdo5saD7fy8xpvt5PvQqb0X3U2+uYZW5jmKtCLtiw6yYSMkUIT3CQHqItlQnfakB4kZ8Us9WieRE/Az/beAvJxWcMzAmOkXMhIHBSGaM50Kv8HZ0P6sstdSbaynTSrCrNqSURIwo/elBziXb6En1Z0XURSEW1MP8zfC/ol4hImeqqPzu47anuvh/o19njbWRNdZmirVCrIqFpJFkJDNGR6qbk/Gzs4q+pExyPtlOV6qH58KvsMpcR7W5khKtCKfiQCBIyRQBPUR/epD2VBf96UHiRmJ+YhLJgehRTsTPvuv4qTkrC19Jd6qP3+v7s0mfpWWaZA7n7BJ+fZw/GfjLSQtTGZmZs+jSctraQl3vheb6mmGucMbjKV5sH+CGikJ+c2cLn9naRCydocBqxqKphJNpvnOqi389cJ5IarK4zxiSLxw8j1lV+WBLNZtKC/ire7cSSKRI65JCuwWzqhBNZXj6XB//+M4Z2scvT0zDqQzfONbB6kI3u6qL2V1fxs01JQQSKQRMtJU50DfKE2d6+NSmejaVFlBst1JgtUyENC8UPs3Db5Z/GpfqwKnaCesxXg3tm9KXdqXT6g8yHk/xSFMND6yqIpBM4TSbcJo0krrOWz2D/NXe4/SGonPvbBok8HbPEH/zzgl+Y/taNpX6+KmWeh5trmE8nsRm0nBbzChkRfA3Tl7g+2c7VtTSgAS+d6adtUVe7muoYmtZERvu8RFIJjErKk6zRk8oypcOt3JrTRk3VZUs95Dfl/SPZegaSHNDi5V7djj55kshugbnDkku86ncf6OTApdK50Cajv6VlT8sUDBjIbNM1Vs1zJhz6PtoYJAisQg9bPO8H9HJoJNhhBgjso/D8mXc+CgTdZSJOoplJT5RTiFlOdlnLggEXoq5RXmMMWOAIMvb1mMlk7noxTsaP8nRq2w3o6NP27M09zFkGNcDHIwFOBg7lvP3JNnQ5KtBIonJOIfjJzgcv7bFj5RMM5rxM5rxsy92+Jr2NRNpMqSNa4siNDCmVJueL5LsYsPVsJy2tpDXe6HIC9sFINsb1iCp67zUNsCTZ3v42Po6bqgsxGczMxpLcmxonBfbBnj+Qv+0+bcAo7Ekf7/3DHt7RrhnVTk7Kgspc9qwmxQGw3GODPp5vWuYVzsG6ZumuNSJ4QD/47XjPN5Sw801JVS77ThMGoFEind6R3i1Y4iX2gdo84dZX+JldaGbRp+LOq9zwYVtSI8Q0WP4NC8DqRFeCLzN/vDxOb93KbRktvCLpeTUSIAvHD7DR9bUc2ddBeUu+0QF4+fb+3i5sz9bAOpd35MSMtIgYxhzht5K4MWOPgYiMXbXlXNTZSlNPjdeq4WMYdA6FuRA/zAvdvSzv39kyqKIJFvAKa0b6LN4jXUJ6Yv5n3KWPrYZI2vPV7Y6yhYNM7LHmOba9IVjfH7PMY4P+7mjtpxmnwerqjEST/B8ey8/OtfFubEgm8sKpz0nkmxv3bRuzNJiSU5skzFm9vsbF3s1Z3/njKfjfUfHQJoj5xNsW2Nla7OV3/ywj7/51hiDY5kZz6XHofALjxRw3w4nioALfSlOtC1d2f5cUFCwYCPG8kQxaJgxM7dw0GWGuLy6iUuePHNhYBBglIAcpVUexoEbNz4KRAnlooEK0UA5dViwZSMcBFxN2LIiFCpZxTpxI+/IZ/MRCHny5FlR5IXtAvBqxxAPfP0VJJLRWJJERufooB+n2ZTNKTSyuXihZHrOcNXxRIrn2/p5u2cEp1nDpCgIkRUb0VSGcGrmfUjgyOA458bCuCznsKiXv5vM6ISSaZIXhc3n3zrJ/z3QipQwElv4EMuoEeNvB76MSZjIyAwhPTKpPc9MfG3kSb439hwxIzFn5eSlIGMYnB4N8Df7TvClo60TucnxjE4wmZqxUFCrP8hnn3kbi6pMKaQ0HbqUHBv20zoW5Osn2rBqKpoikEAyoxNNZ4ik0tMKkIFIjN99ZT92k0pyhpDylG7w5WOtPNGa7eHbO0PV7b29Qzz63RdQhWAsflnAnPMH+YWn38SsKYSTU8chgfZAmC8daeXbp9uxaiqKEKR1g2g6TTiZBiH4o9cO8j81lfC7+vWe8wf5xZ+8hUVTCCenP1/BZJo/f+sIf7//xMT9MB3fP9vBK539AAxGF3bB5nomFDX4wWshdm+1Z9v3POJlbZ2Zf386wNHzCRJpia6DqoDFLGisNPPp+zw8dJMTl11lJJDhWy8FGQmsrImsgoodN+MsXTuBK7Fgw45rzu3SJIlz/dQXyHP9IjGIECBCgH7Zzjl5BDNWHLipFI3Ui3WUUYsTL1bhmHdvZbOwslbZSYd+igFy7wufJ0+ePItNXtguANF0hmhw8iQ7kEgTSFxdyJkhIZRMT1sdN+fxzCGm/PEU/vjihe5JshWW50tAD8MKbKadyzm9kpRuXFU7noSuk4jPTzhkDMlQDgIukEgRSMx+zeMZne5pwqpTukFfDr8nqeuMxGYYv5x5nLmcL0NKRmIJRuYYxrXcO+91Xj0S40tPBfj9TxVS7NW4d4eTu7Y7GPJn6BvJEE0Y2MwK5UUa5YXaRJGpeNLgGy8G+cFrU6MTlhsVDZfwLlsXHZtw4sQ753YpEkRYOUXf8rx/SJMkTZIoQYZlD0fkqzjxUi/W0SA2UCEaKKICVeQ2JRQIykQdVaKRIdmVr/SdZ0HRVKgsNFFfZqLIo2EzZxdekmmDSMJgPGzQMZRiaDyTj8rKM4W8sM2TJ0+e9wlSwleeCWC3CH7tcR9lhRqqIqgoMlFRNH2xGX9I59svB/nH7/qJJ1feLEJFw03hshxboODCm1MOY5I4QTm2BKPKk2duIgQ4Id+mVR6ijFrWKTeyiduxitnbIl5Cw0SVaOKE3EOCfIh9noWh2KPy6bu87N7spKnSTFmBht2iZKPXUgahmMFYSOfvfzjK0/vCPHKji40Nl5+/mYzkn5700z0y/eL26iozn7nfh+kK9bP/bJwfvBUilVlZ7zevQ+Gjd3hYU325TWI0bvB3PxzDH15ZkVMriUUVtooCPq+KeZr5UiIh8Qfzq3zvJdxOBadjas6OrsPouD6p5+9SYbcKPC4F8a5IK8OAQMggsQIn6nneX2gKFLlMqFf0lE6mDcYiM+e+XguBiMH/+f44e0/F+eBtLu7c5qDYo6KqAkVkI0Z0QxKJGew9FecbL4TYdzqOP7QyX6QaJnyidFk8tibMlInaOXMVJZIE0XyxnTwrjhQJumllxOhlRPRzi/IYHlGYU/5tqajFjDUvbPMsCLUlJj7/mVIe2O7CbVd5d+tak03FaVMp92lIwG5ReHCHiw/d4pnYJp40+M4boRmFbU2xmV99xIfdcnlS+B8vjPPk3hAzZDctG06bwgd2ublv++VUl+FAhn9/bnzJha1Jg7pSMzettfOTfWFGV+h8ABZZ2Pq8Cl/9m1Ju2GiZ8rcfvxzls384TGblnps88+R3PuPllz7uQXuXVfUPZXj8VwZo7176p8Zj9zr5H7/lw+uerGzHxnV+689Hef6Nq684mCfPQlBXbOX7v7GGygLzxGdvnQvx0188RziR2+KfIqDKZ2EknCaemvs7kbjBa0di7D0Zx+1QaK42U+TVcNoUEkmD0aBOW1+KsZBOIilZyS16FVQKKMWCnSRLez+bsVIhVs25nZQG43KYJPmc7zwrkzhRjsnX0QyN25THsYu588Z9lGFm6vwuT575UurV+JNPlvCBXW4sJjFF1F5JIiXpGFz5vePfCygCKgo17tvm4lce8RFLGLx0ZGXXilhcj60QOO0Cr3tq83q7bfn6DuZZHKxWgcetTOTlXSISNVCUhW8anwtmE3hcyhQbTGfkpFCUPHmWC0UI3DYVr/2yQTotas4VSwudGvdtKOD+DV7+7Ec9XBjOrRiclNkJQiKlMzx+/QouIQQuCvBRwgCdS3psL8UUUTHndhnS9Mm2JRhRnusZFQ0Hbpx4cYkCbLgYkt0M0L4kx0+T4oR8m0a5mVVi45zPILOwYCG30OU8eWZCEXDXFgcP73RhNU/WBlJK4ilJMKojJTisCoPjGQIRY9nqKrxfEALu2ebksw8WcOdmJ267yoHWle8Myk/t8+R5F13BCH/21hE8FvNV96fNk2exMamCrXUOfu3ucnav8ZDW5bItIC03HoooFtUMyM4lPW6dWIsJ85zbZYXthSUYUZ7rBTNWPBRRIErxUYpHFOGhCLtwYsWBFTtmrByULzFgdLBUs/goIXpkK7VyDSYxtzfWIqx5gZHnmnDaFHa12Cn2THZAhGI6X385wIuHIwSj2Ugki1mQ0SWdQymc1ryDbDGxWwR/8NFibl1vR8zmQl9h5IVtnjzvIpRKs6d3eVqH5MmTC5oCv3xnGb9xTzlVPgsmVdDrT+K2K6ypmVtoXQsjQZ2x4MrKIbHjpFo0c04eXrJ8PxtOVivbsj1B52BUDixbO6I8Kw8LNm5VPsBGcSsaJlS07H8XqxJf8pRKJD5Zhh0XMUJLNr5RBsiQwZRDmPF8WwXlyfNu3HaFxkrzJPGkG5J/+bGfv/vBKGMhfdq1k6sRtqG4zvH2BBbT5WN1D6dXdLrNcqEpgnKfdl2JWsgL2zx58uS57rCaFB7cVEB98eRqvLdvtvNbn/LM8K2F4W+/7ecfvutf1GPMFyEUVrGBY7xBL+eX5JirxXaKqJjzpS+RnOMwKRa+X/j7CfkecgumSJKSCRzCgyqmpmpdQiAoEhX4KF1SYZsigcyxhU9CrvzQxDwrG4tJodg9WY6MhXR+sn/hixTtOxvnpt9emtD+PMtDXtjmyZMnzzIyFErxJ9/vnrT63D+eIp6ef9V4q0XM2LZnoXCu0PoIXlFCk9jCoOwiw+L16IZsbm2L2I4lh9YoMRmmR7ais8JKbl5n5CpsrwffgsRgnGHiRHAy+0JUIWVUiAb6ZTsGSxMpYcORkydWR88XRMtzzagqWM2T79z+sTTB6MqKDMpzfZAXtnny5MmzjARjOt/YO7Ig+4onJb0ztDlYKMKxldmmTUFhs3IbncYpOuSpRTuOCTPrlZuoE+vmnPxLKemQpxiTA4s2nvcDEpmTqBMI1OtkWjMouwgyigP3rEWaTMLCarGds/IgIRa/D7JAUCbq0HLIHR+XQ6RILvqY8lwfqEJgVlXMioKqCMYTyZyWoxQBqjr5HogmjBXXVzbP9cH18QbIk+cq6e7P8OzrMZz2yQ/NUNhgcCS/GpjnvcWrh6P84O3xRT1GILIyhS2ACx+3iMfwy6FF6RkrENSL9ewQ92EW1jm3jxDgrDxAhOCCj+X9hMTAkJk53bECkVNe6ErAzwDDspdy6hCzhCNDtkjZGrGNA/LFRQ/J9lJCtWjOaYFgQHaQyntsrxtcZhM3V2aruGd0g9N+P/2RhalJ4DKbuLe2htU+L1VOJ1ZN4zdeeZ1o+uoiVQyZrdyfJ898yQvbPO9pXt0b59W9+RdvnvcH0YSka+j9G/KqCIVqmrlReYC3jCeJLnBeYim13CIexS18c25rYNAjz9EpT5EvG3ttSCSZHEK5FVRsOJZgRNeOjk67PM4asQ0bzlm3VYXKNuVuOvUzDNOzaGPSMLFW7KCYqjlzx3Uy9Mk2kvnc8euGGpeLL92zG4BQMsV/37OPH5xfmDZkFU4Hv7djK+WO7P03EImiipWZtrJQuO0Kq6ssNFeaKfVp2M0KugR/OEPnUJoT7QkGxjOLLtCdNoU11RbWVJkp82nYzAoZA4JRne7hNK09STqGUmTeJ76cvLDNkydPnkVAVcCsKagX3+2GAWldktFXdhkcVclWQ1QVgSKyfWIlEimzlSozuiSzcp22mIWVTdxGUknwjvHMglRJFghKqOYO5cNUisacvhOTIY7JN/Pe2gXAQCedQ8irhgkPRUswooWhQ54iyOicwhagiApuVz7Eq8b3GKVvwceioFAn1rJF2Y1F2GbdViIZkwP0ybYly/vNs7JR5pHdftsGO//fB4owa9nvOGwKlYWT5ci6Wgtf/M0KoonLb8u0Lnlyb4ivvhi46nFubrDyx58sxqJdFt0vHYnwhZ/4SabnfjMLAV6HymO7XDy6y01jhZkSr4bLrmDWBFJmw6jHwjrdQyl+vC/MN18NMhLI4LAq/Nbjhexovlyb4e3TUb7wtJ9AdH4vVQHYLIL7t7v4xG4PTZUWSgs03BfHoUtIJA38EZ2h8QxvnYzxtZcDnOpKzCpwP3N/AQ/tcGFSBZoKFYWTa3Y0VVr4yn+pIpG6fK5OdCb4hydGGQ6sjGdBXtjmyZNnRVDiNlHtM1/uxSphLJKmfST3HC6HRaGx1Ir5ipdWMm3QPpwgksz9xdFUasVr1yZCH5Npg/ODiYmCTiZVUFtoocB5+RE6Gk7TPZbEkFDqNnH/xgIe2+qjucyGlNA1muStc0HeaA1xuj/OeDTrgbKaBKvL7RMveYBwXOf8YBz9ivdsqdtE1cXzYzcreGyTwxfNmsLGajse++XPY0mDztEE0Rx+u9OiUFtkZWudgx0NLprKrJR7zNnVX10yGklzYSjBwY4IBzoitA0l8EdXpnfYJpzcxEOoiso+4zkiBK56XxomakULt4oPUC2aUeYIG4XsxP+03McFefSqj5vnMrkWKVLRqBSrKJCljDO0BCO7NmKEOG68RYlaM2e+tiJUVrMNVdF403iCATowcqxcPBcqGrW0cLfyCQpF2aw5vwCG1OmQpxime0GOn+f6p9Rux6xctmF5xf99NxU+jQducGI1z2zzPpfGHZsmL/gk0watvdeW013s0bh/uwu75fKxh4OZiQXo2bCYBNubbPyXDxdx+0YHbns2l/jdeBwqHodKfamJbc027t/u4u9/OMrxjgQ3NNt4aKdrYttEypjUeigXNFWwvs7Crz9ayGM3uSl0q1PGoQAmu4rLrlJbYmZjvZUHbnDyL0/7+eYrQcYj04vQlhoLD9zgxGKa/oR4nSp3bZl8XZw2hS8+o8AKWeTKC9s8efKsCG5b7eb//nQDPmd2hdAwJE8fHeeTX2glkcNKKsAtTW7+7TONlHsvFz7pGUvyK19t4/kTgZz2YTMp/N+fbuD2Fg+KEEgpOdUX46G/PU08kJ1IFjk1/ueHa/jQDZe9Q195c5j/+p1OStwm/vixah7dUoDNfFkErS63ce8GL6PhNP/22hCf/3Ev8bRBTaGVJ/6/NVT7LucGvnYmyIf+z1lCicsvio/sKOJ/PF6N2zb9Y7vEbeJbv7p60mdHuiL86lfbOdgRmfH3aqpgS42DD2zz8cFthawqsV5eXLiCJmzsanTz6ZtLGAqmeOqIn2/sGeFQZyTn67NUCARmYeVGHqRAKeGQfJkeeY4M8yus5aSAdWInNyoPUiBKcv7ekOxmv/F8vhLyAqGTJs7MNnwJIQRVNLFTuZ83jR8RncFb7qMMExaG6Frooc4LA4Oz8iAb5S2UibpZtxUINGFijdiOW/jYZzzHeXmEGOFrGoMTL81iKzcrj+BjblErkYwzxAnjrXxF5BWERVWxaxqzRZB7LJffi0KA02TCZ722nHSzolLmtPOh5lW4zJf3H0svfgjuUmLWBB+8yc0ffaKYtTWWnHq7CiFw2VTu2eqkscLM3/5gdFohPB9UBW5ssfGLD/jYtdae8/6sZoWWGiv/82dKKXCq/N0PRokl30MX6ArywjZPnjwrgv3tYYJxfULYKoqgutBMXZGVswO5TaA21Tpwv8uTWeDQaKmw5yxsm8qsVPosKBdfXIaE0/1xBgJziyKvXeVzD1byga2+GVc8i1wmyr0mlBWQfqQI+MBWH//lgUo2VNsnhWfNRqnHzM/dWsrOVS6+9OoQX98znJNXeKkxCTMtYiclspqzxkFOyb0M0ztnj04LdprEFtaI7awSG7CK3PM2g3KUvcbT+K8Dj+H1QoY0UZlbvvSlUHSzYuWk3MOQ7CZOBA0zxVRSJ1qoV9YzJgd41vjK4g48B4KMctR4gzuUEqw5tI8CKBf13KN8glVyI+3yBBfksXlHJdhx0yDWs1bspFaswS5mr858CV3qnJNH6KdjXsfLs7g0eT18vKWZYtvMYeTuK4SnVdP4yOpGbq4sv6bjmlSFErudVR4PZvXyu3cwGkWfQdlek5xaJi22q8XOf/9UCaurJy8ESCkJRg32nY3RPZImo0vKCkxsabRSXWyaEJ71ZWZ+9yNF1yz2XTaF3/1IMWtrL89RAAIRnXN9ScbDOmaTQm2piZpiE9q7qk17HCq/+ICPPadivHJsYQqHrTRWnLAVgM0mcNoVLGaBqmZXlgwDMno2ZjwakyRTcslXg1QV7DYFq0VgMQk0LTsxlFwcX0aSSkM8YRBLSIxlmOepCthtAqtFwWzOxsiryhVj1LNjTCQMYnGJvvLmou8JLGZx8ToIzCYxIWIMA9KZrP1GY5LEEq6Ymc0CuzU7JpNJoCnAxXsrlc6OJRozSC1ut5gZ6R9Pc6QrSn3x5Wqz5V4zm2ocOQlbr11lY7Ud27vCm+wWhbWVNjw2lWB87lCZnatcFLsu55VkDMmLJwNzvk8VBT55UwkfvqFwRlELEE/p/PiIn3hqeW8+h0Xhp28p4XMPVFLts0xa6TekJJ4yiKUMMrpEEWAxKTgt6sSLUlMFG6rs/PmHaihxa/zD8wOEE0sfipSRKYKM4ZshhFJFpURUU6CUsp6bGJG99NPGkOwmJMdJk0CgYMVBgSihXNRRLVZTQAlWHCg5FkCRUhIlxF7jGU7L/fncwwVEJ0OYcdIyiUnM7WGyCQebuJUmsZkkcQz0rBcfKzacmIQFIQUmzKQXuefxXOhkOCX3UCpr2MgtqGLuaZlA4BRe1nMTTWIzN/EIw7KHYdmNn0HCjJOQsYkIBQ0TVuw4hRefKKOUWopFJS4KsAkHIoeetZCtTt0tz7DfeD5v3yuMnnAETSjcVVOFSZ07XcKkKGwsLmJj8cLnpBtSsm9wiPQMk+DnDka44TfauORsrC8z8w+/Uk5d6WXhffhCnD/92jBdQ5fvTylhNLT0dlfu0/hvnyqhuery+KSUjEcMnn4nxBee8dM5mCaeMpAyG7Lsc6nct93Frzzso6kim0JUU2y6Zt1i0gTrarMe43RGcrY3yVdfHOf1Y1GGgzrpjERRsvOe7U02fvVRH9ubbJPCvisKNT77kI83T0V5d9Hqv/3+KF95fjzr0bcpfPMPqqktufy7T3Ym+J0vDjA0fvmL0YRB/9gyTRynYcUIW1WBilKNDavN3Lzdxg0bLdRUmvB5FEyaIJ6QjI7rXOhKc+hEguNnU5w8l6S7L7Oo4kwABV6FxloT65stbFlnobHORHW5RqFXxWoRSCAWNxgd1+kb1Dl9PsXR00nOtqU435kmtATtMbzu7BjXNpnZss7C6nozVeUaRQUqNmv26RFLSMbGdfqGMpxtS3H0VJJTF1K0daUZD65MheuwCW7casXrnv5BLQ3JuY40Z9umr/hWV6mxscWC6V05DMmU5NCJBAPDsz8ki30q29ZbcDiuePFLGB3XeX3fVLFVUqiyYbWZrestbGqx0FRnpqJExW5XEAKicYPhEZ3O3gwHTyQ4cDzB2bY0A8OLY8eKgCKfyppVJrZtsLJpjYWmehOlRSoel4KqCmJxg/4hndb2FIdOJjlwLMGJ1tQUu93UYqahxjQ5TFVKTp1Pcbbt2h9quiF58VSAx7cXTnxW5DKxsdrBE4fG5uxp11hqo7HUNmkVM3sOBKvLbNQUWjjRG5t1H06LyrY656Q81fFIhj3n5/YWNZVauWedF/vFF4huSEbCaYIxHZMqKHGbcFgUDnREONkbw5jnC+7CUJwfHfZjMyloquCmRhelnitCv1I6b5wNTRKXnaPJiVzeK7GZFX7mlhJ+/+EqyjymCVErpWQskmF/e5g958Mc74nhj6SxmBTqiy3cttrNrkY39cVWNFUghKDAofGb91YQSeh88dUhYkss2KOEeMP4EbuVD+MVxTNuZxJmCiihgBKa2IwUl7LAJExIYnH5Xw6hZleSIMp+4zkOypfILLNYei8SYIQQ4xRSltP2qtBwUYCLgmn/bhUOXBSsCM96mABvG09RoJRQyxpEjospilCw4cQqHRSLStaKHZNyGy+Vqbu84JP9XwIFBDl5aC8hkQzLXl4zvr8orbTyXBvBVIr/OHWG7WUlNBV4l20chpScGRvnuY6uGYVtMGoQjF7OlU3rckrhpmgim097vm95n6UWk+CzD/nYufqyJ1xKSd9Yhv/97RG+/kqA0DS93UeCOhf6xzjQGuPvPlvOtibbxXfmtY3n0nspljR49kCY//afw7T2JKedT7QNpDh8Ic6f/2wpj+1yT9TxUARsXmVlfa2VI22Tq5oP+DMM+LNzBo9dIfWu6xJPGpzpSdI3unLTbFaEsLVaBA/f6eCjDzu5aZuNogJlyqTCYb80QTfz0G4H40GdfUcT/OTVKE+/EqV/aOFXcZx2wd232HnwDgc7NllpqjNNEUiXt1UoKdRY2wj33GInkTRobU/z9qE4T70Y5a2D8UXxhFktgt032nj0bgc7NltprjdjNk1/8zjsWaG2ZpWZu26yk0xJznek2HcswZMvRnl1b5xkauXE3CsKfOwRF3/6Wz5Ki6aaqmFIjp1N8Wf/OEZr+/QPv9tvtPFXv19EgWeyMB7xZ/jsHw7z9CuzC511zWb+7k+KaKydvFL31sEEd33ycmVKh12w+0Y7H7zPwe4b7VSWTZ/r4rQrlBZqbFhj4aE77QyN6uw/luDHL0d58sUowfDCiQK7TfDgHQ4eutPBTVut1FRq0+ZjXLLdzWstfORBJ+e70jz/WozvPxfh0InExIrepz/o5pc/4cFsvrwP3ZD86T/4Odt27b1TJXCoI0IonpnII9UUwZoKG6VuEz3+2V9wDcVWagun9+Y0lFip8s0tbGuLLKwunyyOD3REGIvM/RDfXu9EVbKCaCyS5snDfl45HWQomMJiUlhVYuWONR72XgjnFNb8bp47EeC5i+HUTovC935jzSRh649k+C/f6uTc4OzebSGyY/31u8sn5SIDtA0n+IfnB3jy8BiDwcljfKMVvrt/jFuaXPzq3eXcu947UaTLY1P5pd1lnB2I89yJwJJG0xgYtMsTOA03NyuPYheuGbcV2dk8grk9GvMhKeMcMl5mv3whL2oXiTE5gF8O4BOl8xJkM2HBhlMU4JfLL2wBRunnLfkkTuGhiMp5fffSfGmh7foSEsmI7OM14wf00bbovXTzXB2t/nGeuNDO57ZvmbLAuxSkDYPDQyN86fhJ2oML22ptuVhba+GB7U7s1suLTfGU5N+e8fOVF8dnzVPVDdjfGue/f22Yv/6FMjbUz937PBcyuuTlIxH++CtDtPbO/L6REs71pfjHJ8a4odlGbYkZcbHTQYFTZV3dVGH7XmBZha1QoLxQ5dc+7eHjj7ioKtdyTMgGn1fl/tvt3LjFysN3OvjCN4K8+k6ceOLaH7gmDTausfCrn/awe5edihJ12mIqs2G1KGxqsbCuycw9t9j5ySsx/uP7Ic61pxbEM6dpsK7RzC9+3MO9t9qpqdDmPUaLWbB+tYWWJjN37rLz7Gsxvvy9IKfPL3+/K7MJPvSAi9/7bMGMovb42RS/9/lR9h6OTwmnWCoEUFWu8duf8fLYPQ4qSjRUNbfroCiC8hKNR+92cuMWK7ftsPEP/xHgzPlrsxFVgbpqE5/7BS/33+GgvDh3+1UUwep6M3WVJu651c4XvhHk60+GCEeWZiIzGExxuDPKHS2eic/WVtio9FlmFbZWk2BtpQ2fI2sr8qKyuvQ8KXaZWF1u5aVTgrQ+829pLLWyuvzyyqwhJW+0BnMKsTWpClJKhoIp/uH5Ab7y5hCjVwhiRcCPDvlJ6cZEdeXlwGNT+eU7y2gsvfySlVJyYSjBH3yvi2ePj8/oHY+nDF46FaRrLImUdTy4qWBCzNcXW/m520o52RubcxFioUkR57B8Bath5wblvpxzFa8VKSUh/BwwXuSwfHlBWgvlmZ4Qfs7Lo1TLZizCfs3i1oodN3P3I15KOuRJXja+w+3K45RQgxBiQUT8tWBIgxH6eNH4Oh3yVL4g2gpGAk+cb6PIZsVnnSqiPBYzu6urAEjrOidGx+gOz12UbSYMKUnrBtFMGn88SXswyKkxP73hyIze2usJTYU7NjhYVzv5XL59KsZ/vDC7qL2EbsDrx6P8v+fG+dNPl+B1qNfktZVS0jOS5l+f9ufszT7QGmN/azyb83vx4E6bQl2paY5vXp8sm7BVFFhdb+Zzv1jAo/c4cNjmH/olhKDAo3LPLXY2tVj4yy+O87UfhghHr34SXuBW+NgjLn75Ux4aa0xoGvMe15VomqCx1sQvf9LDrTdY+Z//7OfFt2LX5L11OQUfuMfJb3/GS3OdGZPp2saoKoK6Ko3PfNTNTdus/PWXxvnJK1FiC7BIcDXYbYKPPezkd3/JR23lVBPVdcnxs0l+9/NjvHUwviy5zJAVKqsbzPzF5wq562YbNuvVVQMSIhvC/LFHXNRXm/jTfxhjz6HEVYlbswl277LzuV8s4MYtVsxXaRsWs2DNKhP/7Td91FRo/P2XA/MfzFUwHtV5ozXIravdE97l2iIrTaVWDrSHZzwnPoeJrXXOCQGfzEh0Q2I3Z6M/VEWwrc6J06pOG5oL2WrIW2odFF7Rwqd/PMWRruicYdCXSGYk390/xhdeGZjSXsiQ0B9Yfm/ezc1u7l7rmWQXg8E0f/NsH8/NImovIYHzgwn+/Ec91BZZ2FidLaykKoJ71nnZ1eim/+Dokufvx4myR/4EpGArd2IXrkUVBTo6w3TzlvEUrfJQ3lO7yEgMTso9rJIbaWYL1xrTZ1mBwlZHp1UeIqqHuEV5lDrWYc4hp3gxkEiSMk6XPMObxhP0075g7YXyLB79kSh/tf/wtB7blsKCCWEb13W+d+4CT164tiJgEz3OpSRtGBjvoVLI/z977x0ex3Vff3/uzGyv2EUjKkmw9yKSEimJalbvllzkXuLu2LHjxHGc+uZnJ04cx3GixLHlXuSm3nuhxCL23kCA6H17n5n7/rEgQHAXJECCTcZ5Ij/hYnbmzuydmXu+5ZwKv8ZVi104bMPXMpsz+cWL4aFy3bEgk5P85tUw913tY+VsB5zBe8mUsK0xxcs7EmNuZ8oZsGl/kjsv8wytq6wWQalXRRGMuy3qQsd50+WcUqbxd18I8O5b3bidhaXH44GqCirLNP728wE+cq8Pj/v0TsvtEnz+w36+8ZUgcxusWCzjJ9vFIEResGf5Qjv/8bdl3HWDG7vt9Pbrcgr+5D0+vvXVUhbMsmG1TtwYbVbBknk2vv3XpbzvTs9Qb+65hNUC777Vzdc/H6Sh3lKQadQNycYdaf78G328cR5JLcCcGVa+8ZUgN6x1njapPQYh8iJTV6xw8Ld/GqCmavwxJ0WBa9c4+bevlbJ2lQPbGc4NIQTBEpVP3ufjLz9VQkXp2SlzOx7pnMm2owl6Y8ORH4sqWDndg9M6+vFLPRpL6oaVa5v70mw4HBuRnb1kmhuPffR9+J0qq2d4RiwItrckaBqHj25/PMcv3uwZl2fuuYSmwD0rgiMsg3KG5JldIR7e3E9mjAReAnvak/z8jV6SmeFsttuucsfyAC7b2Z8rxZAizuvmo7xi/p4+2Y4pJ/53kEiSMsYecz2PGf/HHrl+ktSeIySJ8ar5EB00nXE5rCYseEQAlQsra2Fi0MJ+njAfYKN8hrDsPeelv6Y06ZLNvGr+gcfNH9DG4UlSe5FAAkldJ57LFfyXPL60TUJaN4puN57/EjmdpK6TMYy3FakFqCjRWD7LMWIddaAty5ZDqXEHbnvCBi9ui59xNWQmK9mwL1nQk3wqHOnKcnyxmiIELrsybg/diwHnLWO7YFZeYKdY2ea+xiyvb0zR2JIlFDWxWxVqqzSWzrexepkdp6OQRAgBJT6VP/2wj+4+nT88E0cfR8WMwy746L1ePv0+H07H6D90JiPZ15hlw/Y0R1pyRGJ5tcVgicLs6VZWLrYzo96CphXfR+0Ujb/5fIBsTvL4C4lxTXK7TXDfHR6+8BE/Af/oRCqblRw4kmXTzjSHmoeFoQI+hZnTrKxabGPWNOuo/cIVpSp/8ckSEknJ756KndMy31uvcfGVPymhprJ4+fG2PRn+5t/7Wb/t9DKaE4WAX+HzH/Rx7RoHlhN+a9OUdPcZ7DqQoa1TJxo30TRBdYXG4rk2ptVaTppsWL3cwT03uvn2D8PjGtO8GVb+6tMBZk+3jrpNLifZ35jl9c0pDjfniCclNougtkpj2QIbKxbZ8bqVEeNzuxTed4eHbE4yBrHFM0ZjT5qDXSkqj+sfvWSaC5dNKVoSrIh8D225d3iB2jaQ5YU9YRbVuijz5u+VuqCNKr+Vlv7iRDXgtrC4fth4PGeY7G5L0hUZO2k50pNmb/vJ+3jPJ+qCdhZUu0aY0YcTOk/vCBFKju+NmzUkGxtjHO5JD2VtAS5t8BBwaUTHoEB9NpAlxXb5Cr1GG5cqNzOLZWNWNj4VTGnSzmG2mC/SKHcS48x7yycxPnTRPFSuWytmopxmX6lA4MaHHeeofrfnE1H6WWc+Qqs4wFyxkjliBfYJKME+GSSSqBxgj9zAXrmBTtk0WXr8NkLONOlO5N9P8VyO9PnuObuAoQioLbNQ4R+5Ft3bkqY/dnrXbeP+FLohC9aM40HOkKclqBVLmgXaF5oqBl0O3l4BifNGbN3HqcxKmbdA2XMwy88fjvLUK0n6BgxSaRPdyJNWu1XgcSssmG3l8x/0c8UKB27XyIyUEHni+FefCXCwKce2PWPLtNis8N7bPfzZx0oI+Auzx1JCLGHy6sYU//frCHsOZonEDdJpOURMLVreCsjrVrjqUgd/8h4fC+dYcdhGkgRFyZcm/+OfBQlHTF7dNLaso0WDO6938ZefLKGyVC06xkTS5M2taX7wYIStuzNEYiapjDlE8DUNnPb8GC9daucT7/VyySI7TvvIMQohhgh4PGny5MsJjLP8/LNZBbdd5+Lv/jTA9LrCCLphSDZsy2dqt+3NnNdMLcDMqVam1Viw2/LzWEpJLCHZvjfDzx6K8sbmNLGESSYr0Q2JEHl1vRKfyuUr7Hzobi/LF9qxWQtLhTUV3neHh989FaelY2yLivKgwl9+qoTlC4uXraXSJpt3ZfifX4TZtCNDKGKQSksMI9/rbrcK3C6FqTUWPvFeL7dd68LvHb4XAn71nAkCNfWm2dmSZPUM75C1zOwpTmoDtgJBI8g/nC+fOVy6nNVN9rYnWXcwyocuL6dskPBaNYVVDW42NMYK9iGAlQ1uSo5TQ+4K59h0JD7mMmTIC02drIf3fGPZVNegCnL+Wkkp6Y7meHX/6Ql9HOhMcbArxcIa5/BccWksrXfR3Df2THcxSCQJGaVPdpx0u6jsL8gm5cjSzF76zA4axCIWiNVUinocuFGFNmZyIJHkZJY0cXpoY6+5cZDQDpyTDFZWpumnE02ePKuYH8+5XaRmSJ3yt4G8r++pfIPHAxODZrmbkNHFMuUa5otL8VCCJqxj/l1NaZIlhUDBwuiBQMjPpbGcZ34eTuxvkCHFIbmNFrmfzbzAXGUlU8VcvJRiw4FFWFFOs/AuX0JqkiVNljS9sp198i2Oyr1E6CfL2RCVyVtijeV6xmWEc73gjhKiT3aech4lZeyiFNBqikR552NPAfny01Dm7SccNFHQVMGsatsIwU0pJY0dWcLx07vP97dlSGZMHLbTD7TqhqT9NKx1iq1jVGXYivLthAtCFTmbkzz6fJx/+q+BorYhUuatapJpg+6+FNv3ZPjIvV7+9MN+Kk4geUII5jZY+Mz7fXzxH3tJpE7+8BEClsyz8eWP+akqL0YYJUfbdb7/qwg/eDA6qnVPNpevvQ9HTX72UIyX16f47Ad9fPBuL8ETyLKiCGZNs/AXnyrh8NEcrZ2nJi+zp1v5q0+XUFtEYEtKSVuXwY9+G+F/fhlhIFx8jLkcRHImkZhJa2ec1zblx/ihd3oLyLKiCKbXaXz1UyXsb8xysOnseVTZrIL33Obma58JMLWm8PyyOcmbW1J8+Rt97D6QPef+xYUQWLR8jwLklYEbj+b4/q8i/OKR2KjWSXEk/WGTw0dzPPd6kn/4YpD33eFBK7gL8xnUm69y8r+/OjXhsFkF77/Ty41rnWhFkhfRuMmvdD+SEgABAABJREFUH4vxzf8ZKKoeLs3h+6un32D3gQxvbk3zxY/4mTVtuBz8XIkspnOSDY0x3rWqdCgLa9cEq2d5eKupUOjCblG4bOawEm48Y7CxMcbBzhS90RxzpsihObVmppf/fK6zYEkiBFw7zz+C8B3tz7C5yPFOhn0dqQu6X2VWpQO/a+SEO9SVYmCUvuNTYSCh09SbIWfIISsBiypYWOvi4S0DZzRWgxwb5dNsNJ45xZajX/A4YXbI19gjN1ArZjJdLKRC1uMWPlx4seNCFRoKKhITQxroZEkRJ0GUmAzRKZtoknvoovmcZ6+a2cP/Gl8dw5bnftIdlFs5aGwbw5YTPzYTkxA9vGT+hp2sY45YQaWop0SU4cSLDQcaVlShAgJTGmRIkSRGgggDsptWeYBmufeU1jWdNPFfxpfHMKqz8xtIJGmStHOYdvMwFqxUMpVqZQYVshY3fpzCgx03VmxYsKFhQQgFBQWJxEDHlAY6OdIkSZMgJeOE6aFDHqFTNtND61mf3wY6b8oneNN4ckxnfq7xrPkznh1TcOQCfsifBDnTPCOxqD8mqArUlY8MKBpm3sZnvGXAxxBPmfREDILe06depoRoYvyBwotzxp4ezjuxlRKefiXBP3x3gEPNYyNP/WGT//llBFUVfPXTJbhOKB0WIm/Ts3S+jXWbTx6RslsF773dw4yp1oKFu5SStk6d/+97Azz0bJxEcuxTo7VT51vfDxFLmHzpYyV4XIVjvGypnTve4eK/fnbyMihF5PtO5zTYio6xd8Dgm/cP8Jsn4sTGMeG7+wz+/YdhevsNvv65AH6vWpC5XTrfxj03ufnG/Wev5O7GtU6++ukSptUWZiV0XfLaphR//x/97Dl4IZDaQoJ3tF3n69/u5+lXkmO2S+roNviX74eYVmvhypWOEX8TIl/RsHyhHYctRuoUynvT6yzc8Q43Pk8hq40n86T2G/cPnNKz9xiSacmvHo0Rjph88y+DTK0em1r5RGJLc5y+WG6I2CpKvs8WOgu2rQvaqA0MZ6oTaZOtRxOEkgYt/RkMkyHCP3uKA59TJXxC2W2JS2Nh7bCSbs6Q+TLkcYo9dYYvjDlaDDZNUOGzYDuuDEoCyazJ9LLTtyEwTDlIbPP/VhUxqu3S6eHML6hOlia5h2a5FydefATxiBKceNCwoGLBxCBPa9MkZJQYIaL0k+Hk9klnHxfohALO99gkkl7a6JVt2KWTEirwCD8O3Fiwo5LPzhvkSJEgTpioHCBC3zhJ3IXzG+TI0spBWs2DKKg4cePGj0v4sOHAij1P6lHzfrVIdHTytDZDkhhJmSf4CSLnqXf2wrmehbiQx3b+YVdVaj1uvDYbWcOgI56gP/32y/wKAV7nyHRmVpekz8DRwJSQSJ3h/SbzWdtJjI7zSmxNU7Jxe5pvfT/E4aPjywgmkpIf/y7K9FoLH7zbU9CrWxZQee/tHjbtTJM9ydp0wWwrt13rKpqNisZN/uPHYX73VJz0GGS9T8RA2OR/fxmhIqjx8fcMl1Ueg90uePetHp58OUFT6+gv2RlTLdx1g7voGNMZyf/8IsIvH42dltVROGryo99FmVKu8YWP+Atq/xUF7rnZze+eio858DBWaBpcu9rJ338hwPRRSO0rG1P8+Tf62N+YPe/lx8WQzph854EwT72cLDCyPhWaWnM88NsI82ZaKS0ZSUpVRVBXpVFVodHYMvp1t1nhHZc7WDq/kEjkdMlzryX51/8LjZnUHkM6I3nipThlQZX/9+dBvO5zS2ybe9Mc6Ewxe4ojXy4jYO4UB+VeCz3Rkddj1XQPruNKe470pmkbyJfBbmlOcOfyIO7B5uCAS2NhrYvXD4zMhF8yzU2Ze3gOJjMmr+6PjHuJEz7NzOe5gNuu4neODFII4B0L/CyoOX17nKBbw24Zvv6KAuW+C0uQ5xgkcmhBP7l+fXshTZJOmug8z7/rTEcN7yxfi1dz8eLAVl4MbS66XYOjirvK1hKweHg9vIOn+zcO/W2qvZJ3ll+FS7XzZN96+nIRrilZxlRHJSkjy/7kUV4NbSekx4gTIUmMCkucWZ4ZzHVVUqJ5yJo5WjLdrI/soTXdw03BVazyLeJwsp2fdD5NThY+q1yqnen2KpZ4ZlJrL8ep2EmbGY6mu9gaO0hjqoO0OSmU9naCpig4NRWrqhLNZsmOIl7it1m5qqaGO2dOo9rtxqqqGFISTmfY2tPLY41H2N8fInshLtROA0II7NaRxDanyzNyNDFNSeoMhSUlXLDB8wsF55XYdvUa/M8vI2zbkzmtH6qn3+AHD0ZYscjGgtkjF/YWDVYtsbNoto3Nu4r3eikK3Huzh/Jg4WWQEp55NckvHomdFqk9hv6QyX//PDwkzDOi31YIZk+3cNNaF//7q0hR4qYIeOeN7qJiSlLCKxtT/Oh30TPy700kJf/7ywirlti5/BJHQdZ2ao2FO6938e8/DE+YYJPNKrjlaid//dkAc2dYCzKCmazk9U15UrvvcPaCXYO+ujHFky8nxk1qAQwDNu/MsGNvhmvXFBKLgF+lLKDQ2DL6Pkp8KnddX1xlu71L5zs/Co+5T/dEZHPwu6diXLrEzn13uM9p1lY34eX9EW5cVIJjUN251GNh+VQ3T+8crh5QBVw6w43jOMXk49WQ1x+OkswauAfVkN0OlZXT3SOIrRBw+SwvHsfwPnpiOdYfLuzFPRXS4+jHPddwWJQRAQDI39/lXssI4a0zhQDctnz1x+QLeBJ/bHBrTma76glqXnbFR7dScakOZjlrqbQFOJRsPeFvdmY5a/FrbkK5GHX2CmY4qzGlRBUKs5217I4fIaTHUFBY6Z3DfZXXU2MvQxMqOTP/zF/mnc1a/1Ke7HuTWa5aFrobMKSZV34/4d6st1dwd/laVnjn4lRsSECXBppQucQ7hxuCq1gf2cNjvetoy5x7peZJTCwUIZjq9bCmegrX1tXgtVr52zc2sru/sIVkisvJ55cu5pbpU/HZrAgY0bazqCzIzdPq+K9tu3j48BFS41FuvYBx4gxXFEYIL44XyqD7yCTOLs4bsdUNyetvpXj21eQZkaU9h7I89mKCmdOsIyaMEILptRZWLbWzdXemaN/blHKNS5fZsBZZ0/WHDH7y+yjh6JkzuSMtOX75SIzZ0y0F5aI+j8rlKxw89Gycrt7CrFp5qcqaS+xFrXdCEYOf/j5Kd9+ZC1a0d+v8+HdRFsyyUuIbOUaXQ+GKFQ5+/ViMtq4zP5aqwvVXOPn7LwaZ01Ao3JHOSJ59LV+evq/xwiW1ybTJ068k6eo5/Yd4W5fO4aM5rlktC4ijyylGiKwVw9wGK4vmFi/7fO71JJt3nVmJUChi8otHoly7xkFl2bl9XLxxMEo8Y+AYjJr6nSrLp7p4ZmdoaE5U+q3MqnRgGayGMGW+P/dYkKixJ03rQJZyb36eOS0KC2tcOCwKqcGSolK3xuI614gS3Y2NsdPqOzUv4AZbVRFoytl/qeZ9g/O9tuMR3prEJN4+mJh571BsXFGyGFOavBLaRku6B5/mIicN2jP53uD57ml8rOpWqmylRPQEW2IHaEp1IISgzlbBSt9c3lVxDeZJxlRpDfChKTez0juHjJljZ7yR/YkWYkYSl2pnjrOOxZ6Z3BRcRYnm5vvtj9GbC0/IOZ5rLPfMZqp9Ck3pTrbGDpzv4Zw3XDalkj9dtogVlRVoikJ3Ikmly1lAbK2qwn1zZvOu2TOwFrFFEEJgVVWq3W6+smIZppQ8fPgImbOtOHqWIaUkfkLZsM2ijPC0HS8UBVxnaA05iVPjvBHbeMLk2deShM6QOKbSkvVb03R06wU9mi6nwqLZNnxepaigz9J5NqoriosxvbEllc8UTsD7KafDus0p9h7KculSe4GS87wZFqbXWooS2/kzrYP2MIVj3Lwrw/YJUgg2DNi0I822PRmuvsxRMMYZ9RZmN1hp6zqzfjMBXH6Jg69/rqQoqc3lJC+8keRvvzPA/sYLt18RoLVDZ8+h7Bn5kqXSku4+nZxOQYDFajl1dO/KlQ7sRbbJ6ZLHXjhzNWspYd/hLG9uTXPX9a5zmrVtD2XZ156kbI4PyItEza1yUOLShkjn3CoHFcfZAvVEcjT2pIeWcBldsrkpzvKpeRsfRRHUl9qoDdo4ODiX50xxUh+0jYhAv7Y/SlZ/e5RUHYNEFgT4pJQYJhOefdGNyWztJCZxptAUFZtp4fH+N/ht90tEjSSaULEKC2kzQ9Di49bgZVTagvTnIjzU+xovhbYS1RMAeFQnjal2PjDlRjxq8T56u2LlxuAqlnpmkDQyPN2/gWf6N9KdHcBEIoBKa5BbS1dzU/BSlntnc13qEn7d/cI5vBITh8t9i7g2sILnBzaxLXbggg2cn03M9Pv5wvLFrKysGPJtt2sqZU5H0W3vnDl9BKmVcviNcSx7K4QgYLfx0YXzOBqNsb6z6xycydmDaUJveGRw26KC36WiqZzWus+iCgJFtFAmMbE4b8S2t9/ghTcmxu9x6+4Mh4/mChR1hcj30FaVa4RO8KIUAubPslIWKLwE6Yzk9bfSE5IJPYb9jVne2pnhkoV2LCcQmIZ6Kw31FtZvS49YDAoBsxusVBcpQ85mYf3W1GmXmRbDkdYc67elWXOJvYBQ1VVZmDPdystvnr7qq8WSJ2L/9OUgi4tkGTNZyVOvJPjav/bRePTCL2VpbsvR3HbmfccDEZN0Rg6pLB+DRROjeg1DPvO9aom9qLfs3oNZDjZNTC9UV5/Bm1vS3Hil86QezxONRMbkpb0RrpjtHXpxzqx00FBhZ+BIPH9/1+Tta45hS3Ocgfjw3MnqJm8eivLxtRVDsv11QRuzp9g52JVCEbCw1kl96fB8bA9l2d6SOK8+yWcDWV2SOYGsmxL+7JdHeGHPxPp4pnLmBW17NIlJXCxoSXfzRngXUSO/XtKlgS4NBLDY3cAiTwO6NHgptJVn+jeO6IGNGUleHNhCubWEO8ouH1SJHolZzlou8y1AFSpvxvbw+56XiRnDAWwJdGb7eaT3dcqsflb7FrLat4DXwztoy/Se7dOfxATDY7XwgfmzWVZeNkRq5WCJu882cl0mgJun1VNxHOE1paQ9FmdjVzd9qRRzgwGWlJXiteZbymb6fbxzVgP7QyFC6TOzfDuf0E3J4Y4sUg5X0wkhqCu34HGohE7D8qe23ILXOUlszzbOG7HddTBL38DEEMfeAYNDzVnWrnIUZL2m11koCxROJJ9HoaHOMmpv4t5DmQld2OZ02LwrTTTuIXiCUJDNmu+1ddgEyeN6ZV0OQUOdBWeR0oWeAZ2d+88sW3gidB22783QHzKpqhh5TKtVMHOqBbdLEI2Pf8Fq1eCGK5z8w58FWTCrUN05p0ueejnBV/65j5b2C5/USinp7jMmJPiRSJrkipRsKgon9Rirq7JQW6UN2fEcj617MhNSRg/5yOW+w1m6eg2m1527Mpp0zmRDY4xwyqDEmX9UNZQ7mDPFweYjcUqcGgtrnLhs+fvJlJK3muKEk8PzxzBhb3uK7kiOqpJ8ZneK38K8KidP7wzjd6hcMs09tA+A9YdjdIxTDfliQCJjEk0Vm6+Cwz1vP1XLSUzi7YDObD+d2f6Cz52Knbmuenyam95smFdC24oKOyXMNBsje1nlnUe1vWzE31QUZjpqqbaVkjDSvBHeOYLUHo/eXJid8UaWeWZRZvUzx1U/SWwvQiwpK+Pq2pqhDKyUkiORKC+3tLGhY2SWtczp4LKqKdiOi553JZL89boNvNrWjgRcFo13z57JpxYvpNLlRFUUrqur5df7D7IlffHOD93I+87GUyae48jo/Ho7pb7TI7bLZzqKWjJOYmJx3ojtvsPZCfV7bDyaI5MtzHqVeBXKgiqKYMTx/F6FitLiM6yn36Cta+LJ1cGmHPGkWUBsAeqrLdhOILYet0J1RfGfKBQxOdo+8d6yR1pyRGImVRWFf6uu1HA6FKKncUOvWmLnU+/zFyW1kC9bPNSco3+Cgh1nG6aZV5Q+E2GxYzD0vJfsiRCCoYhqMdRVaTiL9F5DXnE5eQoP5/GgrUunP2wwve7cqt22DWTZ255kzUwvAB67yvxqJ06bQqXPwqzK4UhyOGlwoDNF5oQgQX88x5725BCxtagK86qdlDhVKrxWlta7hrbN6iZbmxOELmB149NFMmvQH9cxTDmUvRbA9PLTt/qZxCQmcXYR05PEi5BNl2qnylqa38ZIDvXcFkNvLkxXdqCA2NpVG9X2UhShoAqFua56ghbfqPtpcFQjyff+VlhLTu+EJnHeYFEUFpYFqXYPv/P2D4T47tYdvNjSVtAXu6A0SKXLOaISckNnJ6+3dwyVIidyOr87eJipXi/vnTsLm6oScNiZHwyyo6cP/SLuSekO6ew5muHSucPinvPqbEytsA5mc8e+L4squHqxa0gPZBJnD+eN2Da25Ca0B6ulQy+qTKsoginlGprGCJlur1spSjAh75NbrN/1THG0LUcqLZGy0Au1skzFdgIpdzrypLwYIjGT9rNAvts6dWJxs+gYy0vVoiJWp0KJT+Xrnw9SXaEWJbWQ7yd9961uXlqf5JX1p1/ufK6Q0yWR2MRkRA1ZvB/xVFe6ukLD4SjMoOZ0SVefcVpKzaOhu1cnMkEZ4PGgPZRhS1Ocy2Z4UIRACFg53U3QbaEmYGP2lGFi29id4kiRzGN/XGfb0TjXzvcNBQoW17mo9FuZWW4fQY5b+zPsaE28LctoDTNvoxRLG/gHM+BC5K2OLKo47XP2OlTsFgXdkOimRDckWT3//09iEucTKg58YhYGWaLyIJKLI3B6DKaUZMwcuiwct02xUmLxABDVE0Xte44haaSJG4WtX1ah4dfy+gN2xcbNwctO2m+vCgWLsCDIqzoLxHlXR9aESqU1yArvXOY56/FqLtJmlsOpdt6M7KIl3X3Sa3MMAoFHdbLYPYOF7gbKrSXYFStpM0tXpp+tsQPsSTSRMEe+YxyKjQWu6VzinUO1rQxVqET1OIdSbWyPHeJouqvg+DZhocFRzUrfPKbZq7ApFpJGmqZ0J1tiBziSaj8rtkpeq5VFpUG0wVKwvlSKn+7Zz/NHW8mdINaiCsGi0iDlJ5QhP9vcinHCgiWWzfFo4xFunl5PuTNPApeUl/LbA4fQL2IRqc6BHK/uTHDJLMeQXafHqXL3Gi8b9ieJJce2JhICLl/gZMl0+6hr4AsRF+sr/LwR2+5eY0KJbe+AgT6KAmdpiZL3uT1uoe9yKPi9haRASkk0bhKNT/wiPhQ1SaZM8l0rI2d3sERFO4HYOmyCgL/4GBNJc8JKTY9HOGYSTxYfY4m3kHyPBU6HwOlQC/Z3IuqqNL70MT8Hj+TOSsZ8ImGaTEi29qQQnPSSlQfVouJSyaRJPDGxcyMaN0mkzBH9JucC8Uw+g9of0ykbtKRZXOeivtTGwlonfudwOdWh7jRNfYU9PcmsyZ72JKG4TtCT38fMCjuzKx1cOceHVVOG9rG/M8Wetonp/T+bON2Zt7M1SW80N0RsAaaV2bhkmvu07I2cVoWv317L9Qv9dIWzdIaztA5keWFPmNdO8AqexCTOFQQaLmqoVC4nKJbTZj5LlEPne1gjMLanqMSg+LNcEQJtsGe2GPE9Hro00YuUBSlCYFXyz8Sc1NmfbME4xb6OoT3de96JrVVoXFWyjDvLrqTSGiRjZkmZGazCwkL3DK7wL+ahnld5ObSFjBy9wk0gmOao4r6Kd7DI3YApTRJmBqTEqdpZ4p7J1SXLeG5gE7/ufp6kmX/PlGge3ll+FdeULEcTKgkjjSnNvBq1dx63BFfz6+7neXFg89Dv6FBs3FZ6ObcEL8OlOogbKQxpYLVZWOKZyfWBlTw7sJGHel4ZOs5EwWWx0ODPZ+SllDSGI7zc2lZAagHKnQ7mBQNYjuuH6k4k2VvEDghgb/8AoXRmiNhO9XnzlUEXL68lkZY8vy3O7au9zK3N9x8LAXdf7uWFbXEefTPKWDQmp1da+fwdAWpKC4VgL2QYpizgaUII1Av8HM4bsZ1o4hhPmKP2xDrsCie2IVpGUZw1zPy+zobHtGlCLFH8JeCwiYJ+Sk0T2G2FxNaUJz/fM4GUEEsUz9jabSIfIBgnxnojCyG4fIWD993p4ds/CE1o//BEQ8r8TX8+4XSIov0amZyc0Gwt5PtNUpni1QZnGztbE7T0Z4aIrdehcfksD8vqh711UzmTfR3JUUuID3alOdqfGSK2Vk3hqjk+rpo7XHaX0SU7WhJ0Ri78/lo5Wpb/FL/N7vYkR3rTNJTbUZS8IFeZ18K9K0vZ2ZogMU7z+GVTXVy/wM/8aifzq/MLmmTGoLkvPUlsJ3FeYMVPqbiEcmU1LqoRQkEIZaIceMYIcez/RoUilJO2mpwKhjTJmHmy5lBsCEY/RYuiYhGFyz1TSrKD+4jqCb599NcM6OMPcJ0vzHdN5wOVN+LX3GyPH+LN8C56c2HcqpPL/Yu41Duf91RcR1umhz2JI6Nen4Dm4Z1lV7HCM4fmdBcvhDbTle3HlCbl1hJWeeez2D2DK0uWsjtxhI3RvagorPDO5frASlJGlsf613Ek3YEuDUotPq70L2Ghu4G7y9ayO36Ejmy+VLzBUc1dZVeiCpXnBjayK36EjMziUV2s8M7hct9ibi+9nJ3xw+yMN07o9bKpw8rHppR0xBN0JYoHcqvcLmaW+Ees33b09RHNFn8/ZgyT3lSK2eRL1AN22xnN7wsFmw6keHZzjOmVFmyW/Ho86FH5+n1lxFMmL20/eYVXdVDjq+8u47qlntNaP59P5PS8k8Lx6z5Npag20YWE80ZscxO88M7mRreXsFgKF3yaSlHFWWnm1XnPFkYjHFZLIflWFQp6hiF/npkJvn7HIzfKtbRYCsn36SCbk7R26NRXa2jayPNz2ATvu8PDhm1pXt14ZtZCZxMXQoWGzSaGeiWPh2meHT9VPVcYvTsXONSd5nBPmiX1rqHzvW6+n4bjekPDCYOdraNnWg93p2juy7C0ftiy6NalJZQPkmUpJeGkzpuHYxeFTU0+kjoy0CAEp+zfiacNntsV5vJZ3iHBLJumcOuSEl47EOHxbQNjDpgFXBr3rixlZuXIHt2eWI7XJ0ntJM4LBD4xmzrlNlSRL5U918hnMCUCgSJGf2E6FBvWImRzrEibWQb0KA1U49VcOBTbqBk+t+rAqzkLPs/KHGE9jkRiERrVtrKTEluFfC+uRGJI87yXId8QXEWJ5mFH/DA/7XyaxlT70Jia0534NTdznPVc6p3PgWTLqCXJdfZKlnpmkpE5ft39Ahuje4b2IxAcSLTwpbr3UGMrp8FRzcboXmyKlVnOOlyqg1dC23i073VSg9dfIOjM9KMJFU2oBCxeOrJ9KAhmOmvwai42R/fxcO9rI/yAG1PtuFUnldYgJZp3wjPimiJwDdpyGFIykM4U3bsC1Hk81HjcQ59JKdndO0AiN3rmO31cNsKqvD1UkuIpkx8+E+Idy9zMq8vbAiqKYEG9nX/7RCU/ejbEL14ME44beRIIKCLvG7+kwc6f3VXKras8RUVgL3TkDEhnR1Zw+lwq0yqsHGrLDs0dVeGCcpE4b8R24jH6za/rxf9a9JUnTr6vM0URHgIUT/mfKuJ7tiCU4udvFhvjOJFMmTz0bJyf/D7GVz7h57o1zhFRLCEEM6Za+NwHfbR25jjScmGXJF+IUBRRVCl5IvZ7PgKw6ZzJG4ei3LTIj9eRf2Rd2uBBU4atCnpjOba3JEbdRyRpsLM1wU2L/Dis+RdulX+kj3JXOMuG0yjHPR/IGpKskV9AH3tKWFRBmefU4l4PbxngPZeWsmK6Z+iz+qCNr91WQyRpsO5g9JT9ti6bwr0rg7x/ddlQKTeAbkge3NBHW+jCz3pP4u0IgYYTTRSSuHOFnKljShMFgUOxoqIUlBMrKFRag3iKkM2xImYkaUp1sswzG4/qYI6rnq2xgwXbCaDGVk61razgbykjS1OqE900cKg2lnlnszfZjFGkbFlF4R3BFVxdspT+XJTn+jexPX74tMd/pqi0BpnhqCFmJHklvHUEqQVoy/TwdP8G4kaKAT3KaOs6BYGBwc54I1E9MZjZHd5WImlKd9KdDVFvn4JTGQ7kHXsd+jU3AYuX3myIrNSRSPYmmvjnoz9HIEgcJ/51LNjiVp0ELT5iRnKon7Yj08u/tzyIRagkzPRZCRwMWfxAQa/sMTgsGkvKy0Z41w6kMxwIhciehME4tGFKkTWMCyMDMAHY15LhW7/t4zufmjLkQ6uqgnl1Nv7+/eW87xo/r+xMcLQrSzonqSzRWD7TwdIZDipLNCyDCZxYysBtV0ZkwY+9xS9UdIdGrsFrSi189rYAuilp681R7teYUWXlqU0xusMXRpnleSO2xTKRZwKbVYxKGtMZWaA6a5h5C54TIUTe2uZsYbQUfrZINsw0KWoDI8TEX7/jYbcqRQlMNscZlWhHYga/fjzON+8foKvXwOkQzKi30FA/kmBoquDGtU72HvLyL98PTai679sJmYwcLIce+WNZLRM/P4TIZ4jPV2XRq/siRFPGELE9nkyZEg51p+g4CZmSwIbDMaIpY4jYnvhyefNwjEhRO5wLD1JCNJmPEB+LC3nsKjcu8rO9Ja/qbFEFU/xWwkl9hM1PZzjLfz7fyXfus1M6SIQVRbC03s33PjCdf32qnWd3heiKFEbmFQG1ARv3rgry5Rurh36P/Jgk21riPLihj1T2AgrfTmIS5xAhPUbazCGEoN5eSYU1MFSGegw19jJWeOdgU6yn7I8dDRkzx674ES73L6LcWsK1geU0pzoLMq4+zc2VJYsptRaqHZuYHEi2cDTdRYOzmst889keO8SueCPmCcvtqY4pXFeynLmuqXRm+3m8943TGvdEYZpjCk7VRk82RHOqq4AE6tLgxdBmXgxtPul+TCQ7441Fy36dio2AxUuZpQSfllcSVoSCgiBjZjmQbOEK/2JW+eYPZY5bMl20pnvoyPQR1uMFxzqYbCWix5njqudzNfewNXaAplQHHdk+2jO9RI3RA7RnCkNKUjkdi82KKgRuS/FAqMtiYUVl+YiVxZFIhKPR0QO/dlWl1DFM+mO53AVN2MYDKeEP6yJUlGh88a4gUwIWhMivITxOlWUzHCyb4Tjp95u6sjy3Jc5HbvCP0Ko5Vup7oWJ/a5brlw//26IJbr3UyzVL3QzEDAIelXDcYMuh9CSxdTomdoXsdiqjlslG40ZBmjynS7JFFl+qkheWEmLiJ5uqgMtZfJCJpIlxQpZE12VRgSJF5Md4ooXRREBRwOUsTmBSKRP9NJVTkymTXzwS49s/CNPZk5/8695K8Ydn4nz+Q34cJ5Rp2KwKH7jby/NvJFn31qTHZjHE4iY5HU58nDodymmpV58MdpvAYRfnTfiguS9DY0+amoCt4G+6IdncFC/yrZHY0ZogkjIo9xYKYEkJr+6PTNh4zwW6Ill0Y9i6x25RuO+yMso8Fg53pwm4NSq8Fv77xa4RmWjdlDy3K8yv1vfysbUVIzx8Z1Xa+ca99dy0uIT1h6PsbEnSF8thSkn5oDXS2jleVs/04nOMLDVrD2W5/4UuDnVfuC0Ek5jE2UZvNkxXpp96ewWzXbXcEFzJQ72vEtETCAQNjmruLr+SOa465BkuMg4kW9gWO8j1gZVc4plDtCLJo72v05XNC/wENC93lF3Opd75o5ZlH0118WZkN1W2Mqptpbyv8noe7n2VLdEDZAdLdxsc1by74lpmOmsxMNkeO0Rjqv2Mxn6m8KhONKGSMjMjMqJnAp/qYrarnmpbGQHNS4nFQ9DipdxSQqnFN6Jn1MBkS2w/dQMVXB9YyVz3VOa6phI3krRlemlOd7Ev0cym6F5ixylSH0m181jfOm4Jrmaqo5Kp9kqSZoauTD9HM13sTTSzJbqfnlxoQs7peORMk3Amg3eQ2JY57NhUtcDmp9LlZKrPO/TvY1637bHR37OzAyX4bcPv555kEvNCZmzjRDIjeeCZASIJg6/cW8r0KdYx9RAbpmTHkTTf/n0f8ZTJB9/hH/l3Q15QZbwn4uUdcT51awDbCTEQp03BOagBZFEFfveFU2p93ohtsESdUPJYHlSH0v3HQ8q8L+2JhCyZNIvatQgh8LoVPC5lwgWuAiXqqORgIGKSOyHYkc5IQtHCCIgQArdLwetRJlwZucSn4HIqRccYjppkT6P/WDckD/w2yjf/J0TfcT618aTk/l9EuPwSB5ctsxccs7pC5c//pIR9h7rpD1/Ad/55Qne/QSZjwgkPFIsGZUEVi1a8KuF0EPSreEYJypwLZHWTl/ZGWDunMOuQ0c0xlRD3x3R2tyWZWVHo29o2kGVHy4Wvhnw8th5NkMyaQ4IWQggqfVbuu6yMrG6iqYJMTvLYtgE2nPDdgYTOvz2VX5h+YE05JS5taB/lXgt3LQ9w/QI/4aRONpfP3dgtCj6nhtt2QimVhI5whm892c5Dm/vJjqJOP4lJ/DEgJ3WeHdhEg7OaMoufW0ovY4lnJj3ZEA7Vmi9BVp1siR6k2l5atER4rIgbKf7Q8ypTrKUsdE/nhuBKlnhm0JHOZ4jLrSVU2gLEjRRZmcOnuZHIEYQjI3M81beeoMXHVSVLmOuqZ4rtLjoz/fTnojgVG1W2UipsAQxpsj16kId6Xx0ivecLFqEN9aCemF0eL+yKldW+hdwYWEWlLYgqVBQEpjRJyxzdmQEUoVBm8Y/4Xn8uyoPdL7Alup+V3nnMd08noHmZap/CTGcta3wLWeNbyAOdT9Ce6QUgaWZ4tPd1tscOcolnLks8s6iwljDFFqTeUclK7zzeEbiEBzqeYE+i6YzO60QkcjkaIxHqvB6EENR43MwJlLCjd7iiQABra6pxHFeGHMvm2NnbR2yU/lqnpnFHwzT89mFie2AgjH42VFjPI0Jxk5+9EGbr4RQfub6EG5a7CXg0HDaBRctXjUoJOUOSzkoGYgaPvBnlgWdCHO7Ics0SV0F4KavLC/qduW5PkgeeGeAD1/pxO4pzA4smmFZh5Y09yQuCpJ83YltVPrHEdmqtpWgJcSYr6e41ONFKK5qQo5KloF+lskydcGI7tVobNZPW1WsUkMZkyhxBBI+H161QXaERjk5sL1tNpYbbVZzA9PQbpE7D4qanz+CHv4kUPZeOboN/fyDMD2aUU+IrFBu4YoWDP3mvj//8cZhk+sK9+c8HjrblSKQkJy6LhBBMq7HgsCvkJmgOV1WolPjOH7HVTXjtQJRUdriU+BhaB7I0FvGvPRESeP1AlLuWBwr+9vrBCP3x0UUxLkS8tDfC5qY41833jXjZqIoYukaaIqkpsRX1qe2M5Pi7h1vojub4+NoK6oK2oeyvIgQeu4rHfnIBkEzO5GBXim8/08FvN/a9Lf1/JzGJ8WJb7CA/bH+Cm0svpcZWTr29gqn2StJmlp5ciJcGtvBmZA+fqL7tjIgtQFd2gP9pf4R3lq9lnmsqpRYfVdZSDExiepIt0YO8Fd3HDcGVeF0uDGkWlD9HjSQ/6Xyatkwvq33zh/pX57jUvL2gmeZIqoNtsUM83b+BnuzEZxPHi6SRxpAmVmHBoViLbuPT3NTaysmaOZrSHeSKlH2rKKzyzuejU27FodrYm2hib6KZrkw/3bkBujIDxI0UX61/P6UnEFvIBxe2xw+xK3EEm2Kh2lrGfPd0FrtnMNtZxzLPbHpzYb7f/ijmYK91ysywP9nCoWQbf+h9hUprgNnOeha5Z7DQPZ1ZjjreXX4t/9T8U7InsSkaL6KZLDt7+7myugpVUZju93HPrAY64gl6UykUIZgTKOGOhmnDvbhS0pVMsqmzp+g+PRYL98yawc3T67EOlk1mDIOtPb1jJraxlMmL2+LsbxkWP9vbkiGROvn3U1nJWwdSQ3obkCeK4fjoJbE9EZ0nNsawHZcI23Y4NWZClslJthxKs7u5i38PWlgx28Gi6XZqSjWcNoWcLukc0NlzNM263UmO9uSGxF7t1pHCOVJKEmmT9ChuBKmsZP2+JOnjuEEkaYzbvQBgIGrwxIbYiDLorYdTRdsdR3wvZvCPv+zhSGeWuy/3Mb3Sgs+tYtMEWV0STZp0DejoprxgPHrPG7GdVmeZsIsgBMycailq39PVqzMQKZzkoYhBV2/xiGN5qUpNpcbBpold6M6aZh21FLmtUy9QY44mzFH9XAN+hak1GnsOTSyxnV5nwe8pPsaOHn3Qh3d8ME150szhqxtT/P7pOB+51ztkgg2D/Qsuwfvv9LB1d5rn16Uu6F6Ec43GFp1ovLi37JwGC26XIHrqCt0xYVqNhbLg+VU5bB3IsLc9xfJp7hGfb26KkxxjT+fmphhZXY54uGd1kzcPxYinL4z+kLGiP57jG4+34rQqrJzuxqIV3rdCCOpLbdgshcQWIJ42+e6zHexqTXDn8iDvmO+nOnDqEivTzPsGP7MzxG839bG1OYF+sbq5/5FBw41DVGCjBAseVOwIccwPWkcnRY44adlLii5Mzo4QmI0ATlGDjQCacCBQMWWWHHFSdJOU7RhcnG0oOWnwRmQXB5ItzHTWUm71owmVmJ6kKd3JkVQHKgovDGxmZ7yRfYmjI77fkw3zWN86PKqTA8mWUx6vPdPLD9ofZ7pjCrX2Cjyqg5w06M4OsDfeTInFgzKY3UyZmaKiRAkjxeO969gQ2c10RxVllhLsihVDGoT0GEdSHbRlek+7J3ii0ZUdICtzlFg8lFlLaEp3FmyzyNXAx6tuozs3wP/X9BNyRmFVjkO1sca3kBKLh83R/dzf/hDd2ZFerQ7FhkO1DVrL5//XrlhY7plN0OJjU3QvXdkBdMPgYKqVg6lWXgpt4cOVN3NNYDn19kpcqp24kWKJeybVtjIOJFs4nGolZWZoSnfSlO7k1fA27im/mrvL1lJrr8Crueg7TjX5TJE2DLb19NKdTFHldmFTVe6a0YBd1Vjf2YXbYuGmafVM8w0HS00p2dc/QGNkZKuORVGYEyjh1ulTuXtmAxWuYSG0ff0DHAqFR3FgLkR7n87n/rvw9zsVQnGDb/2u79QbHocdR9K85xut4z7WicjkJEe6shzpyvKbV8fWxuRxqCMytroBkYQ5qhduf9TgH3/Ze8ZjhXyg4D3fPL3z7gkb/MfD/Tz1VpzF0+1MCeRJfCpr0h3SOdSeZc/R9AVj0XneiO38mda8RPQEXIjKMpWGOktRT8+m1hx9ocJZE4mZtHbq5HRZUMJcVaExc5qVlzdMHJHSVFg814qnSDY0m5Mcac0WENtEUnK0XSebkwViQGUBlbkzrDz9anLCPHdVFebPshbNzOV0ydH23FkRcorGTH7y+yiL5thYudhWQNIa6ix88j4/+w7naO2cVEk+hv6wwcGmHPNnWTnR5WXRHBtlAZWO7jO/wew2wbxZVoL+80tsu8JZPvfzI5SfoPx7pDdNIjO289zVmuTu/9w/IsJrSMn2lsSYjNaPYSCh8y9PtvOzdSNfOs19xe02Tob2UIaP/fAwDsvwfdefyJHMnvycTAkbDsf5zM8aecd8P9fN9zN7igOvQyWjSzpCWbY2x3l828BJ7cEyuuSZnWE2HYnz8zd6WDHNw7KpLmaU26n0W3FaFQwJ0ZROTyTH/s4U21sSbG6Kc6AzddEIbp0JbJRSrVyH/bj6CIMMzebvyTBwkm8OQ8NJpbgSr5g54vNeuYk++RZyjMtAP3OpVK5EYThL1SVfJyR3jroPBRtuaikRC/Eo07DiR8ORJ7VY8j6vSKQ0MclhkEEnRkr2EJJ7CMmdZBldWfZ4eGigVrmJY6mJLGHazRdI0QkoOKmkVLkEn5iNjSAaThRhzZeVSgODDDlipGQX/XI7IbmLHKO3GtgIUKvcghV//t8iWLBNubgMrzJjaPwmOXrkegbkjlOez+lCIunNhemNhIv+XcfgpdDWon/rzYV5sm/9KY+x0juXZZ5ZNKU62RDZw55EM3sSzQXbVdvLcKkODGnSlx19EW4i6c6G6L4AMrKnQnO6k95smBnOaha7Z7A30UT8uF5bj+pksWcmQYuPg6nWUUunNaFRbs17r7ZleoicIPikorDEPZNKaxAhxNB/TsXObaWXM9NZg0VoPN73xojsakxPENJjSCkxpYkhTVShcFXJUtb4FvFyeCtdnf0j+m/TZpbebBiTY9+Z+Gfr9p4+3mjv4K6ZDahC4LVZeeesBq6tr8GqqLitlhGBzVgux2ONTSOyr4vLSvnEovnM8PuY6vMOqSFLKYll89t3Js6eCNa5ggBsgzaXxqCNomGevrbNlKA24tqmsiZdoYtjTWtK2N+aYX/r+Nc45xrnjdhOr7Uwvc7C/sYzz4pestBOQ72lgBCZpmTXgWzRzKxpwu4DWfoGDKaUj7wMLodg9XI7Dz8bp6d/Yh4sDfUWls63Yylyxdu6dJrb9AKCapqwvzFLR7fO1JqRi3m7TbBqiZ2qCo22CSJ7dVUaKxfZR8l8GzQe1c9K/bwEtu3J8IMHI0ytCVIeVEeWVqqCG65wct8dHr7743BRQa0/RkgJL69Pctu1LtQTKrH8XoVrLnOy60D2jAMfdVUaV1ziKPAcPtfI6GMTiToZElmT53aHR3wmBPhcCrNqrLgcCqqSDzaFEya9Yb1o+X1Gl2w7mmAb+Ze3MriPKWUaMx0WFDG4j3g+onkyYpnImKw/HKUioOF1KtisAkOBGTVWBqIGfRGj6ItUABUBFbcXXj8S4jeb+vKWPz6NoFdFVfMvzt6EjtMuiCRGH4ME+uM6m5ridMYzvNUWxuNQURVBOisJxQy6QzrpnEkmJ0nnzBEZ4IoSlboKC6mMpLEjSzYnKfNrBDwqDpvAMCSxlElnv07yuOvpcylUBjRcdgUEJFL5sqZoYrhrzqoJZtdZcVgVokmD5q7ciNKsE3/LmlKNKUELppTsacqQmgBfcpMsFjyUKAuHRHgkJr1yIxk5NmJrxUepsgK3qBu5b1OnX25DjiEzqmDFp8wlKJYPPSN1maJDvliU1ApUXNQwRbmGEjEfDScCbRQROIEQCgoaGg5s+HBSjV/Mo5zLaDOfJiz3ITn5+8YqfJSIRUPHSMluusV6FGmjVCyjRrkJG0EUYSkQNMof34IFNw4q8Ik5ROVyWs0nidFEMWKtYscnZuMQFaOOySkqcYrKoX8bMk1EHjrpeVwMCFp8XBu4hJSRISd1Xg5tLbhCFqEN9s0Gycoch8+z6NNEIWVmeCH0FvX2Sq4tuYSYnuTNyC5SZgarYuEy7wKu8i8lZiR5cWAzObP4WlOXOt3ZEDOdtSz3zGZ7/BAt6W5MaeJQbCx0N3BL6WpKNA9SSixCRRMKSTPNgWQLc5z13FZ6ORE9wb5kM1kzhypUZjlrWemdi4HJnkQzSTONgmBvopkr/Uu4yr+UnmyIjZE9pMwMCoIptlKuCSzHKjT2JY+OIL0ThYF0mgd272Oaz8uyirzysaYolDoKVX3Tus6jh4+wsbNrxOc+m5UVleVUulxDn0kpSRsGjzU28Xhj00ltgS4WBL0qX7m3lKUzHBzpzHKkM8uhjiwvb48TTozv/DQVVsx0cFzrMrGkyZHOSWu8icZ5I7YlfpWbr3Jx4Ej4jLKiPo/CtasdVFcUnkp/2GTrngyJZPEDbN2Tpq1Lp7JsJJESQnD1pQ7mzrDSO3DmWVtNhStXOlg811p0QbHvcJbGo8UfursPZGlsyVFfrRWM8bJldpbOs9HRXUiKxwtVgVVL7KxYXCjiBNB4NMv+xrN3A+oG/OHpOGuWO3j/nR5OVKG3WgWfeK+XjdvTvLJhUnX1GF7dmKKnT6e2auQFE0Jwz81uHnw8Rmfv6QdnLFq+z/mSRYVqxG8HuOyCtYtd3HKpmysWOamvsGK1CCIJg73NGV7aluCR12Psa8mMGtTxOBWuW+7ixhVu1ixwMLXSiqbm97G7KcNTG+M8si7Kkc5c0WfJrFord1/h4caVbmZWWwl4VbI6dPTl2HYozcProjy7KUE0OXIAmgYfv7mEv/twGW/tT/Gxf+1gyQw7t6/2cMlsO+UlGoYpae3O8eLWJD9/PszWg+lRo83TKi3cvsbDzavczJtqI+hVMUzo7NfZeSTNY2/EeHJDnFiRku171/r4989WsLspw6e/00ldhYV3X+1l2Uw7FSUaqazkSEeWx96M8eOnw3T26yxusPOhG3xcv8JNTVk+GHC0O8cLWxI88HSI3UcymBKcdsH9X5zC6vkOdh3J8OF/aWf74eJRY4dV8P99tJwP3uCnqTPL9V85SmPHmQdPc8SIyxYCcgmqyEeRBApeMZMBuQvGkG21igCO48jVMbhEDRoOsmMgthbceMT0Ec/oBK2kZWE5nkCjRMynXrkTJ9WnoWiez0xpOPAygwblPo6YvxnMco7vpahhp0KsoU65DYtwn/oL5EmuhoMSFmJRPTQavyTO0VN/8Y8Ireke+rJhau3lXBe4hI5MH4dT7UPlwjbFygrPHG4KXopVsdCU6GRXEVubixWvhXZQbS3nmsBy7qu8nqtKltGfi+DTXNTaK4jpSR7vW8fOIvZFx5A0MrwS3sosZy01tnL+vO4+WtJd6NIgaPFRZvHTnOpkd+IIC1zTcatOnIqdkB7jxYHN1NjKWe6ZzWdr7qYz009Yj+FQbdTaKtAUlU3RfTw/sAnIZ8Q3Rvcw3zWNNb6FfKDyBt5RsoL+XARVqNTYy3Gpdg6l2ni097WzVva9t3+Ab27awheXLWHllAps6shqLCklkUyWJ5ua+d8du4lmRz5Dw5kMfan0CGKbyOk82niE72zZTm/q7bFGMyWUejWuW+qGpfnPEmmTO//+KC9tT4zrKbhshoNlMx1DOhZS5sWldjVfnO0WFzLOn92PXXD9FU4eeS7BkdbTW3gIYMEsKzeudaGeWItJvgz5rR2jT5rWDp0d+zIsnmvDegKRqijVuPcmN2/tSJ+xaFFlucbdN7rxewtLOdMZk+17M3T2FI+Cd/TobN2dZs1ye4EHbllA4123uHn9rdQZqyOX+BXefYunaLlpNifZuT9LS8fZLZlIpCQ/eDDClSvtBd62AFPKND51n499h7N09739yx/Hgq5eg+ffSPHRewv96OY0WLn3Zjf//YvIaZf810zR+NA7vdhtF46U+0TBbhV8/JYSPndXgKmV+es3EDUYiJkEvRprFztZNdfB2sUu/uaBHjbsK3xZO2yCz91ZwidvD1BTpoHMiy0kUiZlfo2rlji5ZLadS+c5+PL9XbQcd58LAZfNd/CX7ynluuUuHDaFVMakJ2RgswpmVluZVWPl8oVOZteG+P7jIXpH8YlTFfj4LX7eeaWXqqCF/qhOf9SgzKcyb6qdmTU25k+z8dc/7GFjkfNYOsPGV+8r5caVHtyOvJpyX8RAUwXTpliYUW1lzQInC6bZ+I/fD9DRP0pZnwofvN7HjSvd1FVYCMdNBqIGFQGNS2Y7mFNrxW1XeG5zgq/eF+SKRU6S6fwLvtyvMqfOyoxqK/UVFj71nU66BnTCcZN1u5KsnONgVq2VOXU2dh0pHmgo82tcNj+feXhpW4K+IvoKpwdJgjZyRFCPK0f2iGkIlFOWEQs0XKIGlcLnmoYTh5hCVp66T8uCFxc1x41KEpet5Cj8rodp1Cm34RRVIzKjEoku4yToICP7MUgBEgUbNoK4RDUW4R3xHYHAJgJMEWtJyk7SdJ9yrMPfVQmIxZSIhWji+AyPQZp+MgwgpY4m3DioRBMjVcuFELhkLRXK5aTNPnQu/hLHicKRVDtvRfdTaQsyzzWNT9Xcyf5ECwO5KBZFpdxawnzXNKpspYRzcR7re4OB3KkV5C8WJMwUv+99iZZMF6t9C5npqKHSFiBtZNkZb+Tl0BY2R/eTNEdfB5qD9kU/7nySq0uWMctZxyxnHVkzR1umh9fC29kQ2UOFtYSZzlqqbaVUWAOE9BitmR5+1vU0rZlulnlmU2kNUm0vI2VkaEp3sD12iFfD2+k9zronrMf5VfdztKS7WembR52tggpbgKyZozPbz/MDB3kzsosjqY6zeu22dPfy9+s3cfO0etbWVDOrxI/Dog0KTPXxdPNRXm5ppztZmDWOZLL0p/LXNGeaHBgI8cjhIzx6uOltQ2ohT2I7BnSkZEgTyGVXuGqxizf2JketHDoRZT6Vj1xfQlVwmHKZEvYcTdPed3GJVl4MOG/EVlEEly6187F3e/nX/wudFjGrqlD5wkf8TK0pPI1kyuS515McaRl90ugG/P6pOLdd66KidOQ+hIC7bnSzcUeaBx+PnbZtitsl+Ni9Xi6/pLDMQ0pJc5vOU68kRt2/YcBDzyR4180e6mtGkgsh4OarXazfluYHD0YYRYn9lLBa4EN3e7l2TfExdvXqPPxcnOxJyiknCjv3Z/nezyJ848+DOB0jz1fTBNdd7uAj93j5z5+Gz0q/78WGWMLk90/FuP5yJzVTRs5ht1Pwyft8dPToPPZCguw450dpicpffTrA0vlvv2ytqsAH3uHjq+8tJeBV2X4ozfceHmDjvhSGKfG5VO663MOHbvSzdrGTb36igo//aweNHdkR+/jwjX6+cE+QgEdlb3OG7z00wLpdSXKGpKJE41O3B3jnlR5uX+2ha0DnS//dRc7IB+WWzLDzr5+qYMVsB6GYwQ+eCPO7V6N0h3QsWv7vn7wtkCfF7wpiswj+9cH+gswtwNx6GzOqrexryfI3P+rhrf1psjlJbbnGn9xawh1rPFyx0MlHb/ZzuD1L/3E2Yg1VFr79mUrWLHCSSJv85JkoP3suTEefjqrCgqk2PnZzCWuXOPn07QGsmuCfftFXlDTOqLYytdLK4fYMH/tWL1sOpskZklVzHHzlPUHmT7XxidtKuOcqLxZN8Hc/7uWJ9XGyumT6FAt/8d5Srlrs5LrlLm5e5eZHT4cBePSNGJ+4tYQSj8oNK9w8tTFOtEgp2HXLXVQGNAaiBs9vKcxynwkS8ihp+rDJ0qHsp51S7JST4uSLUAULXmaM8jcrXtFARO4/xQgU3GIqmhgWacnJGHHZjMHIDLYFL9XKDbioRZB/jkokORmlS75Gn7kZnSQm2UFSLgEFBSsWPPjFXCqVK3BQMdh/eyxDPYsSMY8u2TvmnmArfsrFpSjCBjKf/Q7LA/SY64fEqSQmChpW/ASVZZSJVVgZFrBRhEaAJYTEXgbkthH7T9HDXuN7+RJrFErFJdSqN4/YpsN8kR5zPeZQGbUkWyQYcLEhaWb4fc/L6FLnmsByamxlTLVX5u18RD4gkTaz7Iw18kT/G7wV2T+kzPt2QViP8+LAZjZF9+JSHahCxZQmCSNFVE9gnHC+v+h+jkf6XiduJIcybikzwxvhneyMH8alOtAG95E2s0T1BBmZozXdzZ8f+i8kJn25/NyRSI6mu3iw+wWe6luPTbGgCAVDmqTMDHE9SaaIqnFXdoDH+l7n5fBWHIoNVSiY0iRj5ogaCdLm2S9PNaXkUCjM96MxfnvgEC6LBVUIcqZJLJsjlE6jj1KuOJBOs7Gzi9ZYnPUdnWzr6aM3lSrww73YkclJdjWl6Q7pVAaG11cffkcJe45meHJjjHjaHLWqU1WgrtzCF+4s5T1X+Yas+SAfAP/pC+ELwh7n7YbzRmwBHHbBx9/tpb1L58e/j5IaR2a0tEThSx8v4ca1ThSlMFt7pCXHrx6NnXLSbNyR5rnXk7z/Tm+BSnNpicJXP11CNG7y7GvJcfd2elyC993p5dPv9xXtW83m4MmXEmzZdfJm7O17MzzxcoLPvN9fMEa3U/Dlj/vp7Td48qXEuLPLLqfgjuvcfOEj/qJjlBKefS3J+q3nplwim5M8/GycS5fYuecmd0Ffp8el8NF3edl1IMMzr14YnlnnE1LCWzsz/P7pGJ96n29EZlUIwYypFv7hi0GsVsEjzyXGFAxQFJhRb+GLH/Vz783ugmqGtwPm1tn4zJ0BSv0qr+9M8uX7u9nReHyZbo49zRkaO3P8fx8tY9VcO5+4zc/f/6R3qOd2dq2ND9/gp9Snsu1Qmi/f380bu4fn5OH2HC093bjsgtvX5Mntj58Os/VQGqdd8NGb/Kya6yCTlXznd/18+3f9IwJc+1uybD6Q5vtfmsLaxU4+e2eA13YkeWFrouBFarcqNHak+eS/d7DrSGbo74fas+xpztBQZWX5LDtrFzupKtWGiK0Q8IHr/Vy52IluwP89EeL//aKP2HGE8EBrlg17U3zvC1O49TI3H77Rz8b9aX77cqTg/rNbFVp7cnzpv7t5dWdyaBxH2rNUBjX+5gNl+FwKUsLXH+jhx8+Eh6LejR1ZdAPm1lVRXpLPdh8jtofasry5J8ktl3q4ZqmLyhKNaCJ7wrEFN65047QpvLQ3wbaD6QlVUc8RJ24241VmIMjfFCp2vGI6KXlyYqvhKuitPQYFDTf1CLST9q8qqPjFnBGZ1DS9xGVhea5XzKBELBgipQBZGeao+Sh9chMmxaNcBilyREjKduJGMw3q+3BRPTwGYcEnZtMnN59U0GnEuIUKqEgJKbpoNZ+gX+7ApPC9l2GAmNlMUrQzVXknVoZ9q6348IvZROS+EWrJEp3UUAZZKRpAyBIlQfsp+4MvRkSNJL/qfoHXIztZ4JpO7WA5qyFNQrkYB5It7Iw3kjBSZ+j2euHCwCSsxwnrp9Zg6M9F6M8VBjVOtY+MzNGaKV6pkDaz4yajWakXHce5Rtow6EyMr5c3ls1x/47dCPIE+e06rwDe3Jvgjb0J7rzMO1QZWhXU+O6nprBmnpPntsZp6soSjhvk9DyZddoVSn0ac2utvO8aP2sXulCOy9OksyY/fzHMm3smvod6EueZ2AohKPGpfOljftJZya8ejY2JPNZO0fj0+3184C5P0RLJnC752cMxmttOnaJKpiQ/fyjGlSsd1FcX9ik21OeJQWmJyq8fj405S1gWUPnwPR4+837/qP6f+xuz/PSh6Cn7Yw0TfvlIjJvWupheVzjGmkqNv/9CgLKgyi8ejo3Zf9fvVfjQ3V4+8wEfFaVq0R6s5jadB3576jFOJLp6DH78+yhL5tmY0zCydE8IwdQaC5+8z8fWPRk6e95eEcLTQSRm8qvH4ly+wsGyBbYRqntCCGZOs/IPXwxSN8XCrx+P0dKuj/oislrgmtVOPvN+H2tXOXDY334lyAJ4xyUupk+xEooZ/PKFyAmkNo90VvLw61Fuu8zN7as9rJ7vZEa1lV1H8gvyNQsczKixkkxLHnotxvq9hYGW9l6dR9bFWNxgpy9iUFOmsfUQlJdo3HypG0UIth1K8csXIgVVG1JCY3uW+x8Z4LJ5TvxuldtWe3h1R7LA0F0IeGpDnD1NmQIy1x0y2LgvxfJZdqqCFtzHVUL4XAq3r/agCMHe5jQ/ezY8gtQeG0dbn85/PTzAlYuclHhUbrvMzVMbYkSKZE1f3JpgywmkUjdhT1OGgZiB22Fh26E0L21LjCjlkhLa+3I0duSoDGjUlA0/62JJk2ffinPjCjelPpXV8x0cbBu5kJw/1cacOis5Q7Jpf4qj3RNf4hXhEBVcgTJEbG24xVS65RucrO80X4acr4g5tgw8RlCFULBRgp3gcQStEBouXOK4MmRpkpLdpCm0gwiKJUOZWgBT5gWq+uW2UUntSEhiNNFtvs5U9R6UwaWCQOAUVajYxkxsj6kjG6RoNZ+iV246xfYmfXIrbllHlbh26PtCCNxMQ8V50doAnS3o0qAp1UlTavyWKZOYxOnA/CPxXmzr03ngmRArZjmoLbMMqWKX+TU+c1uQd631cag9OyQSqangc6nUlFqYWmHBcQJHyeYkT78V53+fGCB2GvaZkzg1zhuxlYM3hRCC2iqNv/3TAPNnWvnZQ1EOH82RyeRltaXMK45qGtisgtXLHXz+Q34uW2rH4y5cdOuG5KmXE/zh6fiYPJXyGa80P/xNlC9/3I/Po4wgeIoQzJ1h5e++EGDZAhs//E2Uw815ax5dH5b9VhSwaAKbFVYusfOJ9+SJgd+rFmRZpZT09Bt898fhUUWjTsTug1n+++dhvvbZAAHfyDHmM3NWvv7ZAMvn2/jhb6PsPpghk5HoBkOkVFHy5bx2Kyyaa+NP3u3j+iucBPzFx9gfMvjeT8PsOXhuVdsk8OaWND9/OMpXPxUo+juvXeXgA3d5+fYPQn/0WVuAXfsz/NdPI3zrr4KUBwtv67oqjT//RAk3XuVk/dY0r25Mcag5RyxuYtFgSoXG4jk21q5ysGqJnfpqbagSQkoGvXI5DQGaCw9+j8KiBjtuh6C1Jy8S5XYUJ/CmCftbs9yQkzRUWWmoyhNbl10wf5oNn0uhpTvH67uSRdsJTAlPboiz92iGTE7S3pu/35c02Al6VaSUPLMpTu8ovaCmhK2H0uxrybBkhp01CxzYrKKA2AJs2JcaNQDV3pcfnMMmRlgdLZhqozKgIaXk5e2JET3AJ2LXkTQ7GtNctcTFpfMceJxKUWK7aX+KdBFf4UjcIJvLf97YkaWjr/BY2ZwkMfiyP35BkNUlm/enOdyRZUa1lRtXufnZ85HhZ5uANQuc1JZb6BrQeWV7IfmfCMTlUXJEsTAogCQUHDLvCXsy2x+vmD5EDpF5wScX1UP+sRZ8OEUVKTk6sXWLqWgMCy8ZpInKwwVZSBUHDlGJSRYhFQQKGQbol1sxGHuGQKITk81kZAiHGO4rtuBGjHPpIJEMyJ2E5K4xbW+SYUDuplSuxCq8Q587KCvapzyJSUxiEmcLL21P8I+/6OXvP1BOZUBDVRgkuFDm0yjznfp5KKUkmjR55M0o//yb3kk15LOI80ZsG1t0ptVqqIOL5SllKp94r4873uHilY0p3tySpr1LJ52ReN0Ks6ZbuPwSBysX2Qj41aJiUboueXVTim99P0Rb19hLjhIpyQO/jRDwK/zJu324nJxAHKGiVOVDd3u56SoXO/ZmWLclxeHmHOGoiRBQGlCZ22DlsmV2Fs+xUeJTitqjSCnpGTD4zo/CPPp8fMy9u+mM5BePxAiWqHzm/b4CAn5sDO+5zcN1lzvZsS/Dm1vTHDiSZSCcX/0FS1TmTLdw2bK8QnOwRC3w8D02xlDE5L9/HuGXj8YK/HXPBTJZyY9+G+WKlQ5uvNJV8He7TfCRe7xs2Jbm9bcmzm/4YoVhwiPPx6mv0fjyx/143SNFwIQQeN2Cy5baWTbfxkfv9ZLLyaHAjKYJbFaBwyZQ1ZHzP5XOez5PKVPxek4QF5NcdNe+zKdRU5qPvNaUafzLJytOasdTU6Zh0QRBr0qpL3/+PpdKdTDv9xdNmjS2j/6S6o8aI3paARqqrVjUvEjTgbbsSUUookmT/YPEttSnEfSoBVlVgM7+3Kg5w8wg0VQGX8bHML3Kis0iyOpwuD1L/CQR5FRGsqc5w1VLXAS9KuV+jbYiVmqd/XpRT+BjgUqAWMokmSncyJRgmMeCniP/dqg9yxu7ksystrJoup25dTb2NOez55UBjTULnLjsCuv3pNiw9+wImOgkicpGnKIqP0YEdhHEKapGtf1RsOIWU48jg5IBcwea4sROKQAWPDhFFf1yO6Nlfn1i1ghSp5MkIg8UbGeSo9n8A3YqsAk/NgLkiBGTTeM+3xxxMgzgOE4wSxG2EdngscCQaQbkdvRxEOuMHCBNL1aGia0mnOMm1ZOYxCTOLaxq3j6oK5E4bc/XCwlZXfKrl8Mc6cryJzeVsGa+kykBS9H184kwpSQSNznSleWnz4f41csRBmJjqzSsdLipcnqRSPrSSVoTZ690vdTupM7lRyIJZdI0xy98L+vRcN7eEPf/Isz77/SwbH5eAVGIfLazrsrCB++y8MG7vKfYw0iYpmTTjjR/9x/9vLVz/AbCfQMm3/p+CIdN4SP3erGdEBQWQmC1Qk2lRk2lxi3XFJKtsaCrz+Df/i/ET/8QI3YSX8liCEVMvvvjMFZLXhTI4yq8qSwWwZRyjSnlGjeuPb0xDoRNvvezMPf/PHLGastngv6wyXd/FGbZPBvlBeJegqk1Gn/6YR8tHTma295+vVPjRTIl+d9fRvL9m+/yURYoVLgWQmC3Cexj1INKpU0efCLO9r0ZvvwxfwGxNWX+3ruY4LQruJ35hbnXpXL5QucpvjEMl11BEfl+zmP7yOmSaHJ8JfElbhVFQCItSaZPfo/ldDmUGdVU8LqKk4pifrsn4kSy6HOraGq+5yd+CqElw8z72UKeII8+jtHFNI7f13inTX/U4PVdSW5f42FKMN+De4zYzq61snKunWwunwFPnOKani4kBhG5jwrWDJE7K36cVBFiD8VIqZNKrPiHgkUGaSLyIG5Zj13kia0iNJxyChbcRUt8LXjyQlBi+DmYlO1k6C8yRp2IPECEA+N15Sm6rxN7YRVUYHyVG2l6SMlexjMggzQ5GR1xKIE6VAY+iUlMYuKhCpEPgJ5iO2VwO1URWBQFm6rhs1mp83iYE/AzrzTAl19ZR+J0lVcvMKRzkld2Jth8KMUVC5xcs8TNgqk2qoMWKks0nHYFqyYwZf4dGIobdA3oHGjL8ObeJC9si9PcXdzyrxhUIbi9bi5fWLAawzT5bdMu/mn7K2fl3FQhuK5qBn+z9GoMafJM2yH+YtMzZ+VY5wLnjdjub8zyzftD/OOfBZk748xKi6SEDdvypHbT9vGT2mPoD5n8y/dD5HTJ++/0UOIrJAZngpb2HN/6vxC/fCRG4jQVfUMRk//4UZhsVvLJ+3wESyZ2jO1dOv/5kzA//n30vJLaY9i0I8ODT8T59Pt9BdExVRVctcrJPTe5+e+fR8YlPvZ2RShi8t2fhOnoMfjKJ/xUV2inXT6czpj87KEY//7DEPNmWouuZU1Tjqnk/0JCvqQ6/9zY15Lh3x7swxjj1NlyID1Ymj1Bmeox/DSCQkJ6VjCGYyhjGMjZzOBv2JuiuSvHspl2Vsx2UOKJkExLls1yUF1qoTdi8NLWs2kHI0nKLnIyglWUAHlBJYeYgiadRa1onKJ6uHQZSMouMgyQogtYNPS5XZRjwVeU2DqpwiZKRghHReTBMSsTnz4khWR0/JMxK8PonFrYZ+SRdYwi3r7KOLPFk5jEySCwYxFBVLyowo2CCyEsCPKiZ2CSMg+QkUeKfl/BhUDDIMoZR5LOMTRFMN3nY9WUChp8PjxWK5qS7yE92V2efyflt1NFnthaFAWP1coUl5NSh52+VBpVvP3u1XjK5Om34ry8PUF1qYWKEo2gV8VhVbBo+faldC4f7O6LGLT0ZAmNUfdmEhOD80Zsczl4emOSUMTga58NcOkSe4G9y6lgGJKuXoNHn4/z/V9FONB05mIh7V06//DdAda9leLzH/KzaK4Nj0ucNjnQ9Xw/7XPrkvzwNxF27M2ecWlvT7/Bv/0gxOZdGT7zfh+XLLIVlCaPB4Yh6R0weHlDiv/7VYStuzNjyv6cC8QSJj/6bZS5M6xcs3rY3PoYvB6Fz37Az+ZdGV7dOFmSDPnqgx/9NsqOvRk+8wEfay5xEPQr2KynnsdSSqJxkz0Hs/zod1GeeCnBQNhk4WzbCFW/Y9B1yJ6HUvUzQSpjDvVxRhMGT22M0zOKP+xoSOck8VT+O1ZN4HerJNLFI9MWLe+vqimCaNIgHDcJxQxMCW67wOM8+XPPahFDJdC6AaH4xEUSwjED3QC3Q8HnUoYIfzFoqqB8MJBmyOHs7bnE4fYs6/ekWDjdxrJZdubV2zjUluXGlW40VfDytgRHe86uL2CWCFF5hFKxfOgzt6jDiq+A2Ob9a2vROFY9I4nRSI4oSdmBKXWUwSysg0rsIkBStp1wRIFL1GHFP/SJLvNZ34laSOczoRoK1rzlj3Djph6/mDeqTdF4kCMx6Jc7dkjMUVSM336L5UmcGwisKLiwigrsSgNWUY0qAijYhoisGKpIEAgEEokp06MSW7syE59yNQZRkuZu0mYTBmFkkaDMhQIBNPh9fHTBXK6qrcFns+LQNFRx+mvdPzakc5LGziyNk72yFxzOa7NKNid5bVOaIy3dfPI+H7dd66ahzoLNdvIbSzcknT06G7en+dkfYry0Pjluj86TIRo3efi5BG9sSfOuW93ctNbF3BlWppQV7+09EVJKkilJU1uOLbsyPPh4jNc2pU7bC7cY4knJEy8lWLc5xT03ubnjHfkxVlVoaGMcYzojaWrV2XUgw68fj/HCutQ58aodL/YezgtnzWmwUlNZqN5cVaHylU/4OXAkO6mSPIhMVvLm1jRb92RYMs/Grde4WDLPSu0UCyU+Ba9bwWrNR2WzOUk4atLdZ9DcluPZ15M8+lycvtBwlFGzUHTuZ3OnLqW90NAbNobElMr9Ggun23nxJFm+JQ02qsssRBL5Xte+iEE4btDWq2OaEq9LYWaNdWifJ2JuvY1vf7qS6jKNnz8b4VsP9rG/NUNOl9idCgum2nHYYqMGk/xulflT87XjPWGdgejEzfGDbVnSWRO/W2FunQ3vKIJQkC/DXtSQbx3pjxr0jjMYMBEwzLyn7Xuu8TKj2srC6XYyOcmK2XbSWZPH34wNBS3OFnLEicpGAnLxCFJqE0GSJ9j+2AjgpGoo5W7KHHF5FIMMafoH+1fLAVCFHZeoJST3IY9TLrbgxi3qUcRwZVNMNpHldHqgBBouLHjQcKIJJxpOrPiwiQB2ynGKwdLpY8uDCVjnmmTGqMY8FkwuvCcxPii4sIl67MpMHGIuFlHK8QGSk5G5PMUdPZiiUYJFVGKlFoc6H10NkTC3kjR3kpOdF6TFVIPfxzevuIwVlRVD2ddJXFgwJRyK9vN4yz5MKdkVGl1YcBIjcVaJbTxhcv8vIjzyXOGisbFl+CXX1mXwjftDPPt6ksuWOrh0qY3Z062UB1VcTiWvIpky6R0wONycY+ueDNv2ZFi/NU3vwNlbXPX0G9z/8wiPPZ9g6TwbSxfYmD/TSl2VhcoyFZ8nTw5MIz++cNSkrUvncHOW7Xuz7NyfYeeBLLGzWIYQjuazc8+8mmDJPBtL5ufHOK3GQkWpht+Xz9SZJiRTJpGYSVunzpHWHDv2Ztm2N82uA9kxlx27XIKPfcRPRYXG7/8QZfuOYXuRJ19K0tltFGT2YgmTvjP8nV56M8Vf/1sflWVa0WVNMm0WLdfcvDPD3//HAPYTgiXJtMneQ6eOtDUezfGv3w/h944s+c7pkvXbJsZyYtueNP/4vX6cJ1jrJNMmO/edfmk95EXHNmxLs2lHmqpylel1FsqDGiU+ZfCaCDJZk76QQWuHzuGjOcIRsyAPZLMItCJV75msJJG88IIhJ0MoZrCnOU0yM9yruX5vsqgHdMCj8BfvLeW65S72NGf46wd66IukSGUke49miCRMgl6Ny+Y5WbcrWVCWLYB59TbmT7XhcSqY5NXe9zRl6A0beF0q169w8YMnQ0XtaRQBK+Y4mD4lT2o27ZvYANn+lgwdfTpTghauXOyirtzCrqbic27pTDtzavPj2Lw/VVT86Vxg++E0RzpyrJrn4JLZdnwuBaddYXdThj3NmXOgkm6SpIMMoSFRJVVYcYs6wnLfiIWsjRIconyohDjNABnZD0gysp+07MUh8sRWIHBRh4oV/TgSaMWPU1QN7UMiicnGcQkxabjwihm4RT12yrEJPxruIYKriLMb485nXy+u58QkLn4ILNjEVFzKchzKbDThY2IDIwJVuBBCG7o/LQTwKVfjELNJmjuIm28NlilfGHBbLLx3ziwWl5WOqbVkvNBNk65Eklfb2smafxyJBgUr5SzFJ6aik6RJPot5hhl7ieTlziO83Fm8UmASo+Osvs2SaclvnhhbX00qLVn3VpqN29OUP6pS4ldx2gUWiwCZJxKptCQUzZOksfjdTgRME1o6dFo6dJ59PUnAp+BxK7icecKoKvnIiq7nM6DxpEk4YhKOmefM+9WU+eBAW1eS59elKPEp+DwKTkd+jJqaLy/M6ZJMVhJPSCIxg1DEHPci0OlUuO8+L/Pn2dm9J8OOncPE9vW3Urz+1tlRI01nJA8+Pr4eLYA9h7LsGQOBHQ2tnTo//v1Y/RpPD/sbc+xvPLvlk6Z5bI6c3ovG6VSwWwtfgsmUvCB6sccDU8Izm+K8+2ofixts3Hetj71HMzz2RozEceTW61S47zo/1yxzUeJR6QkZNHUO/06vbE+yuynDmgUO3nW1l62HUryyPTmksKwImFFt5b3X+CjzqzR15nhqQ34Od4d0HnkjyhfeGWTRdDufuaOEb/yyj1jSHBJVsmiwaLqdP707gKYK+qM6D6+LkRtrQ/AYEE2a/OG1KIsa7MyutfK5uwL83U966QnrQ88vi5o/jz+7N4jboRCOGzy8LlZUmflcIJYyeHJjjJVz7ayZ72TBtHwW+dUdibPiXVsMSdlJSnZhF6VDC1oPDYOk9BixVXCISqwEgPxCJTXYXwuQIUSSTvxyLmKwF80t6lCxH1fSLLCLchxUDB07J6PEaRlDBlSg4iAoFlOurMZBBRY8CKFyKmkYiURKA5McCpazTnwnMYmJhUAjgEe9EqcyHw3/kLXWxB7FhoK7IKMrhIpN1GARZdiUqYSNF8jKVjjrPfGnxuKyUq6tq8GuDd/TOcMknssykM4QzmTQFIV5wQAWRcGUku5Eko5EAlUoOC0aJTYbNlXFYdHQBsuXTSl5pukoDx44RG8yRXcySeZiE+A4TShYKBMLqVbWkJYhWuRLZ0xsJ3H6uODeVrkctHcbtHef+oYQKASZghs/Ojk6acIYZ7mTQBCgEg8BTAw6OII+yoRMZyQdPQZcwOWumWy+77ir98Id4yQuLggBAa+Co0gPfDyZz/aeLlzUYhGjq3frMkmCtgkXydnVlOH+Rwf4hw+XUV9p4d8+VcG8OhvPb0mQzJh4nAq3XOrh/df5KPWq7G/J8n9PhOjqH87GNXZkuf/RAeorKlgwzcZ3P1fJ/z4WYuP+FLouqS6z8NGb/Nywwk06K/nxM2H2Dqr4JjOSHz8dZnGDnSsXufjkbSVMKdX4w6sxOvpzWDXB0pl2PnJjCQun2wjHDe5/JMSm/RPbRy4l/PLFCKsXOHnHJS7uu85HeYnGL54P09qjo6qwaLqND7zDz4o5DhJpkx8/HebFrYnz5h+d0+H5zQn+9O4AM2qsSJm3GHptZ/K0ybaCBQ/ThghmMaRk75AKcZYQCVrxyzkIkVfpzffSuocyqSo23GIqyuCCWsp8pjdL3rJBopOQregiOSQuZcWLQ1QOZnXzmQAvDShiWAk4SQepE0qeCyFwUU21cj0BsRgVx0nLDfNEVkcniU6CLFHisoWU7KRcuQwfs05xvEmcDah4sIkpIz7LyQFy5LP+kygGDbuox6/ehE3UwxgCOacLBQfqqO8vgSLsOJiHpgUIGy+QMvec195bm6qyorKcet+w60gim+P5o638Yt8BDoXDGKak1GHne9euZWFpECklW3t6+dq69RimRBHgtliZEyzhxql1rK2ppsLlRADT/T66k0n29V+8VjEXEqqcHmpdPiTQk4rTHA8P/U0VggZvkBKrHUNKmmMh+jKjV/G4NStz/WUoQpDUc+wP95KTp35fujUr80rKEYAuTfaFe0nqJ+dZmlCYX1KOXdUwpGRvuOeU35lIXHDEdjywYmONcgeLxJVEZB8/Mf+OaBH7g5NBxcIq5WaWi3eQJMaPjK8TYrKWfRIXB2oqNa5d7SAUNenpN+ju0+npN0gmJ67wz+1SqK0q7tkWiZp0FfEyHSumqXcTEAtGXXiE5QH2GPcXVZs9E5gm/OqFCC67wmfvDDBtioW/en8pn7s7QDRh4nMpeJwKUsKe5gz//Os+XtqaGHFNpYSH18UIelX+7N4gM6qt/OunKwjFDDI5SdCrYrMo9IR1fv1ihP97PDSCDO5vyfL1B3r58rtNbrnUzfuv83PPlV4GogY2q6DErSIEtPTk+N/HQvz46TDRUfpfzwRtvTpff6CHgViQOy/3cPtqNzeudDEQNVFVKPWqKIqgsz/HT56JcP+jA+elv/Z4HO3O8fquJHdd7kVKyf6WDJv2nX61iBU/C9TPoYni1k8Sk2bjUVrkk0OfRM3DVKhrsOIDQMOBW9STlj0AqNjxiGlD+9BJkJTtSIavXUK2oBM/TjVZxSOmE5Z7Bv9lw6vMGC5DlgYJ2Ub6FO85O2VMVe7Fr8wp2h9oSp0cUTKEyMowWSJkZYQ0vaRkF2l6MUhjo5Qgy4scYRJnHwKXmE2V9sERn/Ybz9NnPn1B9m6ebwgsOJVF+NTrsIiKs0Zoj0ERdhRObhcnhIKVKgLqrURwEDc3nbffzmu1srAsiDoY5NJNkxdaWvnGps10JYZJkSkl27p7WVgaRFEUpvm8uC0WWmP5iqNwJktbPM4b7Z3cOWM6n16ygKleLw0+Lx9bMI9vbtxCf3piWrX+WKEKwa21c0a1+3GoFv503mVcXTWdaDbN/9v+Ck+0FvqaH8MMb5D/WXMHDs3C/nAvn1j3CP0nIcLHUOlw862VN1JmdxHLZfjqW8/ySufJPdGnewJ8e9XNTHF6OBId4PPrHx9Bys82LmpiO4mJg6rAsWTFMSuTsZZSK8pICxXTPLnlx7FtlXyL59AxR/uepgGSof5FRRn+7qm+JyUY4/ze8eM8dm7HxjjadRECVLXI8Y67pqc63ulgep3G//tKkEwWItF8eXkoYtA7YPAv3w9NiL9vdYXKknmFxreGKenq089qn/vZRDIj+eGTIXYdSXP9CjdXLXExfYqFgFclmTbZvTfFazuSPLUxxqZ9qaKBgmxO8pNnwhxqz3LDCjdXLXEytdKKz6XQNaCzcV+Kh16P8fK2BP0niD6ZEjbtT/HV/+vmtR0JbrnUw5w6G6U+Fd2Q7GrKsGFPikffiLJud4p4EVEkw5Tk9PzITja3TDOf6RRCFmwnJew8kuHrD/Tw+s4kt1zqZlGDnTKfipSw92iWzQdSPPZGjFd3JIpaF5gyPw4pGdWfVgI5I98ScbJni2Hmt9NPUnLdF9FZtzPJTSvdebu3vSk6+8/tYjFOMzniWKR30B4jT0r75FsA2IR/SBhKIskRKxCXStFDlgh2WTG4DwW3qB/6u43AiDJknSRxefQUC2PBFGUtfjGS1EopyRFlQO4kIg+RJUROxtCJo5MsWtqc14WdVCGexMUAFYcyH796E5oInHVSC6BwamJ7DJoI4FOvxSBG0tx1lkdWHA5No87jGfp3TzLJk0ea6U6MJDgpXefAQAgpJUIIAnY7cwMlQ8T2+O0eOdyIVVX4/NLFlDnsXFVbw+ttnTx+pAlz0qbiokdPOsGGnlZurZ2NXdW4omIqr3Y2nTRxckVlPT6rHSkl63ta6E2PXQ9iIjBJbP/IUeJXuOwyB7fd6mH+fBs2qyASMdixM8Nzz8fZ9FaaSKT4KtRiESxdaufed3pYusSOx6vQ0aHz0stJnn46ztGW3IgFrKJAMKBy+eUOrr3GxZzZNjwehUxW0tKSY926JM8+n6C5edjEurZW44EfTEHX4S+/2oPPp3D3XR4WLrTjcgpaWnVefDHBU0/Hae8YXuzNnGHh/v+uJJOBL3+lm6opGnfe7mbBAjt2h+Do0RwvDH6vq0jfaSCgcsXl+esyo8GC3a7Q3aOzcVOKZ55NsGdPhsxxfd6XLLfzL/9cTk+3wV9+rYd5c63ceoubefNsWCyCpqYcTzwZ54UXE/T3TxwRjMZNXA6F8qBC7ZT87SxlnvC8sSXN0fbYGZFpiwaXLbOzeF6h13Q6Ldm+N4N+VvnE2V2cJNKSl7cl2bgvxXf/MIDdKlBEngimsnkvulT65NnvZEbywpYE6/ek8A723isiTyTjKZNIwjhp2W5TZ44fPBHit69EcdgULIMBkkxOEkuaxFJm0d8wp8P9j4Z48OW8MEnLSfpLf/pcmCc35hcl7b3Ft2vr1fnps2EeWRfDZVeGAkqZnCSRMoke1/97In75QoTnNscBQXtf8f3vaExzy1dbsGiCUMwoek7tfTk+/Z1OnHaFdHb0i3bs9zHNvELz42/GRh3b2UKOGDHZjFNMIU8BVTyiHhUHBik8YvqwsrCEjBwgSdfI8yBLTDbjEQ35bQU4ZDk2gmToxyfmoGAd3IUctBo6fNJx+cQsSsUlHH/vmFInLPfSZj5DgjYM0oyllPWYDdAkJnFhQ+BQ5lCi3nIapHb4+T5eMpwvRXafesNBqJTgV25ElxGysmVcx5oI2FSVMqcDyAe6mqMxNnf3FDwJDClpjccJZTIE7Hb8NiuzAyU8f7S1YNuUbvDQoUbmBgLcO6uBMoedO2ZMY2NnF13JkxMaDSc28oJeWaLkinhdK1iwE0RBxSRHkp7i54YfCy5McqQYKAj+qVjRcKFiHbR0MjHIDlqRFRdMFKjY8KNhJzfYomHBjWUwmGGQIUtiTLMmfx4BFDQkkgzhcQkAni/Eclle62pibeVUPBYbiwKVTHWX0BQvXm5eaneyqrwWh6rRk06wsbeVhH5uy+8n31h/xAgGVb76F0Hed58XVRW0t+fI5qCm1sLKlQ7e9z4vP/lphG/+cz+xWOEi87prXfz5lwMESlS6unU0VXDVWifvuM7Fdde6+NKXu2k+ml/kCgGzZ1v52ldLueEGF4Yu6ejQyeYkpaUqixbauON2D7e8muSLX+qicVBMyWIR1NdbkCa8/30+7rzDjc2m0NOr43Qq3DDXxs03uVmz2sFXvtpD72BvsdUqmDrVgp6Dj37Yx7vuzfeU9PYZuF0K8+fZuPUWDytXRPjLv+oZQd5nzrTypS8GuOed+chmV7dOKiVZuNDG1Vc5+cD7fPzLt/r55a8j5AbX8A5H/ng+r8rnPlvCe97lJZOVDPQb+PwKC+bbuOlGNz98IMQ/faOPeHxiVuH9obxQmct5vHVB3nP0lmtc/OHp+Bl5Es+cZuWT7/XhsBVmbSIxk5fXnx2xsGGcfbYiyRPc0Xxox7QPmSexxbKqY0FWZ7C8d3xBj4GYwcAY/GTDcZNw/NQvF93IE8UTs8unQiRhjmoTdAzprDyluJNuQMcYMq9Bn8qVi5047QrPvRVnR+P5KXsLyz2Ui0uHLDOs0o+bWiIcxMvMoe0kOnGai2Zao/IgU8RVQF5Z1YILj5hKVoYHs66DojdSkpBtQ32+xaEQEIux4B3qqZVIErTRbP6BJKfqzR0JFRsaIxfu5yITNolJjAdWUY1fvRFNBMc0P6U0MYhhyBAGMUyZwarUYBWV4zquSYqc7EJQgxC2Ux5bCIGFSvzqdQzoj6APCsmdK2iKwG3J9+ubUtKVSNKXKv7sHEil6UokCdjt2DWNeq8Hl8VCPFf4DI9lc/zh0GGuq6+h3OlkddUUGgb7bU/2Bg8yl7nKfVjw0CSf4rB8lBPf+R5qWa58EavwEJedbDD/qQghFMxR3ssUsZKQPMhO8wek6Bv6m4/pVIillIjZuKhAEw4MMiRlDwNyP11yMzFaC6pWbHiZJz5AubKYVvM1uuUW6pSrKWEmIEjQSbP5LAOMXgIM+edolbiUGeJurMJNVB5lv/kbQkycF/nZgkSyO9TD7lA3qyvqqXH5WFleS3M8VHTky4JVzPAGAdgd6mbXwLlv7Zwktn+kUBRYcYmd977HS06H7/xHP5veSpPNSgIBlVtudvOue7184H0+nngyzptvFhKYW252sWt3hm//+wBNTVksFsG117j4wPt9XHmFg9tudfO9/85HdVwuhQ9/yM8tN7tpbc3x/R+E2L07QzYrCQZVbrjezV13eli50s7tt3n4zn+MfOAHAirvebeXrdvS/Oa3UVpbc3i8Cnfc5uHOOzxce52La69x8eBvokW+52PDxhR/eChKe7uO369w151ebr3FzY03uHjyKSePD6p3l5aqfObTJbzzbg+RiMkDPwqzeWuaZMKkrtbCPe/0sHatky9/KUB7h87zL4zs/ayu1njnXR5efCnB40/E6erSKStTueedXm643sXtt3l47vkEL708MZG6Y7ZF1RWFt/Jly+xcucrBs6+d3rGCJQqf+6CPhbMLy5ABduzLcODIpPLfJM4thMgLWl212IlpSh5eF0M/T0JWCdmKTgIr+cCZhgenqCUuW3GIyqGkqUmOmGwuuo+k7EAniUr+PlNx4BK1JGVnXnV5iKAaROWhk47HghM7ZUOCVQBS6kTlwXGTWgBNuIZ6iIchJsntJC4YqHjxKGuwUjkGtW+drNlOSu4na7aj048u82uGgLh93MQ2I1voN/6AXTTgVBZiVxqGqzRGgRAKdmbiVBYSM984p/22QgjUwf4oQ0rCmdHtBKPZLH2p4XVfmdNBwG4vSmwB9vQN0J1IUe504rRoLC4rZVNXN7mT9J3EaCVNGJsowSUrsOA6IWur4BQVWAaz4hoOPFQTYuRz0IILDzUARORRskP7EFSwjGnKzfjEVAQKukyRkVE0HHjFVDzUERBzOSpfoEtuGlVt3i2q8ItpuEU1WRlHQcVFFaqwnrQPSEGjQlzCNHELVuEmJts4ZD5EmMNc6KT2GDqTUXYMdLG8tBq3xcriQCXPth0knB0ZFHGqFhYHphC0OUkZObb3d9Kbnlh9lLHgrBFbgchPQdFALXMIiErsuBFI0jJJN0c5InfRzVFyo5QBADjxMFUsYDqL8ItSDHS6ZQsH5ZYxizzZcTNVzKOBJfhFGRKDHtnKAbmFPtpH/Z6GheXiHcwTl9Ipm9gkn2aqmE+DWIQFOyHZzX65iRb2Yww+nFQ0fJQxQyyhSjTgxo/EJMoA7fIwjXIHMfoxR1F5tWCjnFoaxGIqxFQcuDDQickQbRykRR4gRNfQ8U685m5KmC4WUiNm46MUFY00cUKymyb20C4PkiaFpsHSpXZ8PpVHH4vx459G6OsbztIcPJjFZhNUV2l4PcV7rLq6DL72171s2JgaKjnevTtDWZnGvfd4uGqtc4jYlpep3HqLG12X/Od/hfjFLyMjSnm3bc/g8ynccbuHFSvsBcdyOBT27UvzV1/r4cDB7NBzZP/+LOXlKtdc7eKqtc4CYut0KuzYmeIvv9rD0ZbhEuf9B7JUVKisWe3kyivyxFZRYOUldu6524MQ8M1/7udXD0ZIpfJfWq+k2PRWim/+v3KuvdbFBz/gY8/eDB3HlUDb7YLX16X56td66e7WkTK/ED9wIMvUegtz5thYudIxYcQ2npA8vy7J1Zc60E4Qd6oIqvzdFwLYbYKX16eIJYqXtJ4Im1Uwe7qFz33Qzz03udGKPCXCUYMfPBi96DxsJ3FxwmUX3LTSTSYnqa+08qEbfJT7NTbsS7FuV3LCe9fHinw5ciNBsRQAVdhwixqyzMGCe2ihrZMkIVuL7uNY36xNlAAghIZTVhFUlh0nKpXfLnIKYqvhQsPB8WXIkrzg1HiRV4qeXlRQayiLfAHi7eOXK0nIfTTr/z7iU11GJoWjhqDiVObjVBYhTmJJJaVOVrYTNd8kYzZhEBpxDRVGV+Y/OQxysouc7CFl7sOuzMajrMIqqk86HkXYcauXkpIHyMmuUbebaEgp0U0TVVWR5MWjRkM0m6X/uGxuucNBwG6jJVbc/jBtGBwKh1lYls/WLSwLoinKSYltij7idOCV9ThFJU5ZRuQ4YqugUkLDkIO3hh2vmErohOegj6lYcJOVcaKyebDVQlDGYmYod+GmkrQcoENuoFfuQCeNipWgmEutuAqvqGc292CQoltuoxjh9FJPjjiHzUfplTsRKNjwEaF51PW8QKVcLGWmuBu78BOTbeyXvybEwQl3ejibyJkm63tauKV2NrUuH4sDlczwBtncN5I/Vbu8rCirQRWCnlSC17qaz8vT+KwQWwWVKhpYLW5nqpiPioaJjoGJhoYqNGawlGXiOnbLdayXT5AYtEA4BoFCObVcIe5muliIhm1wHwb1Yj4LxBq2yOfRKOz9G96HoIwaVos7mCmWYsGOiYGBTp2Yx3yxmq3yRaw4Rvm+gp8yasQsBApruJN54jKOTfo6MYccWdplIwY6dlzMFatYJW7GTzkCMURA67EwX6ymR7TyhnyEI3JnAaF34OZScSuLxZU48CCRGOQQKGjCwjwuIyYG2CCfYId8bYQtkUChmhlcLd5NlWhAQcVARyLRsCCEYAlXc5jtvCkfJUI7uUG/zbo6C3PnWtmxI0Mslic/hxuzfO5Pu1BVyKSLT81nnouza3dmRB9td4/Bzl1p7rjdTWmpht0uSA/2KD76WAwBvPRyYgSpBejo0Dl0OIcpwetWhoSojseTT8c50pQb8fnRozn2789y9VUuggEVi5bvPTwejz8Ro6V15PeOHMlx8GCWy9c4CQZVNC1fvnzV1S58PoXXXkvy5FOxIVIL+b6+xiM5fvyzCCtXOli+zM6C+bYRxDaXkzz6WIyuruHPpMwT6eajORYssBEoUVHVYZGpM0EmK3l5fZKd+z0snW/jeEcPVRUsm2/j/n8s5+Hn4jz6fIKm1hyhqEE8MSw6ZNEEDrvA71WoLNW4YqWDD97tYXqdBU2lwCYkmTL55SMx3tiSOgd9jZOZoUmAx6nwF+8tZU6dDVUBq0XQ0pPjP/8wQOsoPcPnAgZpIvIAARYjUBAInKIaBRsqwwG6uGzBoHjZvkGWqDxMkMUcy4Y6RTUOKlGPezfFZBO5E96TJ0KOQutORwDKTgVlysqiWbBTZaXOHyTFvEIv1gyzQQJDnvuMx8UCDT8eZQ2KKL6GAzBlhqS5g7DxAjr9nB0vWROdAeLmRtLmQfzqO3Aqi1FEYZD+GCxU4BDzyMmeszSmQuhSkszlsKkqihA4Ncuo28azOfpT6SEBqTKng4Bj9PORUtKbHH7G1XncQ+rLo34Hk5A8QIVYjpNynJQTYVhxV8WKTzRgSgOJgYoFL3Uog5ziGPxiJhp2YrQSIx/EcxCkTrkKN1NIE+aA+dv/n723jpPkuu72n1PV3D09PTyzA8soLUlaMUuWSbZltsPkxAEnTt4k7/uG3zA4cdDh/JwY45gEtsVMK2mZeXZndxibqer8/uge6J3uHurZXVnz+CP5o+nquvdW3aq+555zvod+9hZ4ZCPaRYxeNvKDuCXESt7FiJ4kTaGDBHIrkV59jU59FGti7S3kDO7pGyOCSb1sZp18CI+EiGo3R/WrjOiby6gd58BwH8fGBmn1B2kPVLOttoX9w72k7dxC1hRhU6iRddV1KMqBkT5OhedWpaZSLMqvUxPLucf4AdpkHTEd45TuZYDzpEniwkMdLayVawlIiOvkPobtXvbqs9hT8svqaOFu4+Osks1kNc1J9nBej5MmSS3NrJat3CTvIVkm+TpEI3cZH2O1bMPWLKfZR5ceI0WCEI2slq3cIO8mWSRh/WLqWEajtNPNKU7pPiyyBAhxUveSJoETN9vlbm6S+/ESYJALnNL9jDEACHW0sEo20yIreRs/xDP8N0f1tQLP6ya5kRvl3YgInXqIc3qEOFEcOKijlXVyDbXSzK18gFHt5xT7J75bSzO3Gx+kQzYwpkOc0N0Tnl0/1bTJOpazkU3GTdi2xTPZL/PGriT9/Vm2b/Pwl3/RxEsvJTh6LMWhQykOHU4xMlL+4TtxIk0yOf2YaNQmnVZMM2csJpPKmTMZfuM3B6Yd6/MJba0O1qxxc/XV7lyumiGYJtNEiU6cSJPNFi7bVCEcsclaimGC6ZAJg22c41M8vAXfC9tYlmKagmkKLqewaaMLEcmJZoWLj/+11xKEwxZtbU5aWwsfIcuC4yemh+eOt6eaU2s2TcEqo/o6F46eyvCFb4VZ3lpLXU2hJ8UwhIY6k098LMiH3hng4LEUZ7uzDAxZxPMbFh63UBsyaG9xsmGVk2XNDkyj+A9SJpPzEH/uS2OMlBAVqyzfL96XJRZCKqOcOJ9m03I3WUvZeyrJPz88wnd3RifU0i8HikWMC6R1FLfUAuClGY80YsjkpmtET5cMccvVsz1PVlM48gthjzQAkwaZoozpsSkLquJYJLApDA8THPilA/RlZvs8OQjQatw7oep8MYY4rtBHU/MLXmXqppiBG8G4Mru8xLzxGutxyrKSGxe2JonauxizHsOiuKexsthkGWLYejgnIGfcUNLoFhH8xhai9qvYl0hEKG1ZDCWS1Hg8mCLUez04S3hV07bNUDJJxrZxmSY1bjf1Xk/elCvOVBXkanfhRnspRvQkliTwSA0BacVQF3b+PeelDg91JBkmyQjVrMQr9Xi0dkJEyomfoLRjiIOY9hCnDxACtFHDegAGdT997JpmUNpkGNRD9PAqy+U+/LRQL5vp1pem9TNDgkE9eNE7uPiVEEzq2MQ6+QBeqSei5ziu32REj70pjVqAtG3xbM8Zbmlajs/h5PaWFXzr7OGJkkE+h4s7W1biNExSVpYnL5y6bO/bihu2LjxskhtpZQ1pTfCyPsR+faHAeHTjo5vTvJ0fwylu1nINh3iFVP7hduLmarmFFWzCUou9+hyv6iOEGUJRnLg5qXu4x/ghmugoMTAnG+UGVrIZVDmgL/Kifpswg/lzuDipe7jb+DjLWDXjuNx4GeQ8j9n/ST9dKDZO3BOTtIVV3CDvxCdBzulRnrG/Sg9nJryqLrwc09e5N9/nG+Rd9Os5BvK7SyYONsttmDg4rQd4yv4y/Zyb2H9342OQ89zK+/FRxQa5nlOaM2wFoU3W0c460prkJf02h/Rl0vkFjmAQ0gbebvwYq3Urq2QLu+2n2LXrJH/9N8P89CdCrFntYv06F/G4cqE7w5kzGV55NcHDD0c5dTpdtDxHNGoX9TqOl8VBCv1thpHLYb1+h5fNV7tpb3fSUG9SV2fS1OSgoSHnySzFuDf5YixLJ0J+i71Io9FS38svf8bLD5k5QS2A/v7shEf7YmIxm3DExukUglVGQZ9VIVpEaGtqPyvtPEillf9+JMLq5U5+/EPBAiGpcUSE2pDJ7TfMrjRBMTJZ5bmdCX7/b4c52Xn5vGRLvPWIxG3+6IuDfOnJMVTh/GCG411pUiWe0UtJSgeJ6QVcUoMgOC5ayNqaJkZXQf3ai0kzQoJeqlgBTPcwZjRCTM/PGIKaJUaSIWy1JvJsRUxCbCDIGsIz5nUJHupZZtxDnVwzWQPuIgyK591fCSiZ/PgnlzdeGjGZXDBPvoQv//xZYn4IJj5jW4lPFVWLuH2IMeupS2TUTmITI2w9kyvfZdyIiLOo8e2QOlzSRlKPX5J+JbJZzkdjrKkJYYjQ5PfRXhXg9Nh0DyXAYCJJLJPFZZo4TZMVwSBu0yRZZOEnAiG3u+C/Z0OKEaJ046GWoCzHoV7S+ec0KCsxcRLhLCN6goC04qYGL40Thq2fZrzUY2mKMe3EIoWBk6B04BAPlmbo170lDUqLJCN6nGa9HjchQqymm+mGrUWK6Cx0CgShhrWsMu4nIK0kdJjj+g2G9MjlNWorsO58feA8/YkoK6pq2BhqYEVVaMKwbfEF2FbXAkBndITDo5deNGqciheo8xKgTdZiY9Otp9mvz0/ziKaIc1L30EcnAHXSgjnFxg4Q4iq5GYe46OUMr+jDjOUNUoAMKc5wkFf0oQnj7WJ8BLlabsEpLvrp4mV9mDEGppwjzVkO85L9IAlmE+qjHNM36OPsxOTMkCJLBhMHW+UOAlJDXMM8b3+dLo4XhAqnSdDJIV7Wh7DI0sJK1sj2iXF7qSJACASGtJsR+guCylLEOaqvc1Bf5Ljupp8uTHJhJAYOqqnHKR6ypOnWUwXXRbEZoY9d9hOcZh8ndQ9Z0kQjyr/9xygf/tgF/t8fDPDMs3F6erPU1eZyVn/9V+v44n8t47Zbi+84ziWU1u0W3v9AFV/5Yit//7fN/PQnQtxzt4+NG934/QaHDqc4fDhVtr6lPc+419nW4wXByHsqZ52zJ1LwAtdZtJdTUJ1tn2bH4IjNH39umH/4wii9A9mKeYMhd90HRyz++5EIv/T7Axws4gFfYonFJGvB4bMpvrszyvdei3LgdOqKMGohtzCLcQ7V4i/EOH2ktHhphHHSjOUN1+JjiupZkhMqn6XJhfYdIkt04lw5vYsmVhgfpE6246IaAyf5NxGCA0dedKpRbmKd+VM0yW2Y4gFVbM1O65eTKq7UNAGL1LSw75BsolFuwUsLXlqola3UyFULbsvAjYMQLhpx04KbVly04KQuX9/0yrxGlwrBiYMgThpw5a+Pm2W4aMJBLcZF+eBzwSUdOKWx6NdVIaO9jFmPY1H+2VssLMKMWU+T0jMlFxQGbrzGukvWp2g6w9Hh4QnP6qrqIHd3tOEu4VHojsaIpCfXsdc0NRB0F0//85gO1teGJv47ls7Oap1gk2VIDwNKkOW4JnQFhBC5tLqo9jCoB7BI4aEGvzQzfuMD0oaHOtJEGdacOrGBI3/MuEHaU7YPCYZIMpIT9pKaghSQcZQsqSIhyhfjJMA648MEpYPxLcqsJstubFaG8s+RQ4wFv42GUnGe6z2DquIxndzVsnrisztbVhFyebBVeab7NMOpxa6YUZqKe2xTxNmnz3Gag/TqGVIl8ooyuVLxQM5DO3U3q5F2avJF6Y/p69PybyEXmnVaDzAo3bSyetrnDbRRS2734LjuIlJEVl1ROjnIAF0sZ1PZcSnK+RLCHT6CLJdNCEInh+ini2I7wYpyTo8yKoPUyzJWcjV79GkssmRIkskbwqtkMz2cplMPEmFkYlERYZgn9ItFzmuRIo5i48bHNXIve/UZhuguMHBPsJsT9u6C7yYSOQGmo0fT/MPnRmhvc3LttR5uvcXHfW/zs3Gji0//Uh0vv3KeEmJ4s2LHdR7+9I8bqa01efGlOE8/E+fkiTQ9vRnOnssyNGTx279Zz9atpXM4FhvbVoaHcy+f+gYTh0OmhT4D+P05T202q0QjFtYVouMxOGzzh38/ws69KX7wfVXcfbOX6ipjWo7sXIhEbV7dk+TLD0V46MkokdilNibe2gvDJa58FIuIdpKRMG5qp30e03NkZlgQZYkR1/PYmsmpbE7B1lypoPQsF+ijeohRPUwDN048PiImQVmNX3+cMT1BVM/m1UcVB17c0kCVLMdHC5L39KpaROjMlR1iU4En2idNV6yzM60R0ozmje8cDvGywvwArXpf7r/x0K+vMqIH59WGSRVeWYFP1uIx2nFSi4kPEQe2psjoKEnOEbdPENdTZBkBFCf1eGXlRJi6qk1Mj+Y/n46TBvwXGT5JPU9SzzH1BgTkahwyqV6tmiWhZ0kzX2EiwSsrcMuyyXNik7TPkSojuDmOiR+PtOOVVXhkOS6pwySIIU4UxdYEGR0hpedJcI6EfYo0/cxlUnmM9Rj4SoQh24Ttl8iUqHl6qbAYI2w9i8vRhllMoEoc+VBqN1pGRLVSxLNZ9vYPMpJMUef1UO1288ObNjCaSvPd053EL8r/6gyHGUmmaK8KICJc09jANY0NPNpZWIPXAO7uaGNl9eQc7IvHC0KTS6FYjOpJsprCLdX4WUaUC7gIEpAWsqSI0kWYLlKM4aGWKlrzInlKkA4ceBnjDLG8R1UwcORrzWZJoCXSQMbJksQihSAYOHHgmrY5ZpOdlWibIQ58NJLWCCYu3FLDcuNeEvYgKUZn/P5cGL+6hhgz5jNXOd0L9qikrCzP93bywPJNBJ1ubmpsp9rlIWNb3NzYgdMw6UtEeXWgi+RlXBhX3LBNEmevPlv0M0HwU02IRpbJGhppn/j7VOolJ9ut2Azo+aIKwABZ0vRpJ60y3bCtz+ddKDaDep5siYltkaVXO1ku5Q1bgHCJ+oF1tODKh2YFCLFN7izZZxcexvdNamnGzKtLpkhwTo/QQBv10spdfJReuYF+7aJXO7nAiZLt29j06VmGtY96WcZWbmeZrGJAz9PDac7rSQY5XyBW5XTC/e8OsH6dm6efifH6G0myWTjTmeFMZ4ZHH4syPFzHp36hhhUrnNTWmPT1z3/H6e1vD9DQYLJnb5Lf/4NBdu9JFuzmeb1CXV0urDfnR7j0ZDLKqVM5QaltWz34/QbJ5PQxb97sIRAwGBqy6Ou3rqj1XTKlPPxUjL2HU9x1k5f7bvNx6w4vzQ05sYjZYNvKwLDFGwdSPPpsjGdeTXDybGYOnu9KciVd3SWWKE5Mu0gzNs2wtckSp4dsiQ3eqSToJcMYJg0Ff88wHoY8u/evYtFtP43PbCGQD20exxQPtbKZWjbPcA6bId3HBftxnBIgIMvzC8kcgXzpjMX3QsydFAPEtAuftBaIZgkGLsmVZVIUl4YQzDmOwcAnq6g2bsQn63BQPW3j0BQfpvhw00KVbCGhpxm2nyWux/FIB43mAzgkZ3TbmuGC9e9ki3r0Ba8sp9n8aMFfh6wnSOmFgkV2wNhMtdw4WRpKswzZTzFkPzqveyQ4qTPuI2BMerWzGqFfv0VKyxm2OYO42rgJn6zBSS1yUTi7AIZU4ZAqvHQQ1GtJyFnG7NeJ6r5pOeLFW3HjpLGk8nCGPpL2pQnvnYmUniOt5/DKxmmfCYJJAIfUXDJ15MNDwxweGubWtmUIsLI6yK9cu41NdTU8duYcB4eGiOUVOHticU6NjXFVfS0OETwOB5/YchV98Tj7BoawVXEYBje2NPNTmzcVeHNPjI5izTK0K8koUS4QYjUhWUmf7iJAC06qyBAjot0oWcJ6lmpZiV9acKofwaBK2gGdJso0N8G4WdQ+nuVaRFHi2scZfZQGNtPANuq4ikbZznl9oWKK5pYqmr++TsPAVS6PD2j3V896DVgKBc5FR9k/3MttzSto8PjZVtvMaDpJs7cKEWH/cC+dkdEFtbNQFk3a0ImbILW0yTrqaKWaOoJShwc/Ljx48OGaUI0svNhVhIBcuHA5cSgbm0iJnc4ANQgGGTIkiVFqgZw7x8xFsi2skmWJAhLCyBuobaylRVaWfARygV+5EGI3volwYoCd+j2CUkeHbiBADWulllVsISVxYoTp4xxndD+deogwwwUP8XmO87I+yC28j2oaaJFVtLCK9ewgIVGijHBWD3NcdzHAeZzONO99TxX3vztAR4eTM50DDAxM/gAmk0o4nyuaSinJ1MIMjNYWByIwOGgxMFgYouJ0wq23+LjlZh8ighjFRaAWm2RSefqZOB/+UHCiDNAj34lMeKpFoLHR5Id+oJrqapPnX4hz5Oji77LOh66eLF/8doTvPRunqcFkzXInm9e72bDaSUOtg2BAqPLn1KfjSSUStenuz9J5Psuh42n2H00xOGIxOGxdVnGeJZZ4M5BimJiex09HQQ3ZtI4S1x5mo3oa1x5SDOOmvkA0KskgUT07p/5EOccp6yu0GvcRkg15b+IMCqWq2KRI0E+/vsqgvYs0w7i1NtcvrZs4h5dmAiwnwuk59etSkCFKj/08XmkhQMeEB3oquVzoAE6qSc/i9z/3HQdBuY468z6c1BQ978VtmOLDz1U4zQaGrMdZhOwvACL2PqrNHYwv6URMvLISJ3V5T+jccNGEW1on/ltVSWkPCS19vwUX1cYOao07cVI/4/UZxxA3PtbiNpfh01UMW0/P6L11SA0OCRU1XhQlbh+65Hm1pbBJErP345H104x8AEN8OAiRmbd3fW50RaI8fOoMm+pqqfW4ERFaA35+ZNMG7m5v4w9ffZ0nz+W0X7K2zeOd57irvZUaT269vr2xgb++63YODQ3RE42zLOBnW2M9TT7fhNcwlbV4tbuPzCzz1dJEGNVTVMsqQrIGQx1USTtugoTpIpqPEhjhOO3cQYBW3FRj4KKKtpwmtR6dOJ9ik8nbDg68CKXVn3PHeHDgyUUTkCG7AO95VuMc068xoAeI0kWVtOOVBpZzL2N6mjBze5eXImVnSdpZVBWXYdLhr8ZrOkgU8ZRWOz3c2rwcRwnNhLnQn4jxSn8X19W3EnS5ubGxg6FUnDqPl3A6xc6B8wwlL40YWikWwbAVamhkq9zBFrkdP9UTZRCsvJEZJ8IIfYRomAg5nsp43qmNVTbZWtGJ8N1i55D8OewZdlpKnaOwLbvkjo0DV35nWBmkh9HZhNQopDWFNWU3dZgeHrH/mdWyjbVcQx3LCFKLV6rwEaReW9ko19Mjp3nB/ianOTBxfbJk2K8v0K9dXC230MIqqqkjQA010kiIBpaxhq1yJwf1JXanv8czz8R55zsCfPhDVfT1Z3n00SiRiI3pEDZf7ebjHw3icAjPPBNjbIEKuEfzeZk3XO/lIx8O8vTTcRJJG5/XYPt2D5/86RArVrqwbcVhCh53Tk35UmJZ8OrOBN/5XpT33h/g//1uPaGQwd59KVJJm+ZmBx/9SJB3vyvA4GCWL35pjNOnr1wRJduGgWGLgWGLQ8fTPPJ0DNOQCbEsAZBJsS/VnLfWsueSl7zEEkuAMqS7MXFj6OQiKkEf8bIerklSDDNk7yMrMZhi2Ib1JKlZGl+T2EQ4zUn7i9TJVupkOx4acBDAxDMhrGRrFosEGaKkdJhRPcyQ7s6HzNkT/RqwXyMjEUSN/NmzuKWOSBFDJ62jDOvegp/AXB3dub1UbLJE9RwOu1DwLjuLKgYRTnPK+jLLjHsJsBwXwZwysgi2pskQI6kDGLNcAgkugnItDea7Makq2CRQbCyNkyWMahoRExN/3ptrIiK4tJEG835S2sti1ABO6QWSeh6vrJjosUfacMsy0jrAXCNfqoyrMJm87kqGhJ4iU2IeGvioMW6jxrgDE3/R62MRxtY0YGCIGychDMlFuokIJn6quQGHGaTferBsGLVJEHNKjeep2JogZZ+dMfz00mGT0V4swjjyTpupGLgxJHDJgpMsVR48dYar6mv56Pq1eByO3Bw1TXxOx7Sn9IUL3bzS3cs7Vy5HRHAYBiuCVSwPVmGrYojkdUNy99xW5eWeHg4ODs36ibdIMkYnWY3jpZ4Qq6iiFQMnEe3K16WFsJ4lI3Gc4qdaVuHEjykewto5ISYF+UgZ7QUBEzcBWkiU2eDJqS/XgNqkdGyivflgkWZET6BkGeMsXfosa+UD+KWF5cbbOGJ/mWwFVLBtVc5FR0nbFm7TwV3LVvNKfxc7B7omPOUGQouvio+supqttc0ViYTMqs0bA+c5ExlhY6iB6xvayNgWXtPJoUg/Owe6ZrS5FpuKG7Y+AtwmH2CTcRMmDsZ0gB49zSiDRBkhrEOMMUicMPcaP1TUsE3nd0scuMr+8AhMeD+nnyPJeA1Xc4ZhlquFOxsypCYMzAP6Ajv1OyULNs9EjDD79XmOsJMGbaNROqjXZTTLCppZiVcCtLGWW433M2YPMDhFpU2x6eE0vdpJldbQSAeN0kGT5v6/jhaqpIbr5D5i1ihPPfEk37ghzAfeH+TTv1jLB95fxeCghcsprFzpxOs1eO75OJ//r/K1E2fDI9+J8O53Bti+3cP/+fU6PvzBINGYTXW1QUe7k2PH0zz8cIS77/Lj8wn19Sajl6ScTCHd3Vn+5m+HcbuEt98X4E//uJGzZzNEYzbLWhy0tDjo67P43D+N8Mh3om8aESXVXPmk7JsutHcpx3aJNwcjenDeOZvjdOsTdOsTFepRzgjs05cY0r34aMEtdTgJYOACBJsUacKkdIgEvSUXXL36HL363KzajHCaI/bnFtx3mxQ9+jQ9+vQ8vq1E6eSU/SUC0jFh1Oc22JOkGCKm50nNKm9Z8Mka6sx78iHEk5sOtsaJ6kFi9gnS2otNEsGJU2rwyhqqjC04JefpdlKTz4Ot/DvNIk5UD+OhYyL82hQfXmM1MesI9hw8UCYBvLIKkcm1lU2CqB4uerzgpNrYQY1xOw6ZNDYVxdIoUd1P3D5NmgFsjQMGDgnglnaq5Co8shJjXDVYBD8bqDOj9Fvfxioh7GmKv2SNWEtHsGYh8nMpsTRGVodwSGjaZ4IrL6J16Uhks/zjvoM4xOD+1SupzocQj6bShFOFjp5YOsPnDx1lTU2IdTWhXJ/zxuzFoa1KziP85SPH6YvPzXiLaQ9x6cdPM82yA5+0YGMxNiUqJEOMCF3UsZE6NuCWagRhRI8XpHvYZAnrObKaxMRFo2xjUCcdQVMx8VAj63BLNVlNFdTRnT+a/7dFr75Og26hVjbQyFYG5SA9+moF2oBX+7v40MqraTAdrKyq4RevuolHz9dzJpJ7r7X6qrileQU76ltJWBnStkWte/6VMcY5GR7i8Gg/66rrWROsA3IG78HhPs5FRxd8/oVSYcNWaGUNG+UGnLg4p0d4xv4aw/SQIIY1ZQfNR9WUUORCRsnVOzVxEJRaRI2iEzKnBlxX9BzjKsomDqqkBkONosamgUGwxDlmS1RHsMUChFqaceEpG0LtzOfj2tgT10QwMDERDCwyZEjRzSm69RQOXFRpDc2sYIfxDjpYTwNttMsGBjVn2Jo4MDBQlCwZwgwRZohTug8fVVRpDetlBzfxHpziYr1cz77+Z/mjPxni9TeS3P+uABs3ulmz2kksruzaneTJJ2M89kSMkycnX3SqEI8r4bBVshxOJqNEozax2OS+zfHjaX79//TxoQ8GufVWH81NJqGMyfmuDH/zrWEeejiKacKKFU5C1SYbNrg5eSqX1xmN2oTDpUNi02klGrGJx3XC0Mx9Twl7LbIlFIJTaZtoxCaRKJwX+/en+M3fHuCVVxO86x0BVq500tho0t9v8dTTYR75ToTnX4iTmhKenbVy/cxmSns7k0klErFJJvVNYxBffpYu1BJLLJQssVypHz15ubtySbFIMKbHGOPYvM/hIESNcTtOqWeqUZvVUQbtR4naB7AurvygF4jrceJ6hFrjHnyyNue9XaRQ5JxH9QxZHcEpk+sZv6xnmKfnZNh6pAOXNBSE+aa0h5QWV5Z1Syu1xl0TecOQE8VKM8ig9V1ienRanda0QlxPE+MQQeN6aoxbckJQIogYBNhMUroY0ZegSI6w4EZKOCQsoth6+RRZi6GkSxrpgjljqOxi0B2N8Ze79vBabx/vX7OKa5oaGYgnGE0VzhUb2N3fz1++sZuf37aFjbW1OAy5yCsPtm3THYvzV7v28sL57lnn144Tp5eY9lIlHTTKNgyc2KQJT0nDsEgypqeplQ3UyHoMnGQ1yRhnptWXjXCeUU5SxyYaZAtNei397C2oJ27goE420SLXIxgkGWJwgZuTF5NkmC59Dh+NuAnRLncS0cnw6oVwcKSPJy6c5MMrr8YhBlfXNLE6WMtoOgkKVS43foeL4VSczx/fzTvb11fEsE3ZFi/2dnLPstXUuHObMiOpBM/2np7zfV8MKmrYGgitshZXfidttz5FF8ULEnupoi6vWnzxy75HT5OVNE7crOAqTrC7aFkfL36WFRGOGj9HWpL4qGIFV3GU1/K5toW48dEqa+Y81qkMcIE4EfxU0yEbCGo9Sc4VPbaGJt5l/BQmJuf0KC/pg2RI0c46tss9BKjmdX2M4+ya+E6WNCP0McoAXg3QKO24xINfg/nrEGCHvIN21jFKP4/pf02UGlJsYowRY4y4RlgpV9POeoLUImrS3Z3lS18e48GHIrjduXI3tq2k00osqqTShZN0eNjiYz9wAadTGBmxihpx3/p2hKefiWNlc4Yc5LyFr72e5OChFH6fgcMpOUn+jBKL2SQSimnCRz9+AdMUxsZyP2ZdXRne/Z4uTFMYHLSKGoT/3+fH+Po3IqRSOmFsnjiZ5p3vPodpSkHu8FT++Z9H+dKXwySTdkHYsyp0dmb4138d5StfCeN0gWHkFJITiVx/Lx73rjeSvP0dXYhA/0BxcYA/+pNBPvs3w8RjNun05X/4l1hiiSWWKIeBX9bjl3UF65SsjjFgP0TE3ldSDMYmTUyPk7FGaDI/jF/WL2pPU9pNQjtxUDthdLioxyvLicxQbmocwYlPVheEzCpKRPcVDe0VHNQad+KgZvJ4tUlxgQHrYWJ6nNIh6DZp+hmyHwcsao27EDzkVoReqs0bSFpdJHS6B01wICWWrzbJKygMOYdioVoi5U2MBYWnC1DlcuEwhHgmW7TGbCkGE0kePnWGZ7susDpUTZXLSV9sulMmbdk8cfY8x0fG+NGrNnDzsmYCThdOwyBr20QzGY4Mj/Cfh46wt3+QzDxymbIkGeU0jWzDLbn5NKInSE2pimKRJsxZLE1OqLSH9TxR7eHiTfAEQ5yzn8Zj1OKnifXGRwhqB/26jywJTFzUygba5S7cUkNao5zRR0nOOe2jPDkR3H1Us4J2uZtqVtEud3BSHyQzq1KjpUlaWf7l6OuMpZPc1bKKJm8Av9NFkzdA1rYZS6fYO9TDf58+wLGxAe5rW1uhUcGrA110xcYmDNtT4SH2DV2aPPGZqLjHdmpYb07qe/oC3oWHbXInQeqBnNd06o/GML2c5TBr2M5a2c5RfY1T7Cs4h4HJRrlxwji+mFEG6NSDbJKbWC1bWa6bOMbr086xQXbQQNv8hpsnSYwTupsGaaNelrFZbuMF/Sbpi5QwDUw2y22s4CpEhAt6ciJv18BklWzGJ0FG7H7O6dGihrgDJ4JBWlPEJsJthDppYZVsIazD7NPnOc90RUCZcn8iDGPnd0IzGRgZmd2LyLahfwZ15Hhcicen/9irQiymxGLFv29Z089tWdDbW769SMSeMKDHyWZn/l44Yk8IZBUjlVZSw7P7kUillZ7e8mp3o6M2o6NLyatLLLHEEm8GDNxUG9cXqO/ammTUfpmIfXAWCqeaN94ewy3NBSV5Ko1FhLh9Er+5cUp+rEnAuJqItXdW53BSi1dWFwg/ZXWUuH2SYms5r6zGJ2sKvHcWEYatp4npsaLfuRglzYj9HC5pIijXALlQVzet+GUjST1fxFA1ypQusctqs1welLnmmM8Wt2nysfVruaq+lgvRGKfHwrx0oZueIgZqMbKqjKRSvNFXXmQsa9ucGh3j915+jdaAn5XVQQJOJ9FMhnPhCOcjUbIL9NaN6HEyEptQYB/TUxd5YiGuA8Skj2pW5DUIzpHIR3kWYjPAPsQ2WWW8m6B0sErup0PvIUMcB14c4kWxieh5uvRp+vQNFiNKLEuCc/oMNbKWICtpkRsZ1dP08tqC5+pAMsbnDu/kwbNH2F63jI5ANW7TQTST4sTYEG8MXiCcSeF3OHn0/HEODPfSl4iStCafKVU4PjbIl07uxUY5MlrsehYSy2Q4MtrPltpmVJUnuk8Rz14ZG0oVNWzHy/PkJoawzbiDIbubXjoBxcCggTauklvYJndOvAxzkueTXUkS5YC+SBMr8FPNbcYHwIazHCZLBjc+Nsr1XCtvw5TiIRwpEhzUl2jT9VQR4lbjAWzb4gwHyZLGhZcNch3XyzsnPMzzxcbiiO5kvV5HnSxjq9xBhiR79TnCDAI5D/UmuZHtchciwrD2cFx3TXhWuznNIBdYrtVskB2M0s9efYZ4XtnPxMFKruYquQW3eOjTLrr1VH6sMc7oIdawDT9BbjUe4EX723RzasJ49RHkGrmHBloZrwFcSuV5iSWuHC5tjq2DAD4a8UgDLkI4JYCJK18WxMYmi6UJUoySZoS49pFkiMVatCwWJh58LMMr9XiowyF+jLwInk0GixRpHSPJYD4XcZQrLSw8d69a8EkTbqnBgQ+DfJ1M0mQ1TpJB4tpDnF7sWYgEXjkILoL4ZBke6nARzN8jZ34uZrHIkNUYacbyqszdM9bLvRJxEsQnLXhpwE0tprjzcxEsMlgkSOkICe0nTg+ZS6h265YWXFKoA5LSPqL2/jnVHU3qeSK6jxq5jcV8p+Vq5o5OGrYCHtpxUE2WmbQyBJc04pZCZ0FcT5Ates0NArKpUGRKbRLaSVQPMZf3hUWCsL0bv2zAFF++NwZ+2cAorxSp82uXOf/ihXzPl/LhxvaCSsA4TYNbWlu4q6MNVaU7FuNCJFrUsHUYQp0nZzQqSjidJjnHsge2Kl2RKF2RmUXc5kqMHpKM4KEOUMKcLQgdhlxob1z7qZYVWJokQlfJcmqKTT+7SdtjNMo11MhafDThluqc91fPMqxH6NPdRduqJHH6OK8vsUHacUkV7cadjNjHy3qIJ8p3QdmawDZKV2yMrljpZzyWzfCfJ/aU/P7uoW52D3UX/bwYDsOgIxACoD8ZY+9QD1m9MtZBFTZslbMc5rQeZDkbWc4mPmR8mjEGSWkCrwQIUosHP6P0c84+xnrjulwtKkKM5XddbGyO6y78hLhR3sUy1vBe45MM00dCo1RJLTU0IgijOkCNNBbpi81pDvCyPsiN8m6aWMH9xk8zQh9xIlRRQ4hGDExGtZ8amS5iNRd66eQZ+7+51Xg/DbRxk7yHTXIzYzqATZZqqaeaBlx4GNQLvKQP0s2pie+nSfCS/SDVRj3V1HOLPMDVcithBshqloCECNGIjyrGdIhX9REG6Jq4Xif0DZpoZ4vcwSq20GQsZ5QBYjqGU1wEqaOaRmyU4/ZODugLJWv7LrHElcPiGlMmXtzUEpRV1Mom/NKGgRsT14QRkSvRIOTecIqqhZKdMABTjDCmxxmxj+ZrlkYXzWPQYbybBrmWYmVDMhrhpP1l4kzPhcuVna8iIO3UylaCsgonVSXGaaNqY0s2ZyCSIKXDDOkBRvQQKYYXpBo5XwwcOAlSJauol60TtVVz98uR9zLl1OlVFRULm3TOSCfMqB5jUHcR1958/68cQz2nseDDKw2E2EiNbMAttZh4MHEiE/dovMq3omrnxzh5n5I6wJieYFgPkWIov+Cr/DgdBFhtfJSAtBf9PKKn6bQfJF3EmDJw4qSKkKynVrbgl9b8fXRh4gKMKWVRbGy1sCWTH2OSmJ5nSPcQ1jOkGV3UxahfNmBM0QKxNUtCT5GaY2kWmyRR+wgB2YxTamb+wjxJ009Cz+KiKZ/TKzioxi8bGNOdZb9r4MoblpPjtTROzD6KXcRwcFGPR9pginfXJk3Y3jOrWrSFKCm9QELPEphS79UjbbikblqdXyWLarZoSSEDT8n828uF4MKYkoM8lfHfk/niEIOWgD/XTt4QimSKPxMrgkH+7e13AxBNZ/i7Pft5rLN42tzlwCbDfvtfMPEASoIhLn5/pYlwVL/KKethFKsgVLkYis0IJwjrOZzqL9iotkiTIYpVYpMqRZgj+kWOW18v+57JEueEfoMzVq5udKaEod2tLzGixwBB84HVpXCIgSdfm9ZGSdmVqX9bKXY0tLI2WIetyou9nWWN6ktNxVWRR+nnSftL7JC30yEbqKKGauqxxSJJnDEGOaqvs0ufpIF2VurVmDholw2c1xMT50mT5HV9lAjDbJe7aKCdZaxGREiRYIR+jupruPFwizxQtC8ZUuzSJwkzxDVyL0100CKrEM2dY4xBjusbgHCHfGhB47axOMJrjNoDXCv30iprqcqX2hGEDGnihDml+3hDnyiae9zJIR6x/5XtchfNspJq6qlnGUiuJFGMMbo5xR77GU6xt0AMK0aY5/TrRBllnVxHNfW0sBJTHFhYpEkwSBcndS/79DnG8p7ky0FNjcFNt3hxuSZ3rru7s+x6I0mRElxLLFFxHPipkpU0yHXUytW4qCK3oIbSHpW8nIqYkF84KYpHG6iWtbSZbyfMKfrtnYzpcZIMVtzAdVGDn9aiC7oUoxhFvAJOAtTIZlqM26hief6YQvGPQkxEzPxxXpwE8dJESNaT5j4GdQ+DupuwnlpUo2ISwUczdbKVRuN6fLTkctJEitaxzI0tNw4TF04CuKmliuW0yK0M6V769XXG9MQV4cV1U0dI1lEv11Ita/NheDLzXBQDcGDiBvy4COGjhVq5mnbewbAeYEj3MaYnihqYC0Ew8EojASmexpPRcNEcSC9N1Ms1+fvYnDtGKHEfAUxMMfMGrx8Xio9m6mU7SQbo19cYtPcQ4wKVNuAFJ25pKxiHTZK4nmQ+ERrpvADTYhq2YBOx91FlbsPMh3MaePAZ64hY+8oanCZV+I2NTJ1zST1PUs9RNKVMGnOKz1OOt4mVrXVbjixjpLQbPxsmziniwCPLieupgj4oqXx4srvIOIKY4iN75exbYYgfp9QW/UxJF904mP25hSrXFAVrhXSJPFu3abKqOhcOH06lCTgvvWjVTCRmXJsqKUZmqWg+iUWqpAFbuiVrFv3JHZlkBGbok0Vq1qJRfqeLZb6cjk7WthlJXvrN5GIYCG2BIB9ZuZmQy8tAMsbzvZ2Mpa+M/sGi1LGFPjp5Ur9Ii66iVnIqwRZZYozRr10M05sLoyLNU/ol3PgYLFLrz8bisL7KBT3JMllFFbUYGMQI58/TTRMrSdkJUiSKKhHbWBzTN+jRM7TKGqo0d444Efq1iyEu0EA7lp0hQ5rEFHVDiyzHdTdRexQLq+Cz4ig9nOZx/S+adAW10oQHP4JBijhjOkgPp0uex8aik4P0aSdNupyQNOIhtxOXIs6o9tNPF7ESi5QkMV7RRziuu2mgFb9U48BFlgyJ/HgHuTARnny5WLXGyd/9UyN1dZOL84e+HeVnP9FHLHoF/Rot8X1HLjpkFY3GDdTJVtxSU2ZRPZvzTRYENnFRw0aCxkrGOEWf/QpDumfOP6aVQwjQQYtxGw1yHQ7xz2usk2M0cVNDq9xFjW6i136RXn2RzCzqis4XAze1chXL5E6qZd1E/dW5Ml5KxEmAJrmFal1Pj/0cPfoC2QUKeMwXAzchWU+z3EKNbJoQQ5kvU+9Tbpw3UaubGdYD9NovMsaJy5Z7KJiEZAOtxj3UyKZZ14+dfh7JG8IOfLSwnPsJGRvp1mcY1gMVjSRwEMyVCCpQf82QKlMPsxxZImQZRdEFvXNmIqldZHQAUzoAEDFw04JLmklqZ8nveY3lOJjMAbY1S1LPkmao6PEOCWFS6IXM6PA8vLU5lGzu+mgakUmDNRcKnotSGMfSODaJorVsc/1avFzmuSM4pQ6zRH61TRpbF/YOcspkBI/TkInyPUu8ufA7XFxV04jP4WRNsI7rGloBSFlZzsZGL1u/mr0Bbmlajssw8TtcXNuwjOvq2xCBXYMX2DNUXDH9crEohi3kjKwzHOCMHih5TJghdumTM5xJGWOAMS2ezHyeY5zXmaX8wwwR1uIv6PGyOhdjY804hmKkSdLFUbr06Jy+N06CKJ0cAj005+/aWAzQlQtTXrIRl3jTU7kFoIGbFrmNZcYdeGiYt5E0E6Z4qGETfqOVoK7ivP14Pg/30j2QgoMauYrlxv0EaK/wWAWvNNFhvAuvNtJlP0aCvgqeP4eLalqNe2iUG3ETmhKeujAEwUM9Hca78GgD5+3HubQvS8FNHe3G26iTbbipqdjYLsYpARq5gYC5nF59iX77lbLhb4uBAx+NchOtxl14aaxo/qOISbWsxasN+HUZ5+0nK7ZR4ZDgtFqpSpasjs7rfEqGrI6hahWIUVUamwQRPYSb9gkD2kUjHunIe1+LbW4IAbl6Qp1XUSwieVXjYhvhJg6qpo1DsfHKinlHcpgE0IvaczLd02lrJFcTt8jPg4gbt7GchHUUvQIiMgQ3HllfUvlYNbGguruKEs9OhrpVuVxc29jInv4BsvbSIvDNRKs/yE+v38GKqhoCDhdVLjequfzZPXPIf600VU43725fz1U1TTgMA7eRm8vnYmP89+kDDKXmVrN4sVm8t+sSSyyxxIKpxA+z4KWJNuNeGmQHjny9xMVEEFxSTQu34TNb6LIfZVSPTlu0LU7bDuplGyuND+KR+kXxDgmCKV6auBmH4eO0/XWSFUxv8NDASuMD1MlWDHFWfAwigomXZm7GbYTo0Re4FEJlgkmADlYa76da1uY3HBZ5LoqBjxZW8B6qjOWctR8hzqVZJDnw02rcTZu8DVO8izYXXRKijbejhk2X/VhFQswNvNNC+21SC3qGLRJAlsVceilZ4nocS2/BIblQRhEnPllDhL1FjSgXTbiljYm5qJDWvqKldiCXJ20wPQLEK6tZZs6/ykSujE/hNc/Vxy1sJ8sIWUZx0TGtD4LgNa4iYr1C9jKmXI3jlEa8RvFST+MbCFmdf4mZrK2cj0RZUZ271z6Hg4+sX0M0k+aNvgFimcxEbdEG32RUiAjUeNwsy+fnVhrLVvrj8SX/yhyocXlZXhWi0eNHgXA6SXc8wj8e2clw6vLVZg5nkgwkYzgNA1MMIpk0PYkw/3r0jctqcJdiybBdYoklvo8R/LSyyvwgIdmEsYB6gXNvWRBxUsNG3EYNp+1vMKTFVQkr16aDOtnMSuMDi2bUTrYliDiol2tJMsgZ+1sVMdw9NLLSeIB62b5oXnWYvD91sgWH+ovmJ1e2PZMa2cQK4wEC0l5Rz+XMbQumeGhgB6bh4Yz9jXxe6uJh4KTR2EGb3LfgMOuZyI3PRSt3E5deBipQtiOXW1v4vrB1YWkFNulLEg6e1gHieoqgbAdy18cnq3BSU9Sw9RvrcVA9RYU1S9Q+XMbjaWLI9PzW3PNa2WdW8iUOp75bbBJktA80C0UqYzhpwGdcTdh+tqJ9mSuCkyrjxqIh0wCoRUYHFpRjm7IsdvX3c2vbslybIqypCfH7t9xIVyRKXyxO2rZQhcCUXFyvw8FH1q/ljrbWebddjuFkkv/7wisF3uQlynMhNsZ/ndhDrduHovTGI7wxeIHOyOhl7ddwKsHXzxzkVGQYj+GgLxFl19AFTkdGyqo1Xy6WDNslllji+xY3taww3keNbCoZClYMS9PE6SGh/WSIYpNGMHDgw0MdPmnFVULlshg+aWa58R4yVoQwJ+czlFkRkFaajdvwSENZo1axyWiUFENkNIaNhYkTl1TjoR6zyKK1FILQINcxxD7GODHzF8rgJEi7cV/eUzu7nyfFJqlDxLWbFCNYpMipwfrx0kRA2gqUXouNICirF9TvmRGqZQ0rjffjl7ZZG7WKktUYcXpI6hAZoihZBAdOqvDRiFeaZ204igg1bMI20pyxv01ijuq+s0eolatZJnfNcO1zAi0pHSXFMFnNqTibeHBLLW6pmVM+rgM/LXIbUe1a8Nhy9+jiZ2ihxvKlKV9mESWhpwnopgkD1CFVeGU5Se1iajiyiR+vrCgwVG0S+TDk4uS0uS9dKbacim1heHPK7sQ2kphFN6QEv3EtCfswmXnmRFcCr2zAa2yEEqkGNmlSZfKeZ0Pasni5u5ePrItNqCNDrhzLyuogK/Oe3ItxGAYbamvYULs4YmY90RgO48oqu3Slcz4e5gsn917ubkwjY9u8PniB1wcXdzO0UiwZtktccg4dSHPfnecxp9gZkYhNPHbl7fwscbmZ/+LJSRUrjPdROyV3rBSqOf3DGBcYsvcxokdIE857WCwUO7+QMzBw4sBHlXRQL9cSlNW4JDijsRKgjVXmBzltfYMwhSqflcCBnzbjvnweY+F1y40vSZIhRvQQI3qIhA5gk5niCcmZ7g78BGU19bKdKlk+K9EpNzW0GLcRtc/nwy3njoGTJrmJJrlpRsNa1SZDhDE9Sb/uJKrnsEjlx5O7V0JO2dlFNdWyLq/EuwxHEUNrsRfpflpZaXwIv7TP2FZubFGinGXAfoMxPYVFYuJejYsPCY586ZwA1bKOBrkub8SXD/k1xEEdW8Gg4iHk4/ilDa805vKHp81FmywJYnqBId1HWE+SZmzi3kFuJgoO3IQIyXrqjevw0YQhrrJjEzEIkpu75/WJBZVRyX23MAJBZGGiPEa+1MjiY5OwT5GSPjwTc04IGJsZs14rEHhyS+uUY3LE9BjZMvU1IbfpcjFZDc/7+S9FVkeLermTeoqMDmNcJPAFuQ0cF81Um/cyYn0Xi9GK9mlmBI+sodq8F5NgyTlrESFpL2yjU4G9/QP8y4FD/MyWq2n0eTEWOdVmiSWuZJYM2yUuOcmkcurkUg3dJWbD/Iw/Ew+txj3UyzUzCrXYWMTpptt+jn7dOePCzCJBhjAJ7WVAd1HDRpYZd+dKtZTxnIkYBHUNy413c8L+UsUNCgMHXpqnLfIUmwhn6bNfZlB3z1j6JcUwMe2iT1+mQXbQZtyLX1rLG+5iEGQd1bKG4TmK7Y0TZA1txr2YMxgPtlqMcpQL9hOM6rEZhWrSjBHVc/Rbr9Fi3EYzty56mPZUnARZbryXqiL5gBdja4YRPUK3Ps2oHp8hVzQXFptmlJiep19fpV6upcm4iSCrynq8DXFSz7UkjUE67YexK6zc7cyHXhYqCiu2phnVo/TpToZ1/4wqximGCOspeq2XaZHbaTJumvHeGeKi3riGQWv3gkTNxjcTpmLiRXDMO+Q+VxP30qRDJOkhqZ14tHWi1qxbWnFLy0TurODAKytxUj/xPVvTRO1DZeeEYqE6fW4O2Y8zar+8oA2F2aKkidt7cZsdxQ8QE5+xDSXDqPU4VoVLXpXDI6upMd+DS9rK6jkk7ENYFRA7S2Qtvnj4GEOJJD+4cR2b6moJOJ2LriWxxBJXIkuG7RJLLPF9Ri60tFFuKOqdm4qtGYb1EOftxwlzcs75b4rFMAeJ2300G7eyjLtwlPGYiQgh2UCjXk+XPl7RBWCxRYxNhmH7IF32o3kv8eyxSdOvr5Kyh1lhvJegrC5p3AqCmxBVrGSEI3Mel4GLZcYduKimnJfexmJQd3PO/g4xzs+pjQxhzttPEJc+Oox3XpI8V8GkQa4lJOuL1h6eSlYT9OurnLefnJdBliVOr75IxOqkw3gXDVxbVm1ZRGjkBkY5zjD759xeOYrNRUtT9OizdNvPznlTJ80oXfoYcbuHVcYHcV9UP7Wg7XxevU+aSWg/890cszSay6md0kwuBLya9DzCWwUHplTNOA8qh0VMj1HFNTjyGw0GLnyyfsKwNfHjkzUF8ySlPaS1h3LXTcliFSmvaFI87HWxSOgRqrgVJ3XTPhvPofcb16HYjFlPXQLPrYlH1hIy347baC97pKUx4vZhiqtOz52UZfHgydMcGRpma2M9zX4fIbcbt2kyXvG7xuPmXatWALkQ5l19/ZweXRyV9LF0umQ93SWWWEyWDNslllji+wonAZbJnXikvuxxlqYZ1F102g8uuBxPkgG67EexJEGH8e6ynlsDJ83GrQxbB4lybt5tlmPcO9arL+fLDc3PO6xYjOoxztjfYp3xI3hpKukFMMRBlSzHpUFSM4QxXkyNbMzluZbxMNiaYUB3cdZ+mMQ88+Zs0gzpHjL2GGuMH8jnuy6eVyNAO03GzTjEV/IYVSVDlG77abr1WTJEFtCiEqOLM/a3sI0MjezAKCKuM46LapYZdxK1z87oyZ9/j5SMRjlvP06PPj/vcjw2KQZ1Nw7by2rjo2XD1U1xEZQ1jOjheZeeyTCCRRRVnZjzBi7c0kJa5z7/HARxFgnNXkziepIMwxOGreDEJ6sYwYdNHKfU4ZEVE8er2sT1ZMnatRPHkSVLGFszBfPLLU35fNhLIxiU1WGi9muEjHuREvPcEBcB43ocUkvYeoGUdqKkqGQqiODApIYq83p8xjYcRUoUTUXVJm4fIKOVrf+pwLGRUY6NjOIQwe0wMSUXhg6wsbZmwrBNWRYPn+rkoVPFla8X3BdVkt/Hhq1g4MZXRJBSyZImXcGa2kvMjUti2DqdUFtnUldnEggYOF25Hd1sVknElZERi4EBi0T8+yPHUgRCIYOGRpNgtYHbnXupZDIQCdsMDlgMD1tU+pl3uaC+3qS2zsTnN3C5AIRMJnedh4ctBvotUqnFuc519QZtbU4CVYLaEIna9PdZDA1aLKYw3uUeN+TmeH1Drg+BgIHTKaCQTNmEx2wGBizGRm3sCgpiutxCQ4NJTY2Bz2/gdJIr05CBeNxmeCh37dMVKuXn9uTbqzXw+fJjBDJpJRa3GR60GKxge/OlWtZQI1fNKJ40rAc5Y3+TFCMVadciQbc+h2E7aTPKK8G6qaXFuJ2T9lcXZxGoNsN6gLP2w2QWXLfUZkxP0Gu/yArjgbxabHH80oqLuRm2TqpokB24qC55z1RtRvUYZ+1HFlwzV7EY05Ocsb/JOuNHcUtoQecrhYGLemP7jCHIFil67Gc5r49jVSgkOEk/Z+2HwFAaub6kcSsi+ZzUa+jR5xZFsdfSFN36DN367ILzLzXvsQ/pBhpkR9nrGpRV+bk6P8NWSZPU8/hkLeMlaAQ3XllJRA9QvB5saVzShEua59WX+WKTJGYfxJsP1xURnNTjlQ5iehy/bMSYEvqfZZS4npxV/desjmARwZhixHmkDRP/vEPbHYRwSAjVTL60UgabZMnzKRli1h7c0oGXjSUjFAxx4mUDbkc7CfsYMXsvGe3LbVzM+5kzMKnCISE8sg6/sR2n1IM4ZvjtUTLaTdR+HbuI17tSZFXJZgp/W6KZyWdBFRLZLOHL/YP9JiVEE/fwE9SzvODvNhZHeYnn+eJl6tkSi2rYutzCNde4uekWD1u2uVm/wUVzi4NAwMAwIBFXhoYsTp/OsHd3kpdfTPL6ziRjYzP/YHi9wnvfH6C5uXC3JB5Tnn4qPqccTp9fuOtuH2vWFv74x2LKt78ZZXDAKnvssaMZnnkqTiqlBALCnXf7eNvbfWze6qajw0EwaIAIsZjNhfNZDh9M8/prSZ59OtfPhRo7Xp+w43oP19/oYfs1btauc9HYaOIPGIjkxjE0aHHieJo9u5K8+nKS119LEpuDWFMwaHDXPV5WrJwc957dKV55KYEqXLvDww/9SJDb7vDSsszEsqCnO8v+fSlefTnJo9+NcbYz95JtbjZ53wcCeDyTL/+TJzI8/miMzBzWIJdi3MXu98H9aV54Pk46ndvE2LzFzd33+rju+lwfWlpMfD4DVRgdszh3NsuRQ2lefTnBM08nuHB+YYZMICDccJOXa3e4ueYaD6vWOGlsyrVp20osqgwOWpw4lmb3rhQvv5Rg354UicT8DPuqoMGO6z3ccJOHbdvdrFnrpL4+t4kAEIvZDPRbHD+aa+/VVxK88XqKVPLSb1QJJo1y44ylW2J6gS77uxUzasexSNCjz+PRehq5oWSeoyEOQmygSpYT1rmFCM+GNGOc1ycqYNSOowzqHpZxJx5Ke8JdEsIh/jk5QwLSQfVF4ZAXkybMefvxCqr4KqN6jG59lg7eOScV6NnipoZ6uW7G0NMRPcQFfbpiRu04SQbpsh/FazQRZHUJT7vgFD91spVhPVDxvG9Vm4ieocd+oWKiQhliDOpuavXqsp5wDw0YOBfUblyPEeLmifeJISZeWYmLBtJz2GARXPhkDU5ZHAXa0ihRPUKN3oWZ32hzUI1HlpPQc/hl/YQRpigp7SOpZ2d15pT2k9FhnDJp2JoE8Ml6xvSVOfdUcFFj3EG1cQMWMSyNYBEjah9kTF+j1EslywAR6wWcjiYclApRl3zt6ir85rX4jM2k9Txp7SWrgygZHJS5N+LAwI+BF1OqMCWIk0ZcRhtuaceU6lmnNdiaIGLvJDXL67zE4uLBT5AGRughM4d3sGDgFj++i8LvLbI4tXwK1BKLy6IZtstaTX7iE9W8691+Vq1x4vFMf+irgkJV0GDFSie33+Hl/R/M8srLCT73t6McOpimXHkk21bWrnXyqU+HcE85dzJh0/5PDj7zpyOEwzNbjGLAtdd5+JO/qKdj+eRiWFX52lejfPsb0YLjAwGDj368ive+f7Iu2de/FuHVVxI0t5j85E9X8/4PBmhrcyBG4QvW5TKpqTG56mo377zfz/s+EOC//r8w3/5mlPQ8vIkisGKlk098spr73u6jY7kTl3v6S726WqiuNli12sld9/g4dzbD00/G+efPjXH6VKbsdR4nFDL4wR8Jct87JuXkP/d3o+zdk2LHDg+/8Tu1bN3uxuGYbH/1Gher17i49z4/K1c5+c3/PYhlQWu7g1//jVrq6iYXfA99O8qzz8TJZGbuzKUcd7H7/fl/H+O115J4PPC+9/v54R8PsnmLG693+hxvaHDQ0ODg2us8vOt+P6+8nOBf/nGMl15MkJ2jI0EENm9185OfCHL7nT5a2xy4XBePW/B4oK7eZN16F/e+3ceZUwG+83CMf/vnMXp7Zx8mIAJXXe3iEz8b4rbbvbR3OCa8tFMJhUxCIZO163LtdZ6p4jsPR/nXfxqjp/vShiIFaKNKlpcVU85onF77ZaJzzNGcLWnG6LGfp8pchU+nizmN46aWGjYSobMi9V/HUZRhPUhMKzu+DBHCeqZsiPe4qnLuBsziWcZBFStwl1nwK8qIHmSswmWSbNIM2G8QMtYTYkPFhVaqZQ1eGsoek9JRuu1nyRAte9x8idNDjz6PX9pwUHqxFZSV+KWdpC4sJP9ibHLh/umKbiApce0lTi9BVpU8aly9fCGbO0m9QFp7cMja/F8El7QQMLYwYj87rQRNKdzSTNC4ZtFzuouR0WES2olfNiAIhjhxSws+WVtglKpmSOgprFnOxSzDJPUCXl05sXmTq9u6lai1f86iSG5pJmBsxCGBXOi0NKGqxOXkjFMyoSeJWC8RMt+BzLBJlcu9deOR1XhYjaqFTap8JIqxDbcsx8CNIV4M/Jj4QYw5hZar2iT0CDF7N5XKrZ0Lw8kkXzx8DIBkNsvpscXJr30zIAiNrGArb8ciw6t8c06G7RJXLhU3bJ1OuP1OL7/4yzVcf6MHj0dmtWBwOISVq5y0tTvYus3Nn/7hME8+Hi/pZUql4D/+LcyWbW7uvc+HkTciPV6DH/7R4ISXcCZvaGurg//1v2to75i8FLat7N6V4h/+ZpShoZlfPiKwfoOLX/m1Gm6/0zvjmEWgqsrg5ls8rF3rZMMGJ//6z3MzAjwe4Z63efmlX6lh6zYPbs/sXq4ul7BmrYv2Dgfbr/Hw538yzPPPJuYVpisCmza5+J0/qOPqzS5Ms3gfAgGhpzs7K0NyJq6EcQO0tOQ2bj7ysSpCNcbE/CtHbZ3JO97lZ8NGN5/9ixG+9tUI6fTs2g8GDT70kQCf+GQ1a9a5ihqYFyMCHo/BxqvcLF/hZMs2N7/320McO5KeMQze7xfe8S4/v/xrNaxf78I5zYAujtttsH6Di47lIbZf4+GznxnhlZcSc/LEXzSKOR0bkk04qSoT0qqE9RSDuntR88AinGFQd9Em92FSXOXXECdBYy0e67V554wWw9Ikg7oHaxbhhHM6L2miepZGdpQ9zokfwZiVse4kMGM5JkuT9NmvzKAQPD8S9DGouwhIB078M39h1gh1spVy81fVYkB3EaGTSpd+msqw7mdMr833pzim+KiVTYzqkRmViudCilGGtLLCVJATk0poP0EpbdgKBk78C/IT2yQYtV/FIysmwrkNcVNj3EpWR4jovhmNWyd11BvvwCHl8y4Xi5zX81BeJCo3Bo+0YRjuvErz+HFRovbBWZ9XyRLR/VSxFYdWIyKIGHhZSci4jRH72YKyQuUw8VMtN+GiMFQ7yxhx+wQzPx8WUXsnBl6C5u0YM4gGTkXExKS05x/AJc0LDiNXtUjqCUazjy1qCHI5+uIJ/njnGxP//f2cA1sKA5MQTaznZjZwC0EaOMOey92tJSpIRQ1bw4C3v9PPH/1ZPctXFIYCqirRiHL2bIbREZtsVglUGbQsM2lqckx4+pxO4aqr3fzpZ+r5yz8f4atfihAvkXvb053ls58ZYeUqJ2vXTS4ea2pNfvFXQhzYn6LrXOnFq98vfPLnQ9x4k2fCEFWFc2ez/PVnRjh4IDUrY6yx0cFv/k4tt985+XJMJW1On85w9kyWcNjG7RGam002bHIRDBqICIYhNDU7+PlfClFTZ/IHvzvE8NDMXmaXCz700QD/97dqaW2bfp3HRm26urKMjljYds6IXtbqoKHRnDA+3W6DHTd4+PO/auBP/2iYb309MufcSL/f4Od+McTWbeV3SAcHLJ56Ir7gkOsrZdyBgMEv/FINP/gjVRPnVYVkMheSG43amKZQU2tQV2cWGPymKaxe4+Q3freWI4dT7Hpj5h1Cv1/46Z+t5lO/HKK6utAAsG1lZDg37nDYwrZy3vWO5c4Cg9vnN7jnbT7cbuG3/s8gB/aXHrTPJ/z4J6r51C+FaGoufEWMt3f+fJax0dyPYlXQoK3dQV2dOdGe12tw1z0+lrU6+N3fHOTJx+PzzLOe/YLfSRVBWVW2XIxFkiHdS2oGcZSFotj02a/SZN6IWSJ0VxACtOOdUG+tDFHOkdA+Km0sKVkSDOTrxJb2PJm4me2GhJsaqowVZY8Z1WPEKxaCfDHKkO6jmdtw4KuYsI+HOgLSUU4LiyRDDOu+itf9vJgMMfr0FUK6seSzIQgh2YgDX0UN21E9tije6AxxUoxM1PQtRq6S8UJDzJWYHiWqB6mSrfn6uoJTamg0H8CwvUTsfVhFvMKCE6+spNa4uyDk99Jjk6STlPbglVyurVPqcUhtwYZSQjvnrPac0JPE7KNUGzdM/M0ULzXGbYDNiP0C9gzz28BNtXEj1caOgnQE1Sxh+zXSswyPt0kQtp9DRQkaN2NI4DJe80Jy3vDjjGQfIcvAZeuHrVqQZ/tWw0c1q7iWbdxHgyyfnB/fH/I+S+SpqGF79WYXv/LrNdOM2lRKeemFBA99O8qRQ2mGhiyyWaUqaNDe7uCmW7x8+KNVNLdMdqe1zcmnPl3DubNZnn6yuFGkCvv2pPjif4b55V+rIRSafElv2erm4z9YxWc/M1LUW2QYcPfbfDzwAT9u9+TLNB63+eqXIzzz9OwNsa3b3fh8ky/QgQGLL35+jCcei3PyZIbREQuv16C1zcEtt3n58Z+qZuMm18Six+02+MjHqti3J8Xn/33m0JAbb855LC827pJJmycei/Pdh2OcPJFmeNjGspTqkEFHh5M77/bxwY8ECq7TylVOfvXXazh9Ms3rr80tDGPHDW7aOyb7kE4rJ0+kGei38PsNVq1xUltr8tKLSXp6Fr4zeOWM20N9w6TBGgnbPPlEjJdeSHLubIZI2MYwob7BwY03eXj/BwMFcxtg2TIHH/2BKnbvmnnz5N77fHzik9XTjNpoxOaRh6I8+Xic06dzG0a2rdTU5sKQP/ChAPfe55vop2kKN93i5Sd/uprf+c0hwiVy2e++18cv/OJ0ozYatfnuIzEe+26MzjMZRkZsVJXqkMnq1U7uvc/He94XIFA1+Tyt3+DiV369lrOdWY4cXlyRCi/1eKSOckZVhigjenhR+zFOimHCeqps6K5TqvDTwgiHK+ZBjmsv6QUp65bGIoGl6bJllAycCDKrtYJfWsvmQys2ET1NpgK1HkuRYoSYdhGgbaLe50IJyHJMPJSai4oS0wtEKxwuXpxcW3G6qWJFyaPc1OKhYc6K1uWI6tlFioywyWoc1WxJNVxgQvRpIVhEGbVfxi3NuKWZ8XtqShUNxrvwyWrieoqUdmNpPBeOLzX4ZDV+YyMuabwsIchTSWsfKbrw0JY3zo2CPilK1D40j5QIZVRfxscaXFM28BxSRa1xFyZ+Ru2XS+Qj54Ssqo0dhIxbCu6joiT1PBF736yErMaxiROxXsDWOCHzXkypmuN4Ko9qlrgeYDT7JJlF26BbYiZMHFzFnVzH/XiuoE2PJSpPxQzbhkaTX/zlGjZvmdwhVVV6ey3+41/G+NpXI3Sdy04zFg/sS/P8cwlefD7Br/6fWrZfM5mnuWKlk1/+1RqOHE6XFNyJx5UvfzHCVZvdvP+DgYkQTa9X+PDHc4bDxYaxSM7w/blfCLGs1TFhYKoqLzyX4N/+aYxYdG7CSpDzZnV1Zfl/vz3E44/GiEYmz5FO24yNpTlxPM3B/Sl+5ddruPNu30R//X6DT3yympdfTHD8WOkdtZZlJp/+XzWsWj35I2DbyvmuLP/8uTG+9fUIPT3WNGNp3540Lzyf4JWXEnzql0Ncvdk9YfCsWefil3+tlp/5yT4is8hLHmfdeheGAZalHDmc5h/+dpQ3Xk+SiCsOBzQ2Obj7Hh979yYZHVmYYXsljXs8FzubVY4fS/NXfz7C888lGBywps3vp5+M8+LzCX7l12vYtt1d4L29+14f7e0OzpWJKli5ysnPfipEQ+PkgtuylGNH03zu70Z59DtxBgcLr23nmSx7d6fY+UqCn/2FED/8Y0F8vtwcdbmED32kikceivHk49PDoVascPDpX60pMMQtS+k8k+FvPzvKdx+JMdB/8b3MtffcM3FeeTnJz32qOj83cmPdfo2bX/ilEL/+KwNzEu6aK26pxz1DmYW4dudL+yw+NllG9DANXF++5qa0Y6qLbAUMAFstkjpQUa9b4fkzWCTK5muKmLPcAReCsrLsEWkNE6N70cuHjOhRGmQHZpmQ6LkQoLWst9DWDBE9u8DSPrMnxShhPU1gqpfiIgSDKulgTI9VpE1bM8TpWxSlZchtsthky2yMCMas52I5lISeYsh6nAbzfhzU5sJuEUzxUyXb8etGLOIo2VweK25MAvncU0XVJk0/golLLs67XpzrU9hCiph9nIBswVHE2EtrH0k9x3wuVlK7GLIeo958Jw5qJksjiY+QcSt+Yz1JvUBCz5LVMcDCJIBH2vAZq3FSj4hrUsRKlQxDDNlPkqR7HmONEbVfwWKEauMenLIMwVHxHPqZULXz4d2vErFeuQQ1dJcoh4GDOtrwXgGbHUssLhUxbB0OeM/7/Nz9Nh+OKWccHrL5qz8f4QufD5Mso5AajShPPBYnErb53T+s47odHkxTEIHt1+Y8r3/1FyMlPagD/RZ/+1cjbNzkmjCsRYTVq5381M9Uc/JEms4zkwujujqTn/65aq6/0VOQG9l5Jstn/mx4mqEwG1ThfFeWP/y9IR55MFYydzKTgVdfSfL7vzNEVZVR0IfVq5187AeC/OkfDRf9vssFH/uBIDtu8GAY4+0qvT0Wf/h7Qzz4rVjZnNHREZtvfTPK8LDFH/xJPRs35YwPEbj5Fg8f+FCAL3w+PGtPtWkKtq3s35fid39ziJdfTBSEm+YMrCSWzYJKG11p4xYZz8NO8nu/OcTOV5MlxxcJ23zvOzFU4U8/U097h3NiI6Wu3uTGmz2cO1c8VM/lgg9+OMDmze6JOaKqnD6V4Xd+Y4hnny4d3quau/5/+9lRgtUGH/xw1YTQVKDK4KM/UMUzT8UL+u12Cz/2U9VcfbVrynmUM6cz/N5vDfHY98qrVg8O2nz5C2GGBq18OkJuMeFwwD33+Xj7u/x86+vROeZaz24xIph4qc8LF5VmTE9yKRaSOWxi2k1WozjL/Jj6ZRkGLqhA3lWWOClGWazYKsXCnsHInK13SjDwS3vZY1IMk9LF34iI6jlsMhUIXc2V+fFKU1kxGovEoufWXtxeTC9gaaqktz13P9oq1qUUo2R18XIJbTIzehgr5SlVsoR1D1hCnXkfLia9sDkD14tJ8fJeOcGg0wzbzxI0rptm2C6W4X8xcT1BRgfzBvfke1WxidlHyM7b8LII627UUurMe3FpI5IXVRJx4qIFF81UyTYm3725QPHp4kvjRu3jRPUg831XKxni9kHSdg8BYwc+YzNOGmdUKK8EqopNjKR9mqi9k+Qsyyct8eYiQ5JuPU78ojQExWKIrsvUqyWAyrz1l7U6eNf9fmprzYIX5sMPRfnKF8sbtePYNrz8UpJ/+JtRRkcmX2Zeb07EZqq4UzEOH0rzL/84Siw6+V3DEO6828sDH6wqKC1z//v8PPCBQIH3bGjQ4nN/N8qBffN7ASUSNv/z1Qjffbi0UTuOKhzYn+bf/3WsQLnZ4zW4/U4va9cX34FevdbFfe/wUVVlTFxny4KvfTXCt74RnZUQkpWFZ55K8O//MlaQuxysNnj3/X6aW+b24o+Ebb7w+TAvPp8oamSl07k2F8KVOO7RUZvP/3uYV14pbdSOY9vwzFNx9u5JYduTbft8OWGnUqxclQuj9gcmH9NMBv7zP8Kzzlm9cD7LV74YmRbxsON6D61thc/UVZtd3H2vD493ami+8p//EebR786uFFM2C999JMaX/mtyo0BEaGw0eee7/NQ3zHVhMbtVtoELl9TMuCtfaaXgmcgSIzFDTpWH+hnLE80WiyTZRQzbVXQW4YrCbDYkTDw4Kb97ntYw6YqVLCpNhkjFSj85qcJ5kfFwMRYp4jp3b9RCSDJUXiFYBI80Vqy9DNFFEfwaR7HRGd8PlfTS2YR1N33W/xC2Xyer4bLt5+qVjjKmO+mzv0FCz5Q47tLkPFpEietJLlbjtTRKXE/Pu/Ys5MYQ1tfptx4kricKIixyBq6BIU4Mcef/cSFiFhi1tmaI26cYsB4ibL/OwjcglSyDjNqPMmR9jbD9PCn7PKqLc70VxdIoCT3MiPUIQ9bXSOjhJaP2+5QIQzzD5/kWf1rwz7f5C/by2OXu3luaBRu244rAO24o3AXu7c3y5S9EiM4x9PDJx+Mc2J9C824dEWHFSic33VJ8N3Qc24bvPRLjoQejWNZkmx6PwQ//WJANG3NeqKs3u/iJT1Tj9U56wFIpmwe/nSvtMx+VXFWl61xuvHMJtXz6ycQ0EZ81a51s2+6eJjpiGLBtu5urtxQaQufOZvjqlyNzUp1VzRkfx49Ntm0YwqbNLrZfM3s1QVXlwoUs3/vOzOrT8+VKHfe5zgyPfTeGznLciYSyb0+qoKyT0wl19cUfQRHYdJWbqzYXir2cOJbmOw/PTYzljdeSHNifIptRslklk1Hcbim4pqYJN9zoYc2aQgPr6JE03/ifyJyEn1ThwW9FC4TbDEO4dodn4jmsNAZOXDMYSbZmK5o/OBuyJElp+TYN3DhmUOWcLTYZLF2cMGQYN2zLT/rZ5i65CWGU8WoqSpbooubXTrZlkdTK1HB14JuoGVq0Lc3JcKUZq0h7syWtYzNeSwfeinitASxNzOjdXwi5eXgpDVsAm7ieoN96iB7riwxbTxCzj5HWASyNY2uSjI4St08ybD1Jr/UlBqyHSWn3tLzWiVFoOYPSxtZ0wT8LKQ0WtQ9iES84X1LPkarIhp8S08P0WV9nwHqYhH0GW1OoWqjm9Bgm/qea/5uFrRmS2sWg/Si91n8T0f0VLX8GSko7GbUeY8j6KkPWN4hau8nqCKqZaf2b+WxT+5/F1jQpu4uw9SyD2a8wlP0mUfs17Evw3lpiiSWms+BQZI9HuOlmz0SeKeQWtk8/GefE8fScw5riceV734lxx12TC4PaOoNrr3Pz0LeiJRWSAYaGbP7lc2MsX+7kxpsnQ3yXL3fws58K8ed/PMwv/FIoL9w0qWb7+s6cp3hgYH4vU9uCF57LCfjMhfCYxXcfjnLrbZOqzNUhg+3XeHj427ECb25VlcFNN3sIBKaEECl87zsxus7OfQdyeNjmiUfjXHPtpEHX0uJg23Y3Tz4en5WBb9twYF+K3goIQ5Xiihy3BW+8nmRoFgrWUzl9KkMmoxMBayLg8xqY5vRQba9P2H6tm1Bo6nOlPPrd+Jxq0cLkM2XbSk+3xbmzGY4fz7B39+SCqr7eZMcNHry+wuv88LejRXJqZ6an2+LpJ+P8xCeqJ/62fIWDzVtcvPLy3Gv4zkTOsA2WPSZDBOsS16mzSc/ocRQEl1RXJATUJot1iTxAC8UtNWXDdVVtMsQWPb8WcoZtpTY9nPhxlAhLHSej4Qov3mcmSxRLEyVtvVxuqAMnVRV5TixSl3yMF7NYWZUWEWJ6lLiexsCVn8dGvnqzjZLFJl3grRMc0+Z77rhSG1FKRA+SyP7JRW0n5v1MJDhHZ/YvCwxsm9Sca86WRknTx4g9xBhv4JYWvLISlzTgIJRPuQBbU1hESGkvST1PSnuwiC6q91pJkc7XJY6zH8Py4ZR6nLIMl7TgkFoM9SKSu5d5X3P+u5r/t4VqBps4Ge0jrT1ktJusjmCTXPLOLrHEFcCCDVuvV9hxg6cg7CqVUt7YmWRsdH5uvNdfS5LJ5HIMIeftWbvOxbJWBydPlH7xqcKe3Sk+93ejrFzVQHOLmc/xE+59m4+GBoPrdngKaoBeuJArGXTq5PxfqFlLefzR+JzrtGYysOv1FLGYThhuIsLGTS5q64wCwzYYNLjmusLrnEza7HwlWdbYL9l2Wnnj9STZrE6IdZmmsOlqN7V1xqxq6to27N0zu5JI8+VKHLdlM6+Q9eFhq8CAFRFMR66G89QoA8gZ9Fu3uQvGHY/rhDjXXPnKFyN85YulhWoaGk2u3nxxe7nrPJ/qAPG4ze5dSX7kx4MF13nbNR4C/gijs343zG5pamCW9ZJBLjTyUi+0bbKz8jiWE2Oaa4uX25iYLY58vdtSKNai5mgWtmWT1sqUpTHFPbGAL8WlCK++mCyJGWsbC2ZezXnh5Obh93cdDSU963rRQmHdWIAs5Tc4lDSZiordWWQrFHJfDiWLRYS4Rojr8UVvb27Y2CSwSZDVIRJTxNIEFwZ+DHHnNyLM/AzO5jYhNJHfBHhzvGOXWOKtyIJDkT0eYeWqwvDFkWGLnp7pCrGzZWjQYugiAaeWZQ5q62aXn/fkE3Ee+na0wIiorcvV1QxOKZmSTitf/q8IL7+4sNC9eDwn6DMfwmF7Wv5je4eDqqrCW+MPGKy4qIzSQL/FQP90JeDZoAr9/RYjI4U3qVjbpbBtONu5uN6UK3Hcqkp399zHnUrptD7n6hlPP9brlWlls3p7svMSNpsNoZAxLee2tyfL8PD82rMs6O2xCjZnIJc37PHOxY8y25tslA1rhVz+6aUSahlHyYXazUSlcmxznoVLO8b5Ml4WqBSKPWujYaHk2qpMPVnBLKgPWozFUq0uR05saSbhL5nxOZot42Gnb2ZctFBr3EO1cSN+2YiLJmSGTYtSOKQKhxRGlWR0+JJEJCwxO3IbFSNktJe0nielZ0nrWdJ6gYz25esVLxm1SyxxJbPgX7C6BrMgDBlyBs/6ja5pXqjZUltnThOcqq83qa6eneGRTCj/8o9jbNnm5sabct6+i4U8shnlkYeifPG/wiQSC/vxPduZIRKZ32IyGs0Ztus3TP5YNjaZBAKFY21oNPEHCsdg27Blm5uq4Pz2J9raHaSSNkxZhDU3m/j9szTwbKW3Z3F/lK/IcWtu82auFHseRJiWTw3g9RrTBK36+yzCY5X/UTWMXGmmqbWYIWecXn+jd5qBPVs2bHQV5BQDtLU5cLsrHyCYy18r309brcuw0Nb8wlUp532uRL3NNxs5Y77cXJiNUFXlqJTQ0binp2xbeumNGcWakpda6rpLLhTzzW2PVgynhKgx7sDAiU0GmyRhexdD9uPM5SIJDryyHOeUcmSKktJu7DdJ6sASVza5LSkXDpwYOPK/ibngeM1v3VlkyZK+ItJVDEwcuDBxYuLI91VQ7Pz/MmRJk70C+nolYOLAiQcHrnydeJ24nxlSLPSlPZ6IMnk/xjUBxuePjZ1vL3dPrtwfiQUbtg0NJoZZ+CPZsszkN36rFnueMaoCOF2F5wxWG/j9s18QnzmT4bOfGeEzf91AR0fhotG2lT27k/zD344WCNzMl8EBi2xmfmPNZJRotNAodruFQJWBCBMevoZGc5px3rHcwe//cf2E0NZcERGcF62nQzVmgYJ0ORQIz9Ogny1X5LiVeYmMzYVg0JhmAIbD9rzCr2fCNKG+Yfp1XrPWyWf+un7eoeaGCI6LrnNdnVmQClBJZhYtulyezNlcwDeHl7WS5DybV8Y9G1/4VQKZkptXurXLtSiYTbtX7oLlUpPVMQQDU/yY5KJ1/LKOMK+TmUNOtltaCBo7CsrN2JoioZ2XTBV5ie9PPASooYU62migg1raqKIONz4cuPImYpI4Y4zRTz9nGKKLIboJM7DgKCYXXppYhesiXYE0CS5wdNp71Y2PWtpoZAVNrKKGFqqoxYkHA5MMqXxfBxigk15OMsQFoozMeqNTEEI0U0vrxN8cuKiirujxfkKsYCtJCtNRbCyGOE+4SGUDJx6aWIn7ohKDihJhkAHOztBHgxbW4L1IG8QiQy8nSU5JYaphGSvZRgdXU0c7brykSRJhiD5O0cUhBukizOCc76cLLyGa8/NnOXW0UkU9Xqpw4ETJlTZKECHMAAOcpZ9ORulllL4rYpPkYhZs2Pr9RhEFX8HlhkpKNzidgmsOnh7bgp2vJHn6iTg/8uPBgnq1tg1HjqQ5uL8yQjKxmM477DqbZZrHWETwemXCsBWhqDfRMAR3ha+zyyXTNhVKoszboJ8NV+y4YVHziiEnHnWxoZlK5VSNK40YUnTTKHedK2uEutwyR8N2tsfORq13NoZUpZG8YEz5di91iPSVgJKd0cCbyfNZWSrzbOXEg8rdT8G4pOMax2RcFKc0iupSqOU4GUbIEsaRX3yKCG6WUWVcw4j9AjoLkS0HNdQad+GW5il/VZLaSUq7WdpIWGI+uPDRxkZWcQ3tbKJamjBKZBd6CRCknmZWs56bSBKjV09yhr2cZjdj9DPfeRiknrvkR6mno+Dvw3qBL/NbpPMpHiYOWtnAGnawnC2EpKmoxoIbHwFqaGQFa7iOJFG69Rid7OcEO4nPQk3ewME6buIW+cisxtAia2lh7bS/p4jzon6FfTwx7bMq6rhDfpgmVhX83SLLQX2Wp/i3sm2aOLiJD7FcthT8Pc4YD+pf0sNxQFjGOm7g/SxnM8aUjTFP/p4uYx2buINePckxXuY4O8nMItXFgYtWNrCCrbRzFXXSjlnid8mDnyrq8vdkB2kSDOo5zrCPk+xkmO4rKu1kwYatw3HplooOhxR4MWeitdXBuvWuaYa3acKOHR5uvNnL888mFmykpNOKvcj31FGZtKeKt7XYBt6VOu7Fppjxp7o411tgQuDpUnCxF7c8sxtwzqwtH31hyEyhr5VHMGaVP3upckmvJHJjLn1/c6FQl+ahrGxuqTXjRoUhzktuzxg4Zhxj7jm68nbgLxc2aaL2YdxG68RGoyk+aozbMfEyar9ClrFppYfGUyO8spKQcTN+2TDxmapiESFs756T13eJJSA3t+pp51reTRubCEjNnDfKPPhZLltoYS1r9DoO8DSn2DUrg2g+uPGxlbdxFXdRLQ2z7q8geKlilVxLKxto0428xoMMcvaKMqQWB6GNDdzMR1kma0teM0Hw4GeFbMWrVZxhT9n7KAhBGtjKfaxhB1VShznH3z4XXlpkHQ2sYKVu5QgvcYyXp3m8LxcL/iXPZqdPr5ERi3OdmXmpqZZjoN+a9VSuqTX4xCerpyk2Q27Xdd0GFz/3qRBd57LzFn4ax+0WjHmulx0O8F4UAquayxOeasQUqyM6OGhx/lxmTjVGZ8PsFWsXn7fquDNFPOEOh2CalTfMlOLXua83S/eF7LRSRAslFq38D5JizZgj6cBXVoV3MRAcOGZQawYqJlz0ZsIiXdYAFMwZy+ZUDplRyXi25HIxy7+cHBeFr10KTDwzjlGxLnlJrCsbi7C9i4CxETet+feH4JRqaow7qDK25evA9mFpFLARceOkFo+045YmDDyIFJbXGbNfI6J7eCumICwxf5x4WM4WbuJD1LIMU+a/hBcENz7aZCP12k49Hezhe8QYrVh/x42o63mA9dyEW+ZXrz1nvAVYy/UEqecVvs45DlYsfeRKQ4BalnEjHyxr1F7MAJ2kyxi1Jk7a2cT1vI9m1uCQ+f/mCYITNy2yjnrtoIkVvMZDjNI773NWigUbttGoPc2L9PqrSX75Fwemqf1eSt79ngAf/lhVybBH0xTueZuPH/rRIH/xp8PzKqEyjt9vYMwzsszpEPwXCUVl0ko0NnldVSFaJJf12afi/N9fG5x3/d0rnbfquAGiEZ0IQx/H5xNccwiXni1qT8/zBvjOQzF+73eGCI9d+YsvJUtGo2Udsk6qLpkHcBwTJ04CMxylZLRSdSTfPGSIlM2ZEjFxih80J4CymAgGTpnpPs2OrCZmVD2eqebyYuDEhynussfk5EguTYmlNwtp+hi0vke9+S7cLMsbqYIhLlw04JKGWZ/L0gRj9qsM209hL20gLDEHXHjZzD1cK+8iMEWEbKEIBl4Jcg3vxK8hdvKtihknAerYwXtZJzfiqIBAoiEmLazlZv0IMUZnzGN9s+LAzRZupF2umnX6VJYMp9hdMufVxMEGbuYG+QAhmirWV0FwiZdN3IFPQ7zEVxngXMXOPx8WvMobGpxe1idYbVBdbXDh/ELPPj/Wb3Dy4z8VLFB5jcVsThxP097hpC5fNsjhED768SpefD7B00/O/8e8rt6Ydyin1yc0NBRaxUNDFrFY4UKuWJmXmtqcYvDA9Lz27xvequOORm2SSRuvd3LTo7ramKZcXAksi2nltSCneO7xCOGZU1oWkdmNN6fWV944dIgXJ75LWmjFwI2L6rLH2Fgz9v37kbSOlN1xz2Un+3HgIbvIHu2cv7aqIueySJT3ego4CWDivqTeUSdVOCjtMcmpbKYX/Vq/+bCJ6VFsK0WtcTd+NhZ4YGeDomR0gFH7FcbsnflaqEssMTsMTNZxE9fJu/FTU/K4LBkGtYs+ThJlhFR+nnkIEKKZFtZSI80U+1114GKd3ICqzfN8mSSl697PBgcuNnMXa+X6aUatoiSJMqjnCDNEmjiC4KOaemmnhpay0VWNspINeisj9JAtEqml2IzQwynemPibgUk9HUUFpHJG8rlpKUEZTRcVjlpsWljDWm6ckybIMOcZ4nzJEO3lbOF6Hihr1FpkGdVeejnJKP2kiWNj4cZPNY00sZp6aSvqQTYw6ZDNWJrheb7MGH2z7nulWbBhOzBgMTpqFZT8aVnmoGWZg8OHLn3eWGOTyS98uobNW9wTglG2rbz2apLf/r+DfOKTIT7+Q1UTnq+WZSaf/tUQp06m512TdfkKJ1VVBn29c/cgVocMOlYU3oZzZzNELqr/2d+fJRy2CAYnJ1THcgf1DQ46z3z/1sF7q447kbA535Vl7brJUJHmFgc1tfMLpa2tM/nrv28gm8mVaDrXleXAvhRvvJYilVL6+rJEo3ZBmak1a5wEgwb9fZfTMz47T51FmhQjKFryxyC3M91MRDsr2L/yOPDikfqyx6QZe0vmNaYYmdmzKdU4qb4Ehq2Jh9l73sqRIUpWY6gUn4uSb81DAzEu3e6vW2rKRw+oktIRvt/FjBym0BJy4pqyGZ3OKueH0yU1DJQscT1B2hrAb2ygSrbglmW5MOOJ8k752m2qeQGxDEqGrIaJ6H4i9h4yDC+pIF9yckGTuWgdcyKc/EpByWCX3egQVrCFG3igqFGrKEmN0MVhDvM8g5wjSQyLzMTGoYGJEzdegrTrVWzidhpZgSmFtcSdeNggtxDRIV7jwQUp3gakhqu5CyfuiX5mNc0w3RzhBc5ygCRRsqTzkTu55BO3+mlhLVdxJy35cNmL36MGBhu4iWO8TD9nprVtY3Ga3ZzXQwVju40fpEqmG7b92skLfIU4IxddWxYt77gUDlxs4V78UzbEFZukxkkQJsYIFlm8BPERxI0fhzjp1H1EL+r/OM2s5mY+TIjmop+nNE43xzjE8/RxOn9fUtjk0j9z88eFhwDNuobN3E0za3CKu+DeOHCyUq4hpXFe4MskFrg5Ml8WbNgmEsrRw+mCkjrLWh1s2OjiuWfi88qD9PuFm27xkskokbBNOGwTHrMZGbHK5u16vMLHf7CK9z3gLyjn0tdr8XefHeHggTT/+A+jbL/WzeYtrnx9W7j+eg+f/PkQf/7Hw4yMzD3s0ucz2HiVi5Mn5vYSMB2wcZOroD6vKhw+lJ7mQYuEbY4fzXDd9ZMG3vIVTtascbJnV3JeeZChGoPrdnhIp5Vw2CYylrvWw8NWxfMq58tbddyxqHLsaLrAsG1qNlmxwskrL8193Os3OLnlNi81NQaqOWXwh74VZe+eflIpGBqyOXM6w+Ytk6GKa9a56Fju5NTJzLxEq5qaTTZvcZNM5p7j8Wd5eHh6lMdCsUmT1EFUrVwdzhIEZSX9+mplGy+J4JYaPCVKDIyToP8tadjaZEnqAH5ZVvIYN7V4qCOxyHk7Jm680liRc6WJkGKEabkEBe15CEg7Mb00hq1g4pWmGcLilcRl3GW/VHTUu/jap9eycZln4m+Hzie46/ePEEuVfzFlGWXM3kmY13HSgEdacUojDgIY4kbUwNYMFnEyOkSKblLag02S7/cNgysNk2qc0oBDanP3SOowqcIQb97QvTIM3IR9jCHrayU/r6GZHbyPIMU3SIf1Am/wCMd4uaj3EnKeOIssSWKM0MsZ9rCD97JRb8d9kQZEzrC6hx5O0Mm+eY/LwMSV9+wpSkxHOMDTHOQZogyX9CwmiDBKH10c5FruZ7Peg0s8047zEmQNO4oatgBZUmSnRMQ4SZe5PhkShIkTnuswK44TD84p47WxOK+H2c9TdHF4wgtvYBKkgVVsp0lXc5YDBeMdp4o6ruM91NNR9OcoosPs5TH28ljJerj2xNWMM8YAXRxmM3exTd+OX0IFxzpwsoFb6OUk+3lqQddivizYsE0mlDdeT3LfOybFMJxO4fY7vXzjaxF65+HFvHaHh3/5jyZSKWV4yGJoyOLggTT/9s9jJYWeRGDrVjc/9pPVBKsnjaBsVvmfr0Z49ZXcrsvRw2m++J9h/uBP6nG7c0JSHq/wwAcD7N2T4htfi8zZGHc44J57fTz87bmFF3ncwr33+QvErWIxm0MH00Quyi2NhJU9u1Ncd/3khHe5hLvu9fG978YYm6PwkWHCnXd5+ezfNZJIKIODFkODFvv3pvjHvx+d131bDN6y447Y7N+X4t3vmZwfpinceIuXhx6MzTnv9bodHrxemYhiyGaVc2ezE0JOg/0Whw+mCwxbtzuXh/7SC4k51+11OuG9D/j5jd+uIxazGRy0GB6y2fVGkr//m9E537eZUVKMkCGCu0yoVkCWY+CYUdynEggmVawoqF1ZjIT2vSUNW4CIdlLH1pKfuwnhlUZG9AiLKbTjJWecVAabhPZjSwaT4jmtJm4C0kG/7rwkpZ6cVOGntWwIraLE9fILfyw2ArhMwe2cvBbOOYnyjQdt95LW3iV79QrDQS1eYwMeYx1uacekesZ38OXElNIpEA5cbOAWGmVl0dDcEe3hZf6HU7wxByElJcIQr/INFGUzd+O4SFTOK9Vs1rvpp3NW5XWKM/lMJTXKTr7NIZ4taVxe3McoI7zBwwSoZT03TTvCFCfNugYH7qIG3ZuVqR5QG4tTuouX+G+GuVBwnI3FMBcYoRsPVUWvq4HJKq6hQzYXDR8O6yBv8DAHeXYO11CJM8ouvoONzY28HyeFGw+mOLla7+IMe4kwNMvzVo4FS4SmUrkw38GLhHxuvc3Ljhs8GHNswemEH/zhIDW1Bi3LHFy12c1td3jpWO4gXWZxHaox+PlfCrFi5aSr1raVV15K8JUvRYhPEYd66NtRnnw8jj2lRk9zs4Nf+KUQq9fMXSXMMODGm72s3zC35Pjt13q4/obJCaGqnDyRZvcbyWkerVjMZucrCUaGC6/zvW/zsXVreUGQYlRXG3z8B4PU1Josa3WwZaubO+/20tRsklmEWqnz5a067lRK2bcnRU93oQF29z0+Vq6a2zyrqTW4/U4vninq2+GwxauvToZ3joxYvP5akvBFIfDvut/P+g1zfyaamx185OO569zW7mTbdg933eMlFDKwrLlc59kvOJM6SJIhyq00PdQTYPkc2p8/Jm5qjE1lj1G1ien5t2S5H1DG9BSqpQ07Q5wEZTXOMrmhlSBkrK9YuR+AqJ7Lh1kXn4siJgHpqFj480y4qSUoK8seY5Mlpl2XpD9LLFFpBA8B43rqHT9EyLwfn7EFh9Re0UbtTNTTwRqunwjnHUdRwjrI6zzEaXbPSx04TphdfJfTOv37BgbL2MBytrBQr7ZFlgM8zRFemKVRO0mMMfbzFDGdblwLgp8Q1ZfoHVp5Zqptr5zXI7zKNxmmu+xxCcJFQ6YD1LKR2/BcpMKfC1+PsodHOcRz89oYyJLmIE9zRF+c5igQhFpaWTfHPOFKsWDDVhWOHknz3LPxggWrP2DwS/+rhnVzWBQ7nXD/ewPcdU9haEQkorz4fILu7uJeFrdH+NGfqObOu30TrnZV5cL5LP/2z2McO1b4MPX1Wvzz50Y5cTyD5mMsReCqq1z8/C+G8PvndiNEhJWrnPzMz4Woq5/dS3TZMpOf+1Q1DY2Tx6fT8NILCQ4dnP7w2zbseiPF668lCwzymlqDX/61Gto7Zr8oc7nggx8OcOMthbssw8M2zz+XYGT4ylHBfauOG2D/vhQ7X0kWPFeNTSaf+GR1Qfh6OVwu4X3vD7Btu7sgMuD0yQwvvTBp2FoWvPh8goP7UxPPBEBbu4NP/2qIlmWzXxy43cLHf6iKrdsKf4z7+yyefToxx3I/sz82QT9x7Sno/8U48VNnbLsk6shBWYOPlrLHJBkmoX28Vct+JBkgQX/ZY0KyAU+JMLxK4MBPSDbk8yQrQ4QzpAmXDOHPLcpaqZY1VOBnuCyCgxrZhEtKRzIAxOkmPW/vzBJLXD5MgtSYb6fGfC9uYwWmeC/LgrqSOHCygi3USdu0zyzNcoKdHOPlBeXBhhlgL48zqr3TQoN9EmQl2/AtUMG9T09zlJdIz0snQRnmAt0cK/ppLuuzcgrRl5bya5uERvI502dnPLYYgtDKeppl9fSWVeniMAd4akE5xAki7OdJevXUtPnjFA/L2Uo1lUnxmQsV+UXt67X41tej07xLW7e6+Z3/V8eWbe4ZPbdOJ9x1j49f+fUaGhrNiUW4bSsH96f4zsOxonl5hgG33+HlR36sqkDAKplUvvn1KI89Gse+aDNLFXa+muQL/zlWENJpmMJ7H/Dzvg8EMOe4xnG7c+HMn/z5akI15Qfb1u7gf/3vWu6401egpnz+XIYvfyFSMuyz80yGb/5PlOEpBphhCDfd4uG3fq+ODRtdpVK6JvB4hHe828/Pfaqm4HpZlvLKiwmeeSpe8fzHhfJWHXdPt8W3vxktUIZ2OIT3vs/Pz30qNE1N+2IcDrjzHi+f+JlqGhodE9com1W+9tUo0UjhPDt2NM23vxklOsXwdDqF+97h53//Zi0rVjpnvM4+n/DAB/z8xE9XF+S5Z7PKk4/H2flqcl75urPBJk1YT5UVGjLESa1cTYCOxelEHhMPTXLDjHVYY9o1o2H3/UyGCCN6qGS+FYBbQtQb11bU8JxKrVyFl6Zp9c4XgkWSsJ4qe4xTAtTLtTOqZi8UD3U0GjtmXOiP6tElReQl3nSYhAiZ7yBg3Iwp/je9QTuOmwCruQ6jyDI9yhAHeDqfE7kQlB6Oc4Fj07y2gtAqG6leQGkYiwznOMhIGY/jTCSJMMi5or8RpjhxL3I0z+VAUcbop5N9ZX8by2FgspYbioYgp0mwnyfnudlQyCBdnGHfNG+8IDTKChopHym0GFTEsFWF559N8N1HYqSSk9aB05XL0fuzz9TzoY9WlSxVEggY/MAPB/m9P6xj01WuggVGNGrzlS9F6DpX3Fvb1u7gJz5RzfIVheGZx46m+a//L0wyUXxSpJLKN74W5bXXCj1iwWqDH/+parZsm3uYa22tyU9+oppf+z+1tLUX9wht2erm9/+4jo98rKqgfq0q/PdXIxw5UjpUQxUe/W4sL8o12WePx+C9D/j5s7+s5533FwpnFfbP4BOfrOa3f6+OFSsdBdd5aMjiS1+I0NN9ZeSYTuWtOm6Ap59K8OzTheMOVpv81M9U89u/X8uGjcWNTbdbeOADAX77d+vYeFVh1MRrryZ5/NHp+eCq8K1vRNn5auHLLhAw+PBHq/iTv6jnzru8JTepmltMfuHTIf7vb9fROGVzSlU535Xlv78SmZayUGlG9AgZwmV/DHw002BcizmD0bkQauQqqmVt2TA4S9NEtPMt7SWzSDGqx8loefXEetk2o/d7PrgIUSfbZ1FreO4M6b4Z82erZR0hWc/ieW2FRrkB7wy75hmNEdZTb9lc7yXenAguAub1+I1tGDL3lJkrmWoaqKW16Ge9nC4bnjoXLLKc4yAZnW4kBwhRR2tR42g2JIgwwFmsBWha5IrhjRX1TBuY0/KDvx9QbIY4v4D8ZvAToqHEBv4QXfTTOe9zT8XGoptjJHS68JaXKurpuOT3qGLxeOGwzWc/M0Jrm4P73uHH6cwtat1u4YabPKzf6OITPxPklZeTdJ7JEB6z8QcMVq9xctPNXtauc1IdMgqMjnjc5vP/HubBb0WLthmoEn7sJ4Lcfa8Pc4r4w9iYxd/85ShnTpf/ke7ptvjbvxxlwwYX7XlVZ8MQtm1383O/EOJ3f3OQ7lkYPKpKOqW4PQa1dSY/+dO5Pu18JRdWHB6zqW8w2LrNzfU3emlrc+BwTkmsT9p89+EYX/h8eJp3+WJGR23+7I+HaWpycOPNngmPr9drcNsdXjZd5eL4sRCv7UxytjNDJGITDBqsWevk1tt8rFrjJBCQaYJV//T3ozz1xPxr+S42b9VxR8I2f/lnI7S1Obnhpslx19WbfOwHgtx+h4//n73zjq/jqvP2c2bm9qouWcWWe+8lvSdOIQkkpFECoYey1IUFdoFld1mWsrC8wC6EXgIhISG9VyeOe+/d6l2315k57x9XliXfK1nNshzuk48/y+reO2fqmfP91Y0bEmzfmqS93UDTYEqthZWr7MxbYKOo6OQzZRiSvXtS/Pd3u2lsyP2iaW8z+NY3M+d5zlxr73gul8I11zpZstTG3j0pNm9KUHdMJxoz8fsV5sy1csFFDiZPseB09j/PHR0mP/pBN2++MRLr4PCs70m66JK7qKRswIq0irBQzgVERB3tclNPq4GxQuBhMpXiykE9cVJK4rTRJXeOS/GgiYskLI8SlIcoZvGAxY3slFCtXMth8y+kx6hypYKFUrGKQjF/2H1Jh0JE1hPiEH5mMtB9rAk71cpqYkYzEY6P6fgChUKxkDLl/EFD76WUBOR+IrKefCWkPOcSNlGLV7kERZw5I+XZopLZqAM8t0fZylg+q80cJEU8KxdToDCJmeznzRHl8UZlkM4xaGmWJEaKRJZAUnqk7VsNQ+o0c2BU26hgJrZTrucJjrFjTLy1J2jjKFGCeCjuFzEhEJQxFRuuYedXj4YxvSOamwy++qVOdD1TJdjtySwWFEVQUKCwfKW9t7qtlD2v+j7v+5MeHujuMvjTH8P8vx8EBqwAe+VVTu75kA+b7eRGkgmT+38f5qUXhhZaun5dnF//MsQ/faUQa892LBbBzbe42bkjyf/9JEDqNNdD1+FvD0e45joXBQUqdrvC7DkWZs+xnDzWnMcpiUQkDz8Y5gff6x6y1/Dg/jRf+kI7//KNIi65zIHTefI8F5eoFJeoXHBRn/N8ypqq73lub9P53W9C3PezEKnUxF7U/N0e94E0X/7HDr72zUIuusSB3Z45bqtVMHmKxuQpbt55u7s3xDfXvWaakl07U/z7NzpP+2xs25LkHz/Tzpe+WsgFFzl6ny9VFZSVq5SVO7jsCgfIzKs113iQOc/NTTo/+X8B7v99eNBWXQMz3GsjaTXfpERdhm2Q3BtNuJmi3EzaiNDNnhGMkxsHZUxWbuzx1g4syiU6XeZ2ItSNybjnMkm6aJcb8YnpWAfI5xJCpYjFpJQQ9eZTpMlt7Bw6gkKxgGplNWqOVhJjQZoQreZa3Eo1mhg4XM7FJGqVWzhsPkBsjLwwAgU/c5is3Iid4kHvxTQhOuQmknSNydh58owHAg2vejHKWzAUFaCMqTkrIRvotI+xESxOiBDtOVsKFVODimXYuZgSSZIIYTpGvX86yZweW4HIeY7OdUwMOhhdIb9SpqDlqMqf2XbdqHKzTyXTBqiVMmqzUoaKRCU26SA6QI/dM8GYmzqOH0vz9a92sH+fl/e+30t5udrTL7b/i3WwdKajR1L8/KdBHn4oQvsAoYtTajU+/DE/Pn/fcF7J9u1J/vTHMMEhtkNJpeCRhyJcfoWDiy89OUFarYK77/Gy7s0EG9YN/kDruuT3vwlx6FCa93/Ax6TK/uGuAx1re5vB734T4te/CA3oQcuFlLBnV4qvfaWDu+/xctd7vBQVqT1jDe08m2bGe3ff/wZ57G8RwqGJ7zX6ez7uXTuTfO0rnXzwIz5uu9ON15t93AMds2FI3lgT54f/HeDVl05v8DFN2LA+wT9/uYOP3Ovjlnd68PQYqfqdZzGwP1XXJdu2JPnlz4M88ViERGL8jAdxWmmXm6gUVw340hMI7BQzRX07GJIA+0ftubVTzGTlhh4P4OCe5hgttI5bP92JT7fcTUgeoYiFOb2nAoEm7JRzAYaSoMF8rqfq8EgQ+MVMapS3YRWjK4wyGBKTgNxHgAMUsWjA3D8hVPzMpFZ5B8fMR4nSyGgNLT4xgynKzbhFzaA5h6Y0CMh9dMndoxovT57xxiqqsYqq09Z9yCCRUkenG10GMWUEkwQSvSdi5uytA9I5Wmyd6FGa69EdqALuaDAxB2zL4qEIC9YRjChJEhuDPODMXJo7skm8ZXKq+2KQJjIKQ+OJ+0cV2RIvSbS3F+5YEqYzZwqYiwKs42x8GnNhKyUcO6rzox90s+bVOO+8w8OllzkoLFKxWjPFbxQlswiXMrOI1tOSZErS2mLw6ssxHvxzmO3bUyQHWAw7HIK33+Khukbrl7MXDJr88udB9uwa3oNUdzzNL34WpKBApbTspLXB6VK4810e9u7O7it7KoGAyf/9OMjmjQk+9gk/K1Zl+oZaLJnjlTJTeTaVkgS6Dda+nuDP94fYuD6Z1WJlKEgJB/an+d63u3nlpTh33OVh1QV2CgpUrFaBpmXOsRAgTTAlpNOZkOmmRp1nn47xyF/D7N2TOq1HGsAwM8fY1npSgCcSEmMEWkBPQ0e7gdEnbzQUNIdUVGg8j1sALsWGubOS9loTWR4AIUkm5bB7HQOke45b73fcxpCO2zRhz+4U3/q3Tl57Jca73utl0RIbHreCxSrQVBBKn2dKlyTikiOH0zz8UIRnnopy5HB6yAWyTBN270zx71/v4oXnYtx6m4cVK+34fD3jafTm2ppm5l86LUmlJPV1Oo//LcLfHo5w9Eh6hJ7akWOQpNVch1vU4mP6gCJTCAWPnMx09S4azZdplxtIE2W4okLBio/pVCpXUSDmZC7EYPsnEzSaL/1dF406FZ0YzfIVvKJ20BBui3BTyZVoipMG8zlSBIYVyq3hpEgsokq5GhfZ1UbHmgRdNJtrcCmVg3pOFWGhkAVYVA915lME5D7MYYduCTQcFIj51CjX4aLqtIu+JJ00mC+in4GFzrmOIsBuUbBZBKoiUHrWLIYpSRmSZFqSHlbrstNjUQU2i8Ci9hmTnjndlCTTJkldnrECfGcTh1XBYc0ct5SQ1iXxtEkqZxs+gUPMQcXJYOkqUpoYhImZO4mbe9AJIGWyJ5f8hKg92ycze/5y4MVK7srOdtxcz6fQx9DjJhD4Kc/5mYYFB95h9yOVSBKMTZqX7PkvN+eqsB14v+OER3V9bTix4855/1hwcBnvIzlG1+YEXopzFjpT0XoqawvG61k7Y8HpkZ4WPZs3JigtU1m02MaCRTZqJlvw+hQsmiAeNwkGTeqO6+zcnmTH9iSdHQaJxOATdyIhue9nAX73m2C/y2aamWJTwxUdhgFPPRHl1ZfjvdWQTwyvpzPbHArhsMkrL8XZuiXJ8uV2Vp1vZ+p0C16vQioJ7e06O3ckWft6Jg80HpejrsQbCJi89EKMN9+IU1ahsWy5jfkLbEyq1PD6FDRVEI2ahEImRw6n2b4tyd7dKbo6jWF50ZqbdD7/D+1Y+6Q4SJkZf7js3pXk2isbUPpcvGRKEosOfX/O9HFbFZU5vjLuqFjC9J1T+fIjL/BqRz2mzAjwoUYE9GXXjiSrcxx3fIACZ7no7DB54rEoL78YZ/IUjRWr7MyZa6WsXMPlUkglJd3dBvX1OhvXJ9i+LUkgYJAeYXpDe7vBk49FefmFGJVVFpatsDFvvo3yChWPV0ERgljUpDtgcPhg5jzv35eiu8scsLr3eBChgUbzRWxKAXaKBvGWKTgoZ6pyK345k2a5hphsHoJgyogIOyWUKMspE+dhxXfaXE1DJmmV63oKC03MgmVni4A8SKN8mRquHTQ8WMNJhbgUt1pNs7mGoDxIkm4G87poOHFSQZlyASViORrOMa2CPDCSbrmLFnMt1cpqNAY+LkVoeOVUZip30yY30Cm3EZPNpBm8sBYILHhxU0mZciGFYi4a7tMeny5jNJgv5MPhT0FVYHKxjcVTnFw0y8OSKU6qiqw4rAqJtKQtmOZAc4J1ByO8eSDCwZYEsdTIX+QC8LtUakttLJ/q5rwZbmaU2yjzW3BaFXQDgjGdY+1JNh+NselIlL0Nceo7k+jDGNbrUJlb5cBhPTlHBWM6W44Ob4GrCKgttVFTfDLM0TAlh1oSNHXnXoy77Qrzqpw4bZmxpZTsb0rQHEijKrB4spPbzy/isrleyv0WokmTA81x3tgf5uXdYfY0xPudYxUPVqWSwZawUhok5BFCxksk5BHkOdQr3Il3wNxRDSsVYsa47YtAGVHLH4n8O+3PPnoSREZVe8OOO6v38Qk0LJSKKSPe9khw4kMgRlzhebic0axrKSEWkxw7qnPsqM6jj4yNVVhKiEbkMPthDk46PTKRdiqmCd1dJs8/F+P558anKJFpQjQqOXIozZFDaR7882jzz3KPcTqv9VDRdcakZ+yZOu4Cq4PVk2Zz++SlTHEXgoRwSNLZYWCO4sEcq+M2jEyxtp07UuzcceZfHBmDkWT/vhT796XgtAvtiYBJp9yG3SxksvK2QXMcBQJV2CgWy/DL2YTkYYLyEDFaSMkAOnEkaTIBPjaseLGLUtyiBr+YhYOSIRUfMqVOp9xOvfnsmBVAeithkqTFfB2XUkExy1ByhFFBJhxexYKfWXiUKQTlAbrl3n7XCyQKFqzCi4My3GIyBWJuxsiR41plXrjyjORrSQya5Ss4ZDFl4rxB2xYJoWDDT5W4mlK5nIDcR0geJUEHKRnCII7EQPTYwa3Ch4NSPGIqfjFryKHVuozTLNfQJtchR1Gx9K2Gy6Zw07IC3n9ZMefP8PQKsb5MKbGxcrqbuy4sYm9DnD+t7eTPb3ZyvH34c7GqwAUzPdx5QSFXL/AxucSGqmQbJKqKrMyrdnLD0gIiCYN1ByM8sLaLx7d00xEe2vWbW2nndx+fytSyE3UoJGsPRLj0X/cOa5+tmuDDV5TyhRtPVimPJAy+8Ic6fvFSe87fTCuz8+t7pzKzIjN2Sjf5xC+P8bs1HVw538t/3FHNoilOlD7GmJkVdt62tIC9DXG+8VAjf91wMjRTEwWo+AY03kgpSckmuvRHSdM4rOObCNhwjrgS8dgjBhRJgyMx/64LI56OgdeSOulRiUAL9glVLXpk98/IeeuVE8uTZ5RMcRdyS80iJrsKzvau5BkFEp0W+QY26WcSVyCEOmhopkBgEW6KxCIK5DxShNCJYpBESh1QUIQFC04s+NCEjaGGQUkpCXOEOvNJEuRe/OWBFAHqzGewKB78zBq0XRKAKmwUiPn45WxSBEkTyXgJpEQIFQsurPhRhX3Qa2/IOFEa8ImZY31IQKZfb735LBY8FIh5CKGc9l60iUJKxfkUy2U992IMkyRSmggUFGHvOT5vjxHg9PeilBKTNO1yI43mi+hjHI52LlPq1bjzwiI+emUplYXW03q8VUUwv8bJl0psLKl18U/313FsGOLWZVO468Ii7r2qlPk1zpyCNhduu8qV870smuxkxXQX/++ZFvY1Js56QO2wEbCs1sU/31LJwsn9RW1fKgosWQYGBQ+qyF3xNYNByHztnBS1kAnfnChFkQSgMkAvxdNyzt2VE4KRVKDui4I6Ye4fGM39MzLywjZPnlOwKhpWRR2nUMU8gzO6a6ATpc58BkNJUcHFWPAO6boqQsNOIZyorDzi3ZAYMkW33MtR8xFi5+hCazyJ0sAh809MU+7Ez2yU04hbgUAIC3aKsZ+o6jmM66XLBA3mCwgUfOqZEbYAMZo5bD5AjXI9JSwbUjXmE9EEDkr6/nGESAziNJuvUSefQR91Zem3DgVuja+8o5JbVxXisZ9skZbSTaJJE92QqIrAaVOwaf2LYXodKjcvLyCeMvjUr48TSZzeS1Xms/Dp68q457ISij39i02apiSSNIkmDNKGRBGZvFufU8Wiit5inCVeC++7pJgF1U4+//vjbDh8buVJV/itrF7kZ+U096CivqEzxXM7+vfzVIUTZZCw/rg8QMLcP2b7Ot4IlAmWOTqx9uatz+gMAgqDG07HH9ETijw+5IVtnjx5JjCjnwrThKgznyIu2qhWVuOUk8bFaCGlJEWAVrmWJvOVnjzQPKdHEqOZQ+b9TFHeTiHzBg0lHw1pGaFZvkqzfJVyceEZGeMkkjitHDYfICWClCsXndGqzP1GlgYxWmg219AsXxtBYaq3NpUFGZGoKAIpJcGYzrZjMTYfjbK3MUEoruOwKsyqcHD+TDdLa114HScNLhZV8LalBby0K8zv1wze3sTjUPjM9WV86tpy7Jb+XpW2YJpX9oRYeyDC3sY4nWEdm0VQWWjlwlkerpjnZU6lA03NzF82i8L5M9187z01fPjnR9nfPLbVcs8UihBcvcDHeTNdaGrmnCfSkqbuFLGUiceuUu63YLcoPLM9SEe4f+6uwIoQub1AUhrEzd0Y53BBNBNjwFDUDllPG0dH7dUbKgY6AbIrN+eZuGTun9wGtoBsoYXD49pXtp3jo8oZHi55YZsnT563PCYpWuWbpM0QleJqfGLmGQ2PkZiEOEyj+TJdcscoWtP8/RKnlSPmg0RFI5XK5ViEd8ys0BKJLqM0mM/TIl8f16rAOjHq5NMkzA7KlYtxi5ozmk9nyhQdcitN5muEOdJTETZPXzJe0Mz/PtKW5KfPtfL0tgBHWvsXaFIETCu3c/fFxXz4yhKKPSfnEJ9D5brFPh7f0k0gOrDouHqBj7svLskStXsa4vzo6Rb+tilX3myUJ7YEOG+Gm49cWcqNy/y4bCfvmWVTXXzy2jK+/mADXZGJX5ROVeC8mW4sPQJ9b1OC373azo66ONGk0Vvo6rK5Xh7f0o1xypo4E2aZey4wiJCWnZzNFj6jxRgkx7KJ/bzGH0kRH+e9ynOuYKAPmN/cznFe4w9E3sKG9rywzZMnz98Jki65m6hsplDOo1y5CCcVqNiGVPzp9FuXGDJBjBbazY10yh09LX3O3QXW2SZJF43yecLGMarUK/EyFRUHiJH1L5RITJkmTiv15jN0ym0YJFHG+VVoEKdFriVgHKBMWUWpWIkVPwqnz+0cClIa6MSJyLrMOHIvKYKn/+HfMaaUHGhK8MU/1vPi7iDJdLawMCUcbE7w3cebsVsV7r2qFHtPlWFFEcyaZGdWhZ31h3IbSir8Fu69uowS78n7zTQlG49E+eZfG3l5d2iA9jaQ0iVr9oY52JKgM6xzz2XFOHvErc2icMuKQjYcinL/Gx1ZQnCiIYTAombO+Z76OJ//fR1r9of7HfsLO0P8eW0nHaHs4lgSI9PPL8e8bRLBPMdFX4LogB5ZFwUDVkzOkwcgRXxAj6wDL5ZBwvjfCuSfjjx58kxgxjpkWJKkkxb5Op3GdgrFQorEIhyUYqMATdiHNaaUEoMESbpJyA465XY65FZ0ovl2PmOEQZJudhMxjuEXsykRy3FTjY1ClAHCEU8l46GNEaOFbrmLNnMDcdo5m0YHiU6cFo6bT9LKekrEUnxiFk5KMyJ3iAWhercnTXRiJOkmKhtpkxsIycM9VaInuNKZALQFdb77eDPP7wyetj9tKG5w3wtt3LTMz7SykwuLd80AAQAASURBVIvESQVWakttOYWtIuDGZX4WT3b2eoellDR0pfj235p4fkcQ8zSZFxJo7k7zn482MaXUxvWL/b3bKvVp3HlBIa/uDVHXcW6EmrcF03zn8WZe2RvKEuNpQ9LYlTu6QJJGkkbkWMJKmT7nK31HCfZWxj3VgOcVxahyfIvx5DkTnLl0qAQR0iRy3j8u4ccqz0xqz0QhL2zznLNYFJXJrgIqnT5KbG6cmhVNKKRNk7CeoCMRpTEepD7ajS4HX9gt9E9iaVEVmlCpcvnxWhz9Pr+ibAY1zoLe4KDOZJRH6necoSP7+6HN3EBEHBvw84TsPCP5gBKTFEFa5Bra5QacTMIjanGKCuwUYRU+LHjQcKAIDYGKxMCUaQxSpAmTlF09IqKJsDxKjCYMkmO+r33pkjtJE0LI3C/FpAyQOoPtmFIEaDJfxSrcA34nKA+dAVEvSROhXW6iU+7EK2rxMhWHKMcheowSOFGFFRCY6JgyTYoQSdlFgjbCso6g3N/jRT916yZBeYjj5uMDjA5BDo7xMZ3Ydkbg1smn0OSreMQUPNRgFyXYKcYqfGi40LAjRKZaaub4UhgkTx6j7CBKIxFZR4zmM2pYybRmeoOA2DPgd6KyEfMMPg9R2UiD+RyqyN1KwpQ6UTm0Ym2mlLy+P8zT2wOnFbUnaOxOsfFwtJ+w9TlVity5l1XFXo3L5nrxu04WJjQlPLM9yDPbTy9q+9IWTPPT51pZOc1FiTcjcoQQXDDTw5xKB/WdKeQEL0grpWTj4Siv7MkWtafD7KkQruDI8elEK5wzfJJESAwwj/spw4mXCF05P89zrnDmHtAkcaIEcgpbD0V4KKSVI2d0H84meWGb55zDoVpYXljNFRUzmeEpocDmxGuxYVM0FKFgSJOEkSaUTtKdinEo3MELzfvZ1tVIzMgtkhYXVvKRGRdgV3NbQq+eNJur+/z/+4Nt/K1+57g1nH6r0ibfPOtzq0GSMEcJy6Mo0oYFNxacqDhQhLWnQqWCxOwRtzoGcdJEe9oBjV/+bJfcTpfcPm7jnUqKAE3yxbN6zUySBOQ+AhzAIp1Y8GLBhSJsvSHFmWulo8vMdUoTGvQ6SUyCHCBoHhivw8iJTpRuuZtu9qBKO1Y8GcGODUVYenrgit7jM2UanThpIuhExy1/1iBJi3ztrN4HURqIyoYx2Ydo0mT9wQhtwaF7+tKGZE9D/5BXiyrwOlRUhSyxNqPczvxqZ79Q83jK5MF1nUMW0ycwJew4HuP1fWHevqKgd5seh8oFM928uidEIkco9UQikZZsORqlOTD8e1aXIQwZQRP+rM8UYUdMoB6eI0Ei6aSJSXImnJKaYMFOKVNp49iYjpkJbxa9Pb1P/HfWX9B5RoCkm2YMmUY5xfCnYaWUWo6xfUwLSJ1oMTQR7p+8sB0mui45fizNjm0nLdHJpCQen5gPv8+jUFqoYrdlJsdg2CSlS0oKVBIpyeG6NOY4RKl5XQpCyYw/UgQwxV3Ee2qXc3HZNPwWB5qSnWOjCBWLouKx2Kl0+pjtLePi0qls6DjOH45uYn+wDTM/WefJgUmy57/OzB/yt8kExiRNhPSJtjVvqWuVac0T75sr+JY6volFKGawo254PX1NU9IWOqVarxA4rAqaIjD6uGAFMLXUTm1p/0Xm9uMx9jaOzDDWGkzz8p4w1yzy9SskdcFMD1ZNIZGe2KkQoZjB9uPxEXmWddmFQTdSVmblpKt4URk4ouRcoZn9zOfSnL7nWhazlzUYY2TIsuHiKj6IAx9RugnTSYROInQTooMO6satCnOesaGFQ6RJYCE7omUyC9jBC2Pm9VfQuIz3UkQ1UQK991C45x5q59i4VmHOC9th0tVp8i9f6YQTC98JTE2Fxqff5+fGy11UlKhICY+9FGXfkRSfu6eAvYdTXPuhRsLRM7di0lRYMNPG7de52bE/yZ+eHHnvxEkOH5+ZfSkXlU7NepmlDJ2YkcaQJhZFxaVZUXsKS2iKQpHNxXWVc5nk9PGtnc9zMNze7/edyRj7gm1YVRWXaqXc4cWmnnw8GmIBQumTC5DjkS7yK808efLkOfeJpcxh56VKMp7eU7FoglPtrXaLYFqZDYe1/wfbjsWIJkYmGEwJh1oStATSTCs7KWynl9tx2xVC8YktRCJJg8NtIxP1JhGSZh12dVaWd1YRdqzKJOLG3nM617aZQySI4MSX9dkkZjKJWdSza0zGqmE+k1mEXbiyPmuVR3iYbxMnNCZj5Rkf2jhKhO6c908Jk5nMQnbzypiMVcF0almCT5RmfRaig0fkt+mkYUzGGgp5YfsW5j03e/jQO70IAfuPpunoNjhUlyYcHb9CIkV+lU++x8cNl7r42o9GbgxQENxcvYBVxZN7Ra0hTY6EO1nXcYxjkS7C6SQGJhahUmJ3saSgimVF1fisJ/Nw5vrKuaVmEd/b8yJGH1Pxuo5jHI50oCCY76/g/dNWUu442WPy0fqdrO84jtnzm4SRzsvaPHny5HkLoOuZ3rXDReZwN+bysFktChUF2Wkuh1oSowoZbg6kaAvpTCs7+TenVaHEa6Gpe2K3dUrqkvbgyPcxLvfj4UIULJx61u1iJmHWYpzBegNnmhhBGtnHDFZlfWYXbubIC2jnKIlRtiqz42YW52EVuSvl1rOb9FuiXd3AYbGCkVXZn8ikSFDPbkqZkvWZKjRmyws4yhZiozRYWHEwg5W4REHOz5vkfmLjXJE/L2zfotitgvMW2bFYBH96Isx/3ddNNG6SSEoURfDKhjiJpCR6hkOoHTZBRYmGZZRF/Gb5SrmifCYWJWOZNkyTF1oO8PODb9ASDxM3+r8gVSF4unEvS4uq+cTMi6lx+RFCoAmFVcWTmesrZ2eguff7nckoncnMC8JjsZEy+y9yGmIB9gRa8iHMb1GEgLtu83Lvhws4cCjFN/+zAyHgikudXHi+k8oKDVNKjh1L89xLUV57PUZX98AGIqtVUF2pcc1VblYtt1NeriGAxmadzVsTPP9SlGPHU6T6OImWL7Xzxc8WUVKs8tSzEb77w+wwoeIilR98p4wpNRZCYYOPfqqFhsbsBfkH7vbx7jt8tLbpfOcHnWzbcWaLWuXJcy5jSHlGc1KtmqDE0/8lKKWkNZRGH2Z+bV8CUYPwKZ5ZRYFiz8Rf2um6JDgKr3JKNpEwD+JSlp+ahopVVGFTphMzt45yL88eSWIcYiM1cgE20b+KrYrKNFbQSSPbeQF9hEXaVCzM5gKqmZezl3ZchjnOTvS3QO9rs+e/XCioZ7SX+NnAxOAQG5knL8V+SrFHgaCCmSzhejbxOMkRGkcUFGpZzAxWopG9yE/KGHXsGrXxZbhM/Nkvz4iwWQU2qyCZlOw8kOLAsf4TU3vXxA5TOpVFBZWU2t293tq2RIT7Dq7laCR3joAhJV2pGC81H8ClWvmn+VdhUzWEEJTZ3SwprOonbPPkKSvVWLrYjqrC1Ve4uOOdHpYtdpDWJYYucToVLjofbrnZw2NPRfjWdzs5djz7he/zKrz9Jg+f+EgB06daUBRBPGGChFUrHLzjRg8fvNvHD3/SxSOPRQhHMi/brm4Du12wYpmdWFxy368DBIL9X8TV1RpXX+7C41GIxUwWLbDT0Ng/vN9qFVx9hYsVy+w8+0KUznPsWc+TZ7yRMpMze6ZQFYHT1j8MOW1APDk6U2k8ZZJM958jFJHx2k50TClJjcqYYBAx1+FQZqHi7feJwIJXuZikeRSDwKj282whMWlgL8fZwXRWotD3mgrsws1SeQNxQuxn3bDzbRVUprKUpVyPXXiyPs8Io009RarOfYO+iYGJnrNSsBUn1pwVts9tOqhnP+tYwOWnCHeBRdhYIC8nRYztPE9qBL2fy5nBKt6BWxRlfSYxqWcPdexCjnO7ubywfYvhdAhuu9bNrFortVUWLBbBVRc48LkVAmGD+x4MMX+GlSvOc9LRZfC7R0Ok0uD3KnzwVi9pXfLw81GmVWssm29HmrDjQJI3tiRIJCUWDRbNsbFolo2SQhUpJR3dJvuOpNiyJ0k8kZkAFQUuXubg5qtcTK22YLMKbrjMRUWJxpY9SZ59PUpqGPNwqd2NQztpEWqOBwmkTv8gmsjeMONim5vuZJSOZJSuVAwFcdY8sJPLLNx2iRe3I/OyksDBhhT3vzS+IRt5sqko1/jCpwtxOhQefTLM1m0JIlGTyTUWrrvGzeyZVt5xk4eGRp3v/6iTaJ8cdbtNcOdtXr742SJKS1QOHkrx9PNRjh1PIyVMq7Vw5eUuZs2w8i9fLkEIwZ8fCpFMShobdfbuS3LpRU7Ky1RmzrCyYVP/ELBli+1Ye1LKNE2wZJGNJ5/pL2xrp1iYXGPBMGD3niTNLedunlmePOPFmXwTCEBT+y+mdUOij1JMG6bM3SrnHIiqHIt6qUnZQMTYiFe9BNGnp7UQAiuVeNVLCBovYo6zx2isCNPJXl6nXE7HK4r7fSYQeEQh58t3omFlH2uHLE4EClNZynncgl+U5/xOSHZwkHVvmdxaiUmaZE5h6xOlFMgKOql/S3W6SBJlH29QKWdSLGr6fSYQOIWP5dyIIjV28DzxIYbuCxTKmc4F3Ja13RMkZIQDvEmI9pyfn0nywvYthtMuuPMGDxcvc2DRMiGWV57n5LKVTo43pbn/8TArFtj54ocyxaMeeDpMKi0p8Cp85v1+4glJcYHK2y5zMaUq86LYtDPBXZ9vwaLBp97j59bVbiaVajjtAgkkkpL2LoOX1sX4r/u6aWozUBW4YKmdj97uQ+vZj6svdHLl+U5++0iIl9fHhmWtPXUiqnD6KLQ56UqdvpJlVzLKf+x8DpuiEdNTRPQUwXT8rIYVTy618Nlbi6goypxjU0qeXBfOC9sJQEmxRjBk8O3vdfLAX0O0dxhICXa74JXXYvzoe2XUTrFwxaVOHnwkxN59J+OJ58+z8emPF1JWqrJpS4Kv/3sHGzfHifWE/DudgsefivCNfy7mvBUOPv6RAvYdSLJ+Y4JkSrJ1R5JA0KCsRGPubFuWsF2xzIGqCgxDomqwZKEdRaFfZfMF82yUl2p0dhls2ZZAz+vaPHnOKhL6VUmGTGugU8XucLFqChat/zakhOQEb/UzVkhShM31WJQyHMztiejKnA9FWHArK5AkCRmvn7Pi9jg72c9aFsvVWHL0bPaKUs6Xt1HODPbwGm0cRSfV0xLsxH2QySFV0fBSwiwuYDYX4hdlWdsDSMkE+3idRvadwSMbfxJEMEijnFIp2IWPZdxAkhjNHAQkKhZKmEyaBC0cPjs7PAa0cIidvMR58lbswp21lnbgYTk3UEw1e3iNJg70GACMfiJfoKCg4sLPTM5jNhdSLKpzjmlKgyNs5QhbzuixDURe2L7FiMYlv3ooxGsb49x9s4eqcgvPvh7ljS0JQhGTyGlyaksLVT5yh48DR9P85I8BnHaFrpBBJCb5yO1ePvkeP2ld8vzaGPuPpFBVwfwZVi5caufut3sxDPjyf3eS1iUvr4vjsHVz6zVuaiZpPPVqjHXbE+w6kCSZGt6Lty0RJmHouLSMu6rU7uZjMy/kFwffpCkeIpxODChT09Jkb7B1WOPl+ftFCHj51Ri//1OwXyhwIiF57fUYr70eo6bax/RpVkqKVfb2+e27bvdSVanR0Wnw3R928vqbMYw+kcCxmOTNDXG+98Mufvm/FcyZZeWGa93s3J0kFpNs2BSntc1gziwr8+bYcDpEryj2+xTmzbERjpg0NulMnWKhptpCdZXG8bqMerVaBYsW2CgqUtm+M8mmrW+Foh958pzbGKbMqqCsqZmQYcHIPZdOq4Ld0n+hakqIJoeWfjBSWX2qmD6b6HQQMJ5FUR3YqO3TMUGgCBde5XJUfITMNeiyA3mO5YvqJNnMU7gpYiYrUU/JZTzheZvDRUyVS2jlKA3sJUAzccJIJFYceCmhgulUMQcHXjRhzVkwycTgKFvYwjOkR5i7O1EJ04kuU1kGAoFCuZjO9fKThOkiTQIHXhy42cGLtHCEczUc2yDNLl7GSwkL5JU5i4RZhZMZrKRGzqeTBhrYSwd1xAlhYGDFgZtCyqilmrl4KEITtgHuH5MmDrCBv40ovHksyAvbtxjxhOTBZyL4PAqXr3JQWqTxyvo4P/7j0DyBLqfC0YYk936jjd2HMp4oITKtg666wInTIfjPnwX4/q+60XvenQ674N67fHz6bj8zplioLtc4VJdm3fYELe06y+fbKS9RefHNGD//y8jCWnZ0N9GZjOJULQghUIXCZWUzmOktZWNHHbsDzRyJdFIfDdCdiuWLPOUZFS++GiUSyY7xM0w4eDiFaYLHrWDvkzdX4Fe46AInigLrN8bZtiPZT9SeQErYuDnO4SMpVixzcMmFTn76825iMYOjx9IcOJRi9kwrc2ZZqSjXOHw0sxBbMM9GcZFKS4vOcy9GuP0WLwUFKgvm2jlelwlHrqzQmD/XhgR27k7Q1Jx31+bJc7ZJ65KOUP9nUQhBmc+CRROk9JG9rwrcKj5H/6I3hilpD2U/97lGyNEG/rQIISZYDq8kJRvoNp6kQL0Ru5jCCckuEAhhw62swiamEDW3kZRHSMnmc8qDGyPAWv6CIhWmiqVZvUlPeGOdwkcti6ll8YjG0UlTJ3exlgdJnMMVpQeineMkieLAzalmHQUFp/BltcfxyCJsOEgyvD7XE4k0STbwKCoW5nAxtlPyiU/48x3CQxVzqGLOiMYx0GmWB3idPxOgZSx2fUTkhW2eLF7dGOdIw0mrppTgdCi4XQqGAa2deq+ohYyYvv+JMAePpQmGDdq7x75YzcFwOxs765jk8KKJzItcEYIqp5+qGj+rJ82mMRakMR7kaLiTnYEmdgea6UhG8xI3z7BpaNRz566R8bpKKVFVBdFnfTdtqhWvR0EIQWmpxnvf5SMez70Ru03gdGZ+PLXW0iOQMyHP6zfEue5qF9OnWSnvI2znz7Xh8yocPpLm5ddiXH2Fi2lTrcyeZeWJZzLbrZykMWuGjVRKsnbd2bGW5smTpz+JtElTd3af3OnldmyjELYVfisl3v4evEjCpDuSQ9jKbHFrUYcvUBUBBe6Jt3RMyuMEjKfwcz02ZTKiT7ElIRSsogKLKCFNJ2nZQlq2ostOdBnAJIopU4DBeHvmTNKYRE77vSCtvMEDRGWQBeIyLORuzzNSdNIckhtZzyN0n0VRcibpoolWjuClFGWI8QpOvNhxn9PCFiBOiA08QlJGWSCuxHlKwbXRYmLQIPfyBg/QypGzmqs88WanCYRdsfK+SVezxDN9wO/sjdZxf/NLtKffOrmR2/elSJ+So9PepXO8Kc35i+187v0FlBdrvLw+Tn1zmlDEpK3T4PGXz5wFNGUa/P7wRsrsHlYU1WBV1D4hR+DUrMzwljDdW8IFJbVE0gkC6QTHI1282X6UzZ31dCSjRPVU3pub57SEwxmRmYsTqXJC9Lf5lpRoWK2ZvyxZaGfeHNvAaySRqVwO4PWo2O0nt/TaGzGiMcmkCo2Z062s3xjHahHMn2fDahXs2Zdk4+aMN3beHBuzZ1nx+xQiUZM5s21UTtJoadV5c0Ne2OaZuPz4B2UsW2bPCmd75bUo3/l+56DttM41kmnJodYE8ZSJo4+3c/EUJ267Sjgx/GNVFZhRYaPM11/YHmxJkMwhlA3JKXNaJsfXOkxhbVEFtSXZuZ5nH5OEPEKn8QBeeSkuZRmKsPb7hhAaVsqwiFKQOibpntBko6dy6/ivDRLmQTqNB4f03QAtvMlf6JDHWcK1+CkbMCR0KEgkBjpR2c1OXmIXL497z9HxxCDNJp6gUFZSJKpPqTSdGxd+HHgI0jYOe3hmidDNBh6lRR5mKddTRi0WYetnBBoOEomJQVyG2c9atvEsQdo522HbeWE7CAqCUqufqc6KAb/TnY5gUcb+NKoolFr9BPUoMXN88xzau4wsb1VHt8kfHwszu9bK0rk2vv7JQr78UcnewynWbEqweXeC7fuSHDiWzhl+ORbUxbr59q4XuH3yEi4qraXGVYCm9A/DEoBVUSm0uSiwOpniKuTi0mkEUjHWdx7nheYDbOqsI6pnW8/z5DmBOYI1td2WCe2TEg4cSrH/QGpIVkvTgFgfz25Do86uPZnqyCuWOfjro2EqKzRmTLOSSEg2bI4TDpts35n5ztRaKzXVFurq05y/0oGmCTZsitPRcW60+SkqUnE5BU3N+pgVuiotUbHZMts8U/NRntExZYqV+XNt/QyUAIePpNAmUA7nWCCBI61JjrQmmFd9sifposlO5lY5aA4MP++z3G/hsrlebKfk2K4/GCGpZ09giZTZr4CVEJn+ugUuldbg0B+8qkIrVUXW03/xLCGlTlIex8EcFHLvp0CAsGTlq54N0mJ49T+SxNjNK9Szm5msYrJcRBFVOIV3WAIlKWN000wT+9nDGjqow+StP1m2cYwX+RUr5c1UitlYcQxqGHAKPw6Z3Q7pXCVNgsNsppmDzOJ8JsuFFFODWxQOSej3bkcmCdBKE/vZz5s0c3DYLafOFHlhOwHxak4u9i9gtquav7at4Vh8fAsfpdIyp7fq5fVxvvzfndxytZsLl9qZOcXC0rl2ls2zE42bbNqV5FcPBfnrs9EzVpWxKR7k/w6+wZq2w6wqnsySwipmeEvwaNkLJCEy05UiBMV2NzdUzmN5YQ0PHt/GX45vIZIXt3nGkHhc9griJ5+J8J/f7RhWS6sTxGImb66Pc+lFTpYuzhSQmlydaeETjZls25EpCLV5a4J4XDK5xkJVpUZ3wGD5UjtSwhvr4pneuRMYIWDZUjvvf6+Puro0/3tfgHB4dPusqnDeKgfvfZePPXuT3PerAPHTFMzLk2c8ONSSYHdDnLlVjt53ld2icNt5hby2N0zaGPp9qghYWOPk/Bmefu+9SMJgw+FITg9sOGFkjeG0KkwusQ1L2F690IfbPpFybDMINBxiHm51JXZRi5KjSM5bBYkkSBsbeZwDrKec6ZTKyfipwEcJTuHHigMNCyAwMUiTIE6IkOwgQCvtHKeFQ3TRiMHILIo2m+DGd0iun7UJJwcA2Ls3yWOPR4jF9Z4euKOniyY2ycex4ez3dx29p4rx0JGYNLGfl/kNtXIxVcylSFThxIcVOwKFNAkSRAnJdjqoJ0xX1nZihNgmn8WF/5TtS9o5ftr9MDHYxSvUy93Z27a0cdPbbMxdeDIX9uDBFI8+Gu7XXnDkSGIE2cozHGAd5UynTE6loOf+cQk/NlyoWFBQMDDQSRInQlh2EqCFLhpp5iBtHJswgvYEeWE7gbArFua6JnN9yUoWe6bRmQ4Py4IyVgz02JgmvLohzra9SarKNCZP0li50M7Fyx3MnZ6pjFxRrNIdNHl6zZnLR0gYaTZ31bMr0Eyp3U2Zw8M8X0WvyPVa7FgUFYtQssRuqd3Nu6cuI2nqPHR8G0kzX1wnz9jQ3KKT6OnjPGWyBb9fpa09twVcCHC7Mjm6ui6Jx08akxJJycbNcaJRk9rJVmZMszJjupWyMo0NG+O9BaG2bk8QDJlUV2nMnmVDUQSVlRpt7To7dyVJT6x3TS+qmukVfOvbPdx5u5c5s2386reBUbXe1DSorLDwrju93PoOD9OnWfl/P+1CvLUcf3nOYdrDOi/vDnHVAh8FrkwqjSLg2kV+rl8S5Ikt3QPm9Z9Kmd/CJ1aXUdgn11VKyfpDEfY2xnMapttDOuG4gZSy971Y5NG4ZLaHzUeipx1bAHMq7bxjZUG/cOqJgMCOV70Ej7IKVRSMODT3XCRIG0HaOMxGbLix48Ii7WhYECgIBCYmJjppkiSJkSBCigQDrfbsdsGCBTZ8PpXXX4/1vtdOxWYTrH67ZPX123v/1v1YmB3PtRAYoL7EyI6xle08P2bby2yzje28wEE24JBerNhR0cgYAnR00iSIkiCcs7pvgjC7eXXE45sY7Gdtzs+cFsGnry/njjtO5sE++2yE556LEo2OrVc9SoDDbOIY27DjxoYLq7T3iFoVgegJODbQSfW5f2ITtudvXthOADShUmr1c23RClYXL8OrOVGFSld64lSl87gElWUaVotg7+EUuw+l2HM4xcvr4/zoDwGWzrXxo6+WMK3GwsXLHby0Pk4yJcekCftAJE2d+liA+liA7d1NPFy3HY/FznRPMYsKK5nnq6Dc4aHU7samaBkPrhD4LQ5urp7PnkALW7sbztDe5fl74+DhFK1tOjXVGiuW2pk+1Up7R+5FZkW5xv/7fhl+v8qWrQm+9d0OugOZhYCUcOx4mj37kixeaOf6a92UlWhYNMGGTQlSPa2yuroNdu5OMGWyhxVL7cyfY8WiCbZuT1DXMDFVbUmJymWXOPnwB/wsWmDH6RRZxqfhUlGucfWVLt5/t4/582w47KPfZp48Y42U8Njmbm47r5DL5nozOfpCMKnAwj/dXEFKN3lxV2jQfFcBVBRY+PLbJ3HJbG8/w01HWOcvb3bR0JX72Y+nTLYdj7F8qhtLz8rPZVO4ZVUh6w9FWXsgPKC4VQTMrXLwpZsmsazWhTKBni8FDz71MtzKeSinCSt9K6OTRqebKN0j3oamwaRJGrfd5uWee/w89liYdevO7aJJgyExiRIgSuBs78pZx0B/y5yLvLA9y/g1Fxf653F10TJmuapQhXr6H50FFs+x8R+fLaKkQOVdX2hl654kUkI8KYknJS+sjXO4Ps20Ggt2u0BTOdkBTQKIM+o9SZsGadMgrCdpigd5re0wdtXCdE8xl5VN522V8yh1ZPIkhBBMdRcx31/OzkATupzYIZtDwWET1JZbmVphpdSv4rQrKALiKUkgbFDfnuZAQ5KuUYZ69qXEpzJtkpWqEgs+l4rDlllSJNOSQMSgpUvnWGuaps50vyraI6WiUGNqhZVJxVpmvJ7iS/FUZrzmTp3jrSmauwauaHwmicUkTz8XYekSO1MmW3n3nT4OHE5l5bpaLHDbLR4uvciJ3a6we08y6/w0Nets3Z5g6RI71692gwTTzPS5PZGHmk5L3lwf58brPaxc7sBiEZgmbNmWoLVt4uVK2W2Cz36qkHvu9uHxjM0857ALvvKlIu663Yt9AoZH5snTl9agzk+fb2NetbO36JOiCFZMc/Odd9fwo6dbeGRjNx3h7EgiqyY4f4abD19Zyo3L/Dj7tBpL6iaPbe7m8c3d6IOENL+4M8R7LirGomWePyEEy2td/OttlXznsWZe3RMmnu4/eRa6Va6Y5+NjV5Vy0WwPmiowZSbCRFXOrogUWPAoq/Ao56MIx+l/kGdA7HbB6tUuPvhBPxdc4MRqFVgsf59GgjznNnlhexapdZTzzrKLWemdhdfimtCWxmCPIKqusPCRO3x8/UedtHWeXDyvXGhjarWFWEJyrCFNPJl5uaZ1iW5IVAW87pEtPG2KRoXDS5XTT6XTR6HNybNN+zgS6Rz0dwkjza5AM4fDHcT0FB+ccT4OtWcxIRSqnH5sqoZ+DufaOmyCa5e7uW6lmzmT7VQVaxR6VBw2BSEyIjMUNWnpTnOgPsWzmyI8uT5MW2BkwkcImFZh4cbzvVy8wMmUcgtlBRoeh4q9R2imdUkoZtIR1Gnq1Nl5NMGja8O8uSc2bIGrCJhVbeXtF3o5f66TyWUWSv0abofSWzQlmZaEYwbtQYOmTp3NB+I88nqI7YcT5KihckZ57MkIN7/Nw+KFdt5xk5twxOBnvwxw7HgaKTO9bt9xs4cPv9+P3S44eizFY09GsnrmhiMmu/emiEZMaidbME3o6DQ4cizd6wE2DNi2M0EqZVJWmpnKm1t0du9N9Xp1JxJ2h+D8VY4xE7UADqfCBec58qI2zznDizuD/PbVDj59fRk27eR9O6fSwb/eVsWVC3y8sT/MnoY4nWEdu0WhstDCRbO9XD7Pw6xJDixq/7XCzro4P3q6lbYc/Wv7sulIlO3HY1w0+2QxHEURXDzbQ6nXwuv7w+w4HqM9rGPVMtWP59c4WDXdTVWhFSEEKd1k85Eo08rslPrObvElq6jEo16YF7VjQGGhyt13+7j0Umc+4iXPOU1e2J5FVvpmcZF/Pg51IpbO78/ewyn++HiY2koL77rBzeLZVrbvS9HRbVBVrrFqoY1JpRovrI3x+MvR3iI6wbBJe5eBzSp4781eigtU1u9I8OQrMZJDXHwvLJjEZ+ZcSpndg03V0IRKSzzM8Wg3xhC8rXEjzfqO41wzaTYzvaW9f3do1twhVVltESYedqtgyXQ7n7+tmIvmOyn0qGhq9rE4bQKnTaG8UGNhrZ1rlrv58A0FfPeBDp7dFCGWHPqBepwK77rCx6ffUURViQWnXeQ8f5oqcNgUygo05k2BSxY6ue1SHy9tjfC/j3ez5UB8SIKz2KfygWv9fODaAiqLLThtuUNMNVXgsiuUF1pYUAuXLnRy1xU+ntsU4aePdbH7WBJznK7nwcMpvv7vHXz1i0UsWmDjQ+/zc/1qNw2NaeJxSXWlhcpKDbcr04/2ez/q4vW1saz7TUrYtiNBXYPO/Lk2VBW270zQ2WX0+05jo87+AykWzLcjpeTIsRTbdybG52Dz5MkzbMIJk/95ugWQfOCyEoo8Wu+8VuqzcMuKAlYv9BFNmuiGRBFgtQi8DhWL2n8OTKZNthyL8Y9/qGNPw+nbe7UEUvz42Vamldko91t6tyWEYNYkO9PL7cRSJmk9M67dmjEgnpjnk2mTZ7YH+e1r7fzw7sljf3KGhYpHuQgV34h+LXtf9Gf3ZZ9pM3T20TRwOrPrkuTJc66RF7ZnEauwoIhzw9OQ1uHXfw0hgLve5mFajYUFM20oCkRjJs3tBr97NMyPfhfgaMNJq3E0LvnL02HmTLMyf6aVz7zPz+ub47zSk4M7FAKpOCnToNDm6v3bZWXTebX1EF2poeV/CCFQTznXwVQcPUdfFxOZlRSvTiBvutuhcPfVPj53azG1FRmL+VBeRooi8LtVVs12cN/nJvFfD3Tym2e7aQ+e3o1a4Fa496ZC/vH2YrzDfPnZLApVxYK7r/azao6TT/2/Zl7cOnjP42KvypfvKuHeGwuwWYaXM2m3Kkwps/CRGwpYNM3OZ37Swob949PT1TDghZejNDSmef97fFx8gZOqKo2qSQ5UVRCLmbS1G7z0Soxf/T7AK69li9oT7N2X5NCRFHNnWxECtmxLEjjF097RZbB5W4IF8+3oOuzek+R43cTMr82TJ0+G1mCa/3ikiaNtSe69poz51Y5e8agoAo9DxeMYOLLBlJKWQJpHNnbz0+da2d80NGOWbsJTWwN4HAqfu6GCmRX23nBiITIpRN4c40opCcQMHt3UzX880oTXcfbXLTYxGbsyfUjflUikTKLTjSEjmDKGJIUkjUQ/q0Vw0rL5rI2dJ89bkbywfYuSSEp+/kCIsuIob2zpv6h/Y0ucf/mfTroCRq+47AqY/PtPu3A6FA4czR2am0rDLx4M8frmBHOnWSkqUNFUCEZMjjfqbN2bJBTJFoovvBknHO1gwUwrTodCZ8AgPkCVvVw0xYMcCLUz31eBqmReqEsKqzi/ZApPNu457e8tQmGur4wKx8kKcylD51i0K2dVZF0aGKeoDeeJdkJn2ZWrKnDX5T7++d0llBf2DwOTUtIZMthxJElzV5q0Lin0qMyssjFtUqawEGQWMIVejS/cVoTNAv/vb10EowNbjS0q3HSBl0/cVIjPdXLRI2Um5HhvXZL6tjThuIlpStwOhSnlVhbU2nH1hIieEKazq2186c5idh5NDBgObbMI7rzcx/uv8WPvU31TSklX2GB/fZL6dp1I3ERK8LoUplVYmTvF1lut88R4y2c6+PxtRdz7P810hQcW8FLCa2/E+PLXM03Y6+oHFofrN8b5l3/rQFVh34Hcz8q+Aym+8a0O5s2xMW2qBb9PRdMyIcaNjTo7diXp6BzcoBCNSe77dYA318cRAl5bE8t6bsJhk9//KcT+gynSacmGjYkR9eDNkyfP+BJNmvz6lQ4OtiS468Iirprvo7rIijJI3qqUEIjpvLY3xF/e7OLZHUECw6ySGkuZ/OmNThq70txzWTGrF/lzitm+Y+6oi/HbVzv46/ouGrvTLKw5+6G/DmUGCqcPmzVljLjcT8I8SEq2YsggBiHkBGtRkifPuYQAVlaUYpiS/d0BwqfpbejUNJaUFVPr8/LIwSNE02euI0le2A5Cwkzx26bn+Vtb7pLcABEjTkcqOI57NTSSKclDz0ZyfrZtb4pte/svyIMRk589EDrtdnUDdh1Msevg0PNSTRPe3JbgzW0jC5GM6ilebzvMxaVTKbNn+va5NCv3TDuPlGmwruMYMT2VJUYVBDZVY1XxZN5duxynlmnWLqXkQLidPcEWzBxCNa7rJI3+D92yoipebjlASE8iZca+O5Qw6LFECLh6mZsv3F7UT9SapqQjZPDImhB/ejlIfXuaaMLEMDMhywVulVVzHHzipiLmTbH1CtwSv8Y/vKOIhnadP74UYKB5ZlaNjY+9rYDywpPTRTJl8re1YX75dDfHWzOiNpXOeLqtqsDrUpk72cb7V/u5aqm7XxjxylkO3nmJl/99vDunnWD5TAcfvK4Af5+c7Gjc5IFXgvz2+QDNnZm2FZn9lVg1Bb9bYeFUOx+4toBLFjp7vbyaKrh0kYvrVrq5/8XgoHb5zVsTbN56+nt05+4kO3cnT/u9REIOeZsD8cprMV55beCoBMOAdRvirNswPh7pUTNxAh/y/J3S2JXinv87gquP0SyaNIinhjefGya8uCvEFd/c2+/v9V2pIfdx103Jq3vC7KiL8bOSNlZOc7Nyuovp5Zn8VYdFIaWbBGMGB1uSbD4SYdORKAebEzQH0iNOsUikJc/vCLKzLsaCmg7Om+FmxTQXtSU2PA4V3ZC0hdLsaYyz7kCENw9GONicINlTsflwa5I7/+cQdkvmHBpScrh14DnxUEuCu39yGGefcx5JjrzAnYoHq6hCiNxL2EyYsUlSHiVkvE5SHsEgwtkOO86T562CIgRfWLGEuK7zX+u3srszu9dvX0qdDj6wYA4LS4p54XhDXtieLUwkdYm2s70beYD1Hcd5peUQt0xeiFVkcpKmuAv5p3lXsaWrgdfaDlEfDZAyMy9Lq6JS7vCwrKiGS8umU2TNNPaWUhJKJ3iiYTcHQ+05xwqk4kT0/i/pi0unYVFUdnY3kzTTBFIJXmjeP64VladNsvL524qYVmHt/ZthSvYeT/KtP3Xw1Pow4ZiZ9epu7NDZX59kw744X3tvKdevdOPoqahZ5FX5/O1FbDoQZ9ex7IWJRYOL5jlZNtPRK0xTuuTPrwT5l9+00dih5xSnrQGDw00pNu6P86/vK+U9V/l6iz15nAqrl3v465owrd39Jze7VXDlUhfza2294yXTJr94uptv3d8+QNi0SUs3HGxM8ebeOD+8t5ybL/D0VuEu9qlcs8zNMxsjdIYmXrXgPHnyjB+JtGTzkcFTIYZKe0inPTS6tnwS6IoYdEVi7KyL8/s1HWiqQFXo6SGZCT3WDUlKl6T1sQmclUBzIE1LMMire0PYNIGqnMynNUxJ2pAkewpA9iWaNNlweOjnMJo02TRG5xxAFQWo+AcuuCkhIQ/TZTxMWraRF7R58owOn81Kod3OiYASVShUedzEdZ2pfi8JY2ChKhDMLylkdmEB2jhUUs8L2zznBCnT4E/HNlPp9HFh6VQUkXkBF9icXFkxk8vLZxDTU0T1JBJwaVbcmi0rTClp6jzWsIunGvcMKEo7U1EaY0F000TrCX12alauKJ/JFeUzATgW6WJ7dyPN8dN7uccCu0Xwzou9rJrt7Beq1typ8/XftvG3teFBo6TTBuw8muRfft2KVRNct9KN1lOIZPokKx+4toAv/rwlq6iTw6qwarazX2GqutY0f3wxSEP74BY3U0JTp85/P9TBxQuczKzKFEkTQjBtkpXZ1dYsYet1KqyY6ejXRuJQY4r7XwqeNhfYMKG+Lc33H+zgovlOSvyZ6U0RgjmTbUwpt+SF7dkmv77Mk2dA0kZGTI4nUmYqyw/VyzwRUPGhCveAn5vECBovkJat47hX5x7V1Ro33ODGblfw+xUqK/unNy1aZOcTnygk2afI5O9/H6TzNGk0fbFaBbW1FmbNslJWpmG3CwwDgkGDpiad/ftTNDfnNpAPB6tVMGWKhaoqjZISDZ9PwWbLtJlMpyWRiKSry6CuLs2hQyni8aEPuHChjYsuyrRAAtizJ8nLL0dJ90TfqipUVWnMmGFj0iQNj0dBUSAWM2lpMdi/P8nx4+ne759JCgsVrrnGTXl5f3nX3Jzm8ccjxGIjO9HT/T4+vmQBxQ47kAm+KnY4MKXk08sWER3k4FQhKHc5KXM52djcSso4s+uwvLDNc87QGAvy0wOvEzfSXFQ6FYd6sqqjIgRuiw23JbvC9InQ4e5UjEfqdvDg8a1ZHtm+pE2DZ5v3cX7JlN7Q51Oxqxrlds+4CduaMgvXrnTjdvTPOf3DCwGe2RQZ8kthX32KHz7cyfKZdsoLM55vqya4dFFGeO6p639eNFVQUdx/mugI6kMqOHWC461pXt0RRVMFTZ1p6trS7D6WpKUrWxjbLArlRf3Ha+nSCUSGPt6BxhRrdsVYNNVGfbtOfVuaXccSdAxjn88WQoCi0OttlrL/v7Gg7/b73tonti8l+TzdITLQuURmNPxEOJdn8p4Sov+/E5yJ+3Y0nLqPWVN6n+s1Efb5TJ5XITJt1Jjg12wwVGFHIXc3CYkkbu4jJRvGea/OPWprrXzpS8UUFeXOsT7vPAfnndc/n/rZZyNDEraaBgsX2rnzTi9LltiprtYoLFR7+61HoyYdHRmh+cwzER56KJzV830o+P0KF17o4LrrPMyaZaW4WMXvV3G5Mn14hcik7MTjJqGQSVubzr59KZ55JsLLL8cIBk8/Qa9Y4eArXynC682cp/vvD/LGGzF0XVJWpvGud3m56ioXlZUaRUVqT3VpSCYzYrq+Ps22bUnuvz/Irl1JzpSuczoF99zj55OfLKCoZx0lZWYf/u3fOkb1LjrYHSCu68wrLkTrs+6GjOgdzGp94pPGSIT79x48bT7uaMkL2zznDCaSA6E2vr3rBc4rmcx1k+Yy3VOMQ7Ni72kDpIhMcJIhTVKmQcLQCaRibOis47mmfewPtRE3Tv9Qbems54d7X+We6asos3twqhY0RUX0bN+hWqh0+tna3XjGj1tVYNE0Oytm9X/BHGhIcf/Lwd6ewUNlzc4or++K8c5LMsW0hBBMrbBy+RIXe+uTWYuaU9eAZQUa1SUaO48wpByveFLylV+24bJ3kEpLkmmTZFqSyOUhENnjVRZbKC/UONSYGpLDrytk8PH/acLWk592whsx1CrcY4nNJqiu0rIa3ScSkuN16d4XjapCdbWFC1Y5uOoKFzNmWLFaBMGgwf4DKd5YF2fb9gQNjWkikeEdhxDg9ymUlWlMn2Zl8UI7M6ZbqCjX8HgVrBZBKpWxaDc1pzl0OM32HQkOHErR2qoTCJrDXuiqCpSWafh9Jw0xXq+CY4BqqgUFKrNmWbP6+ep6pjdvJGKiqVBWpuH1ntyG36dis+YObSoqUpk900Y8cco205LGZn3ElmuPR6GkWKW21sLyJQ5mzrRSUZ45VptNIZWWRCMmDU1pDhxMsXNnkn0HUrS26YTDwz+XucavKNNQT3l7h0ImjU0njUU2m2ByjYWrrnBx6cVOaqozP+joNNi1O8n6jXG270jS3KKTGEYxPyEy/ZirqiwsmG9j4QIbM6dbKSzILOhSKUl7h8GRoyk2bEqweUucpmadaHT8nj8hwOtRKCxUqZykMWumlVkzbVRO0iguUnG7T3hzMvd+NGbS3qHT0mJw4EAmh76uPk1nlzGq/fa4FcrLVTSt/z0aDJo0Nfc37AmRWaTXVFlYttTOooV2pk+zUuBXsFgEiYSko1Pn6LE0W7cn2LgpQWNT5p46HYoCPp9CTbWF81c5WLTQzpQaC36/isUK8bikrU3nwMEUm7ck2LErSWNTelyv2XAQWBhw+SoNEvIAJvm2Z2cLn0/lPe/x8eEP+6mstPQKzBOoKvj9GQE6bZqFFSvsXHONmx/+sIu1a2PoQ0i/tNsFl1zi5BOfKGDBAht+f/ZzdgJFAYtFxetVqay0sGiRnWuvdbNmTYzvfKeTnTtPXzPjVGy2zPif+lQhS5bYcbmy321Op8DpzHjCly1zcPXVLn7yky4eeCA07Pf46XA6BR/5SAGf+lQhhYUZAW6akrq6NP/931385S+hYc3zpxJKpfn+xq08c+R4b8rCP5+/gqRh8MC+gxwL5nbyyJ79CKfSNEQiNISjpM+wtTcvbPOcU0ggkI7zTNM+Xmg+QK27iFp3EdUuPz6LA7ua8ULG9RTtiSj1sW52B1poT+YupDUQujR5rnkf27sbWVJYxTR3MX6rA1VREGRCo7uH2GpotDhsCpcudPZW/IWMRf2ZjRGOtwzf8qUb8MS6MLde4u0VkT6XyrIZdnwuhUAfcaEbkqbO/mNMKbfw0bcV0tihs+1w4rQLdQl0howhhQEnUybNp3hyZ1Vb+ejbCmgP6OyrP33RMlPSU3H57HtoZ0yz8uc/VDJlcv8Qry3b4tx0SwOBoImqwuqrXXzx80UsWWRHPaUf8QXnO3n/3T4aGnUeeTTMgw+H2LHz9FZfIaC8TGPFcjtvu87NlZe7KC3Vsr1V/ThpPGlu0Xn51ShPPh1hw6YELS1DDxfz+RS+9uVi3vvuofWYvO0WL7fd4s36e3NLms98oZUnn45SVKTyrW+WcOs7sr+Xi7vf7efud/uz/t7QkOZjn2zhlTXDe359PoVlS+3csNrN1Ve5mFxjybpW/Tl5Luvq0zz3QpRnnouwcVP/fsTD5crLnPz3d8ooLT35+jYMycN/C3PPRzKtQ9xuhbtu9/LRD/mZOSO70u7ll7r4hCnZvTfJg38N89iTYY4cSZ/Wol9cpHLBeQ5uvsnDVZc7e70CuXHxoXskdfVpHnk0zONPRtiyLTGkRetIURSYXGNh6RI7l13i5KILnEytPd11yiaVkhw8lOKFl6I890KUjZvjIzKEXHqJk+99u5SqPiGeui558K8hPvzxlt6/eb0Kq1Y4uP1WL9de46KgYOAqxZDxwjS36PztsTCPPBpm05bEgGGOHo/ClZc7ufEGD9dc5cLvG7hd2+qrM//3eF2ahx4O8cBDIfYfSJ0xD9PI0RAi9zkyCKLLLvJ5D6cnEjHZvTuJz6dgtQpqaiz9BFpHj7HH6BMefzpxVFqq8Y//WMQtt3hwu3MbMvsihMDjUbnqKhdVVRqf/GQLGzYMbpSwWAS33+7lX/6lmLKy7DkomTSJRiWGIbFYBC6X0mtcFgJUVVBYqHLjjW4KClTuvbeZ+vqhT0wWi+Cmmzx88YtFVFVZTvt9ITKh0tOnW/nqV4tRFMHvfhfsF+I9Gnw+hbvv9vGZz5wUtVJKjh1L86//2sHjj4fHZN49GgxzNJipKaAIwTVTakjoOk8fqeNAd2D0A4wReWGb55xFlyYHw+0cDOcuAjUWtCbCPNO09/RfPIPYLYKFU/t7a2NJk13HkkQSI7N87TqWJJWW2Pt4u6aUWykv1AhETorHREqy+UCC914te8NOhBCsXu7GYVV4+PUQr+6IcrAhRUof/SQdjptsPZTg+pXu3sWXEIJ3XuzD51J5+PUQb+6OcagphT7hFlsj49KLnXz9qyXMm5s7tA4y56C6ysK9HynA61X4/Jfa+i02TkVV4fJLndz9bj8XXeCgpEQdVi9ggIpyjbtu93LV5S5eXxvjN78P8sprsbMeWjveKArMnWPj7vf4uO4aFzXVwxdKNdUWPvA+H6uvdvHCS1Hu+1WAHSPwEgyVO2/38pUvFlFSMvArXlEEC+bZqZ1ixTThx//bNeC1FQIWLbTxsQ8VcMXlLsrL1EHb0vQdY8pkK5+8t5DLLnXx059185eHQmdEKNntgpve5uGu270sXWKnsGB4/bb7YrUK5s21MWe2letWu3j4b2H+8OcQx46NfQhd5SSNj3+0gJtvdFNTbRnSeRVCMKnCwkc+WMDFFzr53g+7+Osj2UWsyspUPv7RAu663UtFueU0Rq2TTK6x8Ml7C1ixzMH//KSLl16Jjkt+4NAxQJogsoWTKZOYDL1rw98zBw+m+Od/bkfToLxc45/+qYiFC+29n69ZE+OXvwwSi52cGJqbB1dICxfaWLDA1iuQg0GDzZsTbN+eoKPDwGLJ5MKef76DGacY3WbPtvGBD/jZtq2V1CARVuef7+Af/qGA0tKTxo10WrJrV5I33ohx5EiaYNBA1zMitLBQYc6cTJ7s1Kkn529FESxdaued7/Ty4x93DfkenzXLytKl9l5Rm0xKtm/PHGNTk46uS0pKNJYssbNypQOb7eQxFhdrvPvdPtaujbF79+jvU4dDcOedXj7+8YJeUQvQ1mbw/e93jZmoPRVTSr63cSumhJZo7sJwak+Eoz7OuQ15YZsnzwTHZVeYPqm/VbArZNAR1Htb9wyXSNyktVtnctnJCstVxRolPo19fRYFKV3yxu4YOw4nWTTtZDEuTRVcttjJ0hl2Wrp1jjSnWLMjyms7YxxtSROJmcRS5rBFUDwpeXlblFsv9jK72to7ntUiuG6Fm/PmOGkLZKo8v7ojytrdcera0kTiBvGkHHH7i7OBUGDlCjv/9I9FzJ5lPf0PgFQ6Y4Ud6KUvRCYE94Pv9/Oeu7xMrhnaQnnAfRSC0lKNm2/0sGiBnV/+NsAf7g/RHTAmfB7eWGC3Ca6/zs3nP1PI7JlWbLbTeyAGQlEyxon33OVj8UI73/9hJ8++EB1WEZPTjwFXX+ni058ooLh4cK/fCSIRk4aG9ICLH5tNsPpqF//4uSIWzLMNGO43GBaLYPFCG9/452LKyzR+9dvAsLcxEIoCtVMsfOzDBbzjZg9lpcM34gy8bcGM6TY+9QkLq1Y6+OrX2tmxa2wMEorILJC//s/FXHmZa8Aw/cHQNMGC+Xa+9pViDEPyxFMRdD1zTubPtfH5zxRy7Wo3Lufwt22zKVx0oYPq6lI+/6U2XngxOmHmV0kaiY7IsYTN9Kc9g2EBbyHCYZNtPW0Ya2q0rLD2tjaDLVviwwqbdfbca/G4yWuvxbjvvgC7dyfp6jJIJCSKkokimDzZwt13+7jjDi8ez0kj1CWXOFmwwMbmzbm9thUVGnff7WPq1JPrg0TC5Je/DPCLXwRoacmkmfR9PwmR8WpWVlr4yEf83Hmnt/d5c7kEl1/u5PHHIxw6NDShOWeODU3LRF8cOZLmRz/q4rXXYnR1GcRimXWP3S4oKdG49loXn/tcEeXlJ+elBQtsXH65i4MHB36XDwWrNeO5/uIXiyjuqYVimpKGBp3vfKeThx4KndEImcOBEBZFYarfy+XVldSHIzx55Hjv58vKSvjgwrkcCQR59NAxDgeCZzwMGSaosFUQuFQ7btWBS7VjUyxoQkUVaiYRXJro0iBhpogZScJ6nKgRJ7vRSZ485z6lBRrOUxbUFk1w1VI3UyuGJohOxedSsgRPsU/DlyNPZM/xJD97souvv7eUsoKTk7MiBH63it+tMrPSyhWLXSRSkrq2NK/tiLJmZ4yDTSka2tJ0hocuhNbtjfHrZ7r58l0l+N0nX3iKIijyqhR5VWZWWVm9wk0iJTnUmOK1HVHe2B3jaHOKurY03ZGJ7VYUQEWZxsc/UsDK5Y4hewA7Ow2efi53sTAhYMZ0K1/4bCE33eDB5RJjtsBXVcHUqRa+9IUipk218oMfdXG8Lv2WFrc+n8K77vDy2X8opKJcG7NzabEIFi208V//UcqUKd386rdBQqGxuV/nzLby6U8WMrnGMqT9lTITcrt2Xe4+yE6n4PZbvXzhs0XUVGujNpJMqtD47KcKsVkFniGEKZ5+mzB7lpVvfq2EKy5zYbEwZtep7xgup8IlFzn516+VcO8/NNPSMjqXs1Bg3jwb//6NEi65yJmVgz9camstfOEzRbS3G6zbEGfBPBvf/FoJl1zsRB2afSMnGY+7ha/+UzGHDqc4cnRiuG1NGcckgYI9x6dqz788Z4t0WvLXv4b5t39rp7XV6GfgNgwIBEwCgSTf+lYnHo/Crbd6sfTY7gsKVC680JFT2AoBy5bZuewyZ6+BzTQlTzwR4Qc/6KKtLfdzKeXJMb/97Q4qKjSuvdbds03BrFk2pk+3DFnYWiwCw5CsWxfnX/+1g82b41kCMhaTHD+e5ne/CyIlfOUrxb0eVYtFcPnlLv74x+CIha3DkQmH/vKXiykuzqQYmabk8OE0//VfHTz6aGTMQp0HwqYq3DS9lo8tmk+lx8UjB4/0E7ZFDjsryku5cnIVV0+p5sdbd/LM0ToSZzjcbsIIW4HAr7mpdZQz01VJpa2YEquPYosPt+bArliwiszLOi11EkaKsBGjMx2mNdlNY7KDw7FmDsQaCOpj0y/NIlTO882h2l464HdaUl1sCO4nYuReGKhC4bKCRZRZC7I+W+CpRc0RSnMCn+bm+uKVdKUH7pN3NN7MptBB0jLzVF3on0eNvXTg/m7Avmgd2yNHMMapB2uxxcdFBfNwKrleQqBLgx2RI+yL1o/L/pxrFHuzw/7KCzU+cXPhmI7jdihZAhoyrSD+/HIQt0Ph8+8sprwwe9pQFIHdKrBbwe9WWTjVzodvKOjtZfvG7hiv74xxuClF+jRzWjwp+eUz3RR4VD72tkIKPNmLFFUROKwChxVWzHKwYpaDj99kcrApxbo9Md7YFePNPXGOtqQwJqDGtVgE117j5vpr3cPygG3ZluDw4dyLy6pKja99pZgbrnMPulAOhgx270ly5Giarm6DZFJiswqKClWmTbMyb64tp+gQQuDzqrznXV4sFsE3/q2dtvbcFzOtw8HDKV5fezKPVdME8+ZY8eS4ns0tOsePp7P6ZXZ1GXR1ZS5gKi3Zf6D/Ni2aYMF8W6+XoC8NjWnq63WMU9xM7e0GgdNUyHY5Be9/j49/+GQhZaUDvyZjMZP9B1IcPpKis9MgGjVRVIHPp1A7xcL8eTaKCrPzmhVFUFlp4XP/UEQyCb/4dfeoQz29XoV33eFj1Qr7kAVoMilZtz6eVcgIMj2sr73GzT9+tpDJkwfOI4tETHbuTnLwYIrugIGuS9xuhcpJmeJS1VUnBbEQmdy2j3zIj8M+egFa4Ff43D8Ucs1VrgGPWdcljU06Bw4maW7WCYXNTCE5CXaHwOtRqarUmDndSnm5NqCRSVUFF5zn4F13+PifH3eNKpx6UoXGFz5TmFPUJhImx+vSHK9LEwqbqEqmGM+M6VYqJ+U2Ligi8xzccZuXQMDgHz9XxOWXubLuu3DE4OChNK2tOtGoiaZljA3Tp2eKVOUyCgghmDvHynvf7eNb/9UxIUKSdYIYMoIm/FmfqcIxYMXkPOPD9u0J/ud/umhuHvwh6ew0+N3vglx1lavX42i3C2bOzG2wdzgEK1bY+9UXaGrS+dOfQrQP8C46lbY2g8cfD3P11a7eZ72wUMHvH54xpKVF53//t5sNG+KDGnjjcckzz0RYvdrF1VefbFE1b54Nu10Bhr9AsdsFN9/s4ctfLqKiQu19zuvr03z72x08/HB4XPLi5xUV8rnli6l0u9jW1sH2to5+n+/vCvCz7bu5qLKCCyvL+dzyxbTH4qxtbDmjbsizLmxVoVBpK+KSgoXMd9dSbi2gxOpDEwOHE6nCil2x4re4M6LTA2lTpyMdoi7RxvbwYV7r3klHKjgqL65FaFxWuIiLCxYM+J3NwYPsi9YPKGw1obK6aDmLvdOGPX6Bxc1NpecP+p3nOzezI3KUdE9z5EpbMe+puBKLMvClXRvYTV2inY50cNj7NBKWe2fw3oqr8GjOnJ93p8MciTePy76cizjtypBzo0aDpgqsAwiiYNTk5092U9+W5uM3FbJ0hgOHVfS0Ecn9G5tFYe5kO3NqbNx0vpd99Ule2hrlZ0900dihD/pkdodN/vuhTg43pfjgdQUsmmrHZhUoYuDxHDaFhbV25k+28Y4LvexvSPL4mxF+81w37YGJlZBbUqzxvvf6egVZpsWGRNchHDZo7zAQSuZ7LqfSa81+6pkIqRzVpG1Wwcc/VsD11+YWtVJKAkGTV16N8fCjIfbuS9HWphOJStLpTIENt0tQVqYxb66NW9/h5dKLHP1CxE6OpXDL2z00Naf59nc7c4Y6RaMm9/85yBNPnSza5vMq/OgHZSyYl72AWPNGjJ/8bzfhUzzthiFpbc0MEAqZ/Pr3QR7qk0vo9yv88v8qqJ2SvRB68eUoP/9lICvUV9clLS0Dx2cpClx5hYtPfTy3qJVSEotJNm6K88c/h9i9J5mpeBwxSSYkQsmE45WWqEyfZuXqq1y84yYPxUXZBqrCQpV7P+Ln6LEUzzw3coOsEDBnlpX5c2294dIn7qlUShIImHR1G1itgrJSDZtdoKmZUMRnns897pQpVj7zyQImT84+t1JKEgnJ+o2Zc7BtW4LmVp1oxMToCcMrLFCpnWLhutVubrvVS1npyeMvHST3d8jHDLz9Zg/XXuPOKfbSumTP3iR/+nOILdsTNDfrdHcbxBMSPZ1pAWe1Cuz2jFGnqtLC8qV27rrDy/Rp1pwGJ6czE5b9xFMRDhwcWX6cqsKSxXYEovdZlVKSSsPrb8R48K8h9u1P0dFpEI+bKAo4HArVVRauW+3inbd4c4Zbq6pg9VUuSkvUXlErZSYks7PL4LkXojz1dIQjxzL5h8mkRFEEBQUKUyZbuPM2L9df6+6tFt0Xu01w6cVOHnzIyp59Zz9/1ZABDEJIKbP2VcGLIjz52lFniWQy40E9enRo98muXUlaW41eYasoGeOXwyGy5m7ThN27k/zudwGqqjI9a7dsSbJ7d3Y3h4EwDGhoyFQTPyFmT8wDQ8U0JXv3pnj11diQxm1s1Dl4MMXll8veecXtFjidI0nrgGuucfGlLxUxZUrG2SelpKXF4Nvf7uSxxyLjImoFcE1tDZVuF681NPODTdvY2dHZ7ztHgiF+vn03Lx5v4JNLF/COGVN527QpbGvrIJo+czHSZ03YWoXGVGcFlxYsZJVvNiVWX69HdiRYFI0KWyFl1gIWumu5onAJT7SvY11gL916BPl3MsutD+7j7aUXUmwduHLoPNdkquzF4yJsPaqTJd7puFTHgN9pSHSwM3L0jO/LuYo6+oi9IaMpomdBlP1ZOGby8Osh1uyMsXianZsv9HL+XAclPo0Cj4JVyx36KoSgwKNy3hwHi6bZOW+ugy/+vJXtRxKD5uB2hgx+/0KAZzZGWDXbwc0Xelkxy06RR8PvUbGouUWuoghK/BrFvozn+Py5Dv75123sq0tOmByx4mKVkpKT1QsTCcmGTQkeejjE62tjmZwmkfEcLl1i5+a3eSgsVNm4KZ51zjQVbrvVwx19wrn6YkrJnj0pvvuDTl5+JUYgaGRtI5WSdKUkXd0pDhxI8cqrMa671sVnPlnIzBnWrPPscgrec5ePPXtSPPpEtnXYNKGl1aCl9eQHfr8yYEXNQMDg4KEUoUFalxhGpnBJXxNYYaE6YChXV1dmm8OtZjt9qpV//FxRzmqbpik5dDjFT/6vmyefjtDeYWQvIsyMCA+FTA4fSfP62jjPPhflS18oYulie5bhYcpkC5/+ZCGHj6Q4eGhk7jAhoLLSgtIzV0gpCYZM1r4Z508PBNm6PUkyKREic84uPN/Btde4CARN9uzNzhm1WgWf/FgBC+bnjrJp7zD4xa8C/O6PQZpb9KxzEItJYjGdhkadrdsSvPRqlM9+qpALzht92O0Jpk618O47fPh82RNkKiV58ukI//7tDo4OkpOeSGSevUAgc63WbYjzzPMRPvfpIm66wZ2V9yqEYM5sG6tW2EcsbIUQeNwnjTuGITl6LM19vwrwyKNhWtuyzycYHDmaZsvWBDt3JfnqPxVTXZUdHl9RoVFa6kbTTmwbNm9N8J/f6WDjpgShHO2mmltg774Um7cm2LsvxSc+VpDlvRJCMHO6lZUrHOzdnzrrKQgGYVKyHruY0dP65yRCaNjFFOLsQXLmCrTlyU1jY5pt2xKkhvh4JJOSo0dTzJuX8bILAXa7gtOpEI/3fxASCcmjj0Z45pkoVmvGMJRMSgLDNFwnk5JY7KSwFUKgaQOvfU4llZJs3BgfcgqJYWQ8y8nkSWGrKCJnpNFgWCyCq692881vllBbm9FLmfDjFN/7XhePPBI+4+HHJ1CEYEV5Ke3xOA/uP8TW1vacvmcJHA4E+cu+Q6yqKOO8ijKcmuWtJ2yLLB4uL1zMzSUXUGbLDtEdDYoQOFQb052TuLf6RlZ4Z/HXtjXsjdRhjMDlf67RkQ6yOXSA1cXLB/yOz+JmiWc6eyJ1pOSZjSua4ZzETGdVb0XdXLwR2E3SnADxTROUVFpmTbZHW1Ks2RkjnhzbezpXH9u+6AY0d+k0d0V4ZlOEsgKNVbMzocDzp9iYUWWjusSCy54tcoUQOG2Cyxe5+P7Hyvn0T5rZeXTwhUdah6ZOnUfeCPPo2jCVxRorZjk5b46DeVNsTK2wUlNqwW7NPZ7XqXLjeR40FT7/f60cbDz73gagX7hjOi353R+D/Nf3OnOG9h46nOaxJyIUF6s5c4jmzLZxz91+SkqyQ16llGzbnuQfv9zK+tO0UDiBYWZ6nf7h/hANDTr/+W+lzJtr67dtIQSVkyx8+IN+9uxLsm//EM/rBDEsDITTKbj3o37mzrHmjJLYtz/FV77WzgsvDc27KmUmVPf5F6M0Naf592+UcunF/cWdoghWLLPz3nf5+K/vd46od6gQol8uZWenwfd+0MUf/hwkEOg/RzQ16+zaneQPfwrh9ytEo9lzyPmrHKy+xpVThIZCBv/z4y5++rOhhU9HopIXXoxx/LjOd/+zlKuucA37+E5FUTJh0pnr1H8fTVOy5o0Y//Kv7Rw7Prz3SjIp2b0nxde/2Y7dJnjb9e6s0OQCv8q8uTacTjHiXsgnkDIjar/01TaefzF62mJ74YjJn/4SYtpUC//wicIsL5OiiF7jhmlK1q6L88WvtLFr9+DzrJTQ2mrwf/d1U1Socs/7fFmF0vx+lblzMsd99vvbSmLmXtzKKgS+fqlXAoFDmUPIeB2dM9cxIU9uWlp0mpqGLlqkzPR17oumkdNIC5lndCTirbdPdI2FCy90ZIlKVWVYwnZvDoPgYITDJulToq2GY+SzWgVXXeXis58t7BW1kAl1/sMfgvzlL2em2vxg+G02uhMpWqKxQdWVBNrjcVqiMab6vaijqNUwFMZd2NY6yrml9CIu8s/HqZ7ZPAibYuF8/1yKrF5+2/Qcm0MHz+h4E4G4kWRL6BCXFSzEpg5cWGiZdwaPtL1BSj9zgtIiVGa6qii1+gf8TliPsSN85Iztw1uBUNxEnjLb7q9L8vXftHG87ewZBKSEli6dR9eGefzNMOWFGtMrrUyrsLJ8poOLFziZWWXLCm9WFMGq2Q7uuMzH0ZYOIvGhiXNTQn27Tn17iEfXhqgstjCtwsKMKhsrZjm4aL6TqRXWrErRqiq4fLGbt18Y40ePdJHMEcp7Nnnx5Rg//H9dA+arQsZS3dCQvViw2QRXX+Vi4QJbTiF24GCK//peJ5u3DE3U9kVKeH1tjO//sJOvfbU4K9xXCFi62M7VV7o4ejSdyVs8HeMQUj8aVixzcNklLmzWbEt6U1OaH/yoi1fXDD9kWErYszfFd/+7k9ISlQXz7f2ul92ucN1qN489EWHTCK7Vqdz/QIhf/TZAbJCKy9GomVPUulyCG29w5wwX1nXJI49F+MP9oWHnWh48lOL7P+xk+jQLU3KENw+HkhKVlcvtOftkNrfo/P7+IPUNI58bG5syPWJXrXRQfornXoiMZ9TjUYjFRreSTKfhV78N8MJLpxe1JzBN+Ovfwrz3XX4qKgb2+Bw+kuZ/ftw1rAV4d8DkyWciXHO1i6m12deoplrD71OJRs9+1eG0bCQlG3Dgy5pXNApxKHMIm3lhO95EIuawiuFJSZbgE4JRFqrLFKEqL1cpL9eYMsVCba2VqqrM/542zYrPN/ICY4bBkHN6T5DO4aBQhuGwnT3bxuc+Z+knaiEjjqdOtVJQoNLRMb7KNpJOU+5y4rWefj53aho+m5VoWsc8wyEf4yZsFQSzXNV8qPI6ZruqB80BHdNxhWCms4oPVV6HQLA1dOgt7bk1kRyON3Iw1sg8z5QBi0hV2ouZ7apmXfDM9WgtsHhY5p0x4LWWUrIldIjWVOCM7cNbgdYuHf2UW7bQq1LoVc+qsO2LKTOe1aZOnTU7Yzz8eohSv8acyTbuutzHNcvdFPQJv3PYFN52nof7Xwyyp2744WKGCXVtaera0ry6I8aDrwYp9WvMr7Xzvmv8XL7Yhct+8q3hsiu88xIf978YpLHz7C/KTnDseIr7fhWgcRgW7r5UTtJyhkxKCYGgwS9/E+SFl6IjLvmfTsMTT0Woqbbwhc8W4nar/QSZy5XJt330iTB1dUMYZGLZFPrh8Shct9pF7ZRsV0EsZvKHP4V47MnwiIvnmCas3xjn578M8O/fKMkK95wx3cqVlzvZtSc5YMj2UNi9J8lvfh8cVNQOxtw5Ni44z4HV2v/dIaVky7YEv/pNgK7ukS2gNmxK8LNfBPjql4pzitKhMmWyhYUL7FneWsOQvPFmnBdfio7KeyElbNycoK4+TVlpdiSE36fisCvA6BaS69bHefhvwy/0crxOZ+v2BBUV7pyfxxMmf3sszJrXY8Munrd1e+a4a6dkp4aVlWq4c1TOPxtIdMLGm9i1GYisYlEKHnUVCXmQtMzX7xhPUqmReVRPZShZiSdaB5WVaSxebGPOHBs1NRYqKzV8PhW7XeBwZEJ+XS6lN9x4tJyIxBnub0aj58rLM9W+T30mrVbBjTd62LkzyW9+M/Iqy8NFSsn2tg4WzpvF1VOq2dHeQWssd60hj9XCJdWTmOz18FJdI8kz7FoeN2E701XNJ6pvYrqzctCw1L5IKYmaCYLpKHEzSdrMnAyLouFQrBRY3DgUW9aFPhVFCKY6Knj/pGsyFXjDR8atNZCUkrZUgPpEW9ZnXs2FV3UOuP9pU6czHeqteJyLrnQ4y/rRnOxmW+QIswYxIGS82XPYENx3Rs6FAGrspcx21Qz4nbiZYkNoH9EBCm/lydAZMmjr1vsJw6oSCzWlFrYeGr13Z6yRMlNsKhhNcagpxSvbovzDO4r4p7uK+1Vdnl1jo6JIG5Gw7YspoTti0h1JcbAxxas7ovzzu0v48A0FOPp43hZNtVHkUyeMsDXNzCJ805bsvNmhoCgwb66NxYuy8yCllGzdluDPDwZHvciIJzKh0quvdnHeKkfWfLV0sZ1FC+zU1+duQ3SuUDvFwuWXubKKBkkp2bkryZ8fDI06BFPX4W+Phbn73T5Wruhfd0DTBG+73tOTtzqyF79pSh57Ikxd/cjUt6bBsiV2Zs7ItsDHYpm81W07EiO+zsmk5ImnI1x+qYurrxz43Xc6dF2ya3eSllYdr0fB41HwuBUME154KUp3YPTG6/qGdI8HRHKqS9DpEFhGuXpKpyUPPRKipXX481E6Jdm5K8H11+YWtvX1Ok8/FxmRcSMQMGlqyuT5aqcco8+nDKvIDoBLtVFs9RDS43SnTx/t4FHtVDqKiOoJ6hOdg343KY8SMTfhUVYhxMmdFQIssgy/sppu4wl0OgbZSp6xxDQzBqYzTWGhwoUXOrnlFg8XXOCksFDpDcU/4QnNNb8YhiQSMXuF7kiQknEP+z1xLKYp6e7OzG9FRZk1YUGBwkc+4mfbtgQbN458fh4OJvD00eO8fUYtt8yYimGaPHroKM3RGHFdR0qwaypFdjuX11Ryz4I5xHWDp44cJ5o6sw6ZcRG25dYC7iy/lGnOiiGJWt00OBJvZl+0niPxFlqSnQT1KAkzk8dlV2z4NCdV9mJmuapZ7JlGscU36EtSCMEMZyXvLLuEhkQ7HenQmB3fYKSlwcNta3B1ZhdPWl28nMsLFmERuS9DZzrEH5tfoik58OTenY5k5aempc6u8FGuKFzMJFtRzt+pKMx0VlFqLaAl1TWMIxoamlBZ7p2JTRm4TcTReDOHYk35/sOnIZE22X0syazqk1bpMr/GvMk2ntkYGVFobYFH5T1X+kikJO0BnbaAQWsgTWOHTqKPxc9uEZQXalQUaVQUWShwKby5N86e40MTo1JCKGby55eDXLfSzflzT1bGtmqCUr+KqtDrVXDYBJOKNMoLLVQWaTjtCq/vinFoiLmxpoSOoMHvnw9w8QInS6affO6sFoVSvwYTpKBILCbZvjPZ285muGia4JKLnDlfzslkRoSMdNun0t5h8MTTEZYvc3Bq1JGqZiqmPvXM+FRjPBOoCsycYWXm9GxBl0xJ3lwf5+AQexyejmDI5MVXolnCFmDmTCuTJ1tpbhmZsa+zy2Dr9sSIPb5ej8LypfaeNhT9aW3TefmV0XlCAerq0ry+NsaF5ztwuUa2sNy8JckHPtpMYaFCWYlGSYlKcZGKw6nwyqux029gCBgGhMImpklWL1iLVaAMsff0QDQ0ptmzNzWiaArDlDQ05v6haUrqG9KnzasdjLYOA8OQWXOLzaagDlMMLPDW8O6qi3m5YzePtWxCl4PfQAu8NdxTcwUbA4f4+fEXBv2uSZyI+SZWUYFN1PaJUBMIoeJQ5gAGAeMZ0vl827cMVVUa995bwJ13eikZQoV1Xc9U1z90KMWOHUlSKck99/h7+8qeSzQ26vzoR91MnWrhnnt82O2ZzgUzZ9q45x4/e/e2ER6kCONYsrO9iz/uOcB7583mrrkzuaymksOBIMFkCknGU1vj8TDZ6yFlGjyw7xBrGprQz/VQZI/q4G0l57HEMx1VDHwTSSkxkbQmu3mqYz0bQwdoTXYTMweenLeED+Hr3slURznXFC3nfP8cHKptwPBbIQSLPdO4tHAhj7S+MS6CSiI5Em/J+dliz7RB9yFhpjgYaxxRK5z9sQbq4q2UWwtQcvTKFUJQbPWx0FNLS+fYC1uP6mSpd/qAn+umwd5oPY2JvCX1dMSTkrV7Yrz9Ik+vYUhVBatXuLn/pSDHWodv/bpskYt//0AZuiGJxE0iMZOth+P8xx/b2Vt3cgH/nqv9vPcqH0VeDZ9LQVXgOw90DFnYniAQNTjclOonbKF/Ho0QcO+Nhdx2iRevS8Xvynhgvv67tiEL2xO0BXTq2tL9hC3AGa5ZMCw6OvVhF6Doi9UCy5flrlobCJi8PEYL/BO8+HKMz37KyLmQWLnc0du0/lzEbhesWJpdsRgyIWevrBlaW4ehIGUmBNU0ZVYemdWSKSS1bv3IhO2Ro2nqc+RiDxWfT81ZCdk0JXX1aXbvHb24Nwx4c32c9g4dl2vkubbptKS11aC19cxZU5LJ7CrCkJl/h5Mfl4vDR9K0to3sWplmxkCSC12HQ4eHXw28L5EeQX8qmfZug/9WEypKnzVYidXHQu8UDkZbsCsWUuZgDgiodZVR5Shie+jYkPY1JZsJGi9SKG5Go6Sfg0MRVpzKAhThImi8TFIeQaIzoXMi8gxKdbXGF75QxO23e/u0y8vkr6ZSEsPIVNk/fjzNsWOZfwcPpmjoicBobtZZutTOu9/tO8tHMjxMU9LcrPOf/9nBQw+FmTbNwuLFNs4772QU1erVLl57zc2f/xwaF69tJJ3mlzv30hKNcdecmUzxeTh/UnlGg/W0GzOkpD4c5oF9h/jrgcN0xM98lOEZFbYKgsWe6VxTtAz7IIWMpJTEzCRrA3t4tG0tR+Mtg4bf9iWoR9kWPsyhWBOHYo3cUXEZPs01oLi1KhrXFq1kXWAvjYN4Qs91okaCDcH9LPRMxanmXvx6VCeLPFN5M7CXsDG2i+Cl3ukUWwaeOLr0MFtCB0kN8Tr/PZNMS97cE+N4a5ra8pPP0XlznFy3ys0vnupmOJXTfS6FD1/vx20XCKFQ4FYxTcnmg3E6QqeU10+aLJvhwNnjwTGl5IJ5Tv70cpDWYeTZ2TSB95TcLN2QdIWMfi140rpk1ZyT4tc0JRfMdfLoG2G6wkMfz2FTcJ+Sd5rWJZ3D2MaZprvb5PCRkQuF8nKNykm5IyJ27ErQNsJF80C0tOrs2JXkysuzXxulpSrVVZYx82qON3a7wuLFuefJaFSyY8fYvoyP16VpazeyChMpCixcMPKiivX16UF79J6O4mKVadOy7ynDgB07k2PWSmLXrgRtbQaTa7L7kJ5tFCXjuS4sVCkqVHMKuUw/7dGN09CQprNrZPORlJAYIMxY1yVHjo4u1C+Vkjlbo53umK2Kxg1lS5nhquj9W7U9EzW21FuLq/a6AWucCAQO1co8TzUCQVcqkvN72ZjE5T4Chh2/eh0WiugbOi6EBTszsGjlJMzDRM2tpGUrJlFMkow2TzrP+OF0Ct7zHh933OHtV9U4GDTZuDHOs89G2bEjSUNDmng806M9lcr862uoUZTsMPuJTmOjzn/8RwcPPxwmkcj00b3vvgDTplkp7em3Xlio8pGP+Nm9O8mOHeMTmdYRT/CnvQd55mgdc4oKmF1YQKHDjiYEgWSKY6EQ29s6aI3GSYxTSNcZvbR+zc0NJSvxW3LngZwgbqZ4rO1NHmp9jfAI8i0lEDbiPNGxHhPJHeWXUmgZuI9rua2AKwqX8MfmF9/SYbAbQwd4R/qiAYWtIgSzXTVMcZSNaR9Zm7Cw0jcbxwBVr00pqU+0sztyfMzGfKuzrz7FMxsjfPj6ArSeEDiLJvjcrcXsq0vyyvaheZScNsEHri3ggrn989s6QgbPb47Qfko/uI0H4rQHDSb3CFtFCC6a7+K6lR7++GJgSIJaCJhRlamU3JdjrWkaO9O9+y0lrN8XJxg18Lky0R2KIrhmmZsn14V5fF14SIVQVAUWTrUzf0r/+/5QUyrr+M4WUkoCQYPmUYiQ6VOtA+a7jaUIOUE8brJjZ5IrL89u12K3C6ZPPXeFrdMlmJajCixAa6tOeJiFQk5HPC5paEjnFLbTplpR1eHncJmmpKVVH3FhJ0WBKTUW7LZsV6RhSPbuH7uFUjiSEV9Ll9jP+gJTVaGoUKWiQqOiXGPKZAvz5tpYssjO7FnWrHY/MHpRK6Wko9MYdgGavgxUWdQw5Kiro+qGHJFT05AmYT3BpUXzcGv9599aVxm1rrLTbsOUkt3hejYEDg1jZJOouQ0p0/i11VhEBYKT97EQCho+3OpSXMpCUrKFlGxAl53oBDFlDEkSk1TGoytNxsura5LAIDguY53r1NRYeN/7/P1EbVubzv/9Xzf33RfIahs0EDabwDVBiqANlT17kjz/fLQ3zcQ04bHHIlx2mYu77844kRRFsGCBnQ99yM83v9kxblWSU6ZJayxOayzOK/VN4zLmYJzRV8oiz1TmDFI8CMCUJi91beVvbW+MSNT2JWmmeaFzK5NsRVxXvALrAPmdVqGxwFNLaaefllT3qMacyHSlw+yKHKXaXjLgd8qtBUx3TmJP9DiGHJvFW42jlMmOMtQcIdAAutTZFjpMfJAw8+FQZS/kxoqleLXsnLW+hPQ4f2veRHMiMOwxBDDHU8mN5UtP+92WZID769eSPk0u0XDoDhs88nqIq5a6mFF50mAwuczCv95dyjd+186rO6KDCj+7VXDrxV4+flMhnj4vBtOUbDuc4NlN2Rby5k6dl7dFeP/qk/2mywo0PvX2Qg40JHlzT/y0grrMr/GxtxVSUXjyeZQS3twTo+mUQk7Hevrzvu08T+/fqkosfObWIo60pNhx5PT3zJRyKx+9oaAnn/bkeC9tjdIdmRjC1jShq8sYcYVdgLIybUBRcLwuTVof24VZKiU5Xpd7hy0WQWnZOWYC70NxkYpzgHzPykqN//5O2ZiGWTscCpMmZZ8vIQQet4LXq/QWCBkq6XSmqMhIjeJCkHOfIJMD3zhATudIOV6XwjDHr4KlEJniR2UlKuXlmcqplZM0qiZZKCvTKC9TKS3VKCvVsFpzF54ZK9LpTE/akRSNOx1SQmyILdTGGkOabA4c5nf1r1Bm9wMwxVHCMv80Dkaa2R2uz+2xlZm0LV2aBNNRdoXqORxtHXQsBRfKKdWQ07KVkLEGj3IhVlGJyJmGpWETVdioAiSmTGISz4hame4JVR4/YZuQRwgYT43LWOc6Cxfae6oDZzAMyfPPR/nNb4JDFrWqmnl3ZveAHr3B6kxz6lorlZL89rcBLr/cSXV1Zn1ltQpuuMHNmjUxHnkkPOKOCMPFb7OxsqKUmQV+Cu12uhIJfrx1J/OKCym029jY0kZCP8c9thahcWXREmzKwCHIhjTZENzHX1tfp1sfatjJ4ISNGH9tXcMcVw0znJU5X05CCCbbS5njrqGl660rbHWp80b3bq4oXDJgESeLorHSN4tXuraPyTVQUFjkmUa5tXDA74T02Ji2GSqyurmyZB7lPS/SgWhNBnmlY+8Iha2g0pER0Kdjf7iJBxrWjamwBVizM8bPn+zmy3eVUOjJTO6aKjhvrpP7Pj+JP78c5P4Xg7R26yTTEqMnh89uyRRket81ft51pZ8Sf/+S8fXtaX7wUAdtObyZkbjJH18KcvliFzWlmfYPQsCiqXZ+/tlJ/O/j3Ty3KUJX2OgdU5DxJrvsCvOn2Pjk24u4comr96UhpeRwU4qHXgvRdUroc2fI4A8vBFgy3c6kIq13vAvnOfnVFyr58d+6WLMzRnckM54pJYoAiypwOxQWTbPz+duKuXCes994u48nefj1EJHYxGj1ZRjQ2Tm6+6OsTO313vflhOfOGOMXmq5nCggZhszyYlk0QUnREApxTNCFQ3mZNmDT+MpJFt77rvHLx7JaBcVFGt3dw/N+J5OZKICRIgRMqhigNZvJoH2WR0JTs45pZFccHi12m8DrVSgv05gzx8qsGTamTLYwucaC369gswpsNoHdnqnwa7OJ3nlmvEilJbEzNBdJMsWlzhbd6SiPtGxA6xGVlxXNY5qrnI2BQ/y58Y0B08wkmblal+ZpC0wB+NQrcCoLc3wiUHExtPtKoAg7CvYT/++4Y5oToyvEuVDRftYsa7/nNBg0efPN+LA8k263wvnnZ1f3H03f3LPJjh1Jfvazbr70pWI8nswzV1ys8elPF7JjR5L9+89sFJXbYuHqKVW8d95sar0eXFYLFkVhb2c3P966k4sqK3jvvFlsa2vnf7fuYm9X4NztYzvHVcMUR/mg80RrspvH29fRmBzbAkItqW5e6tpGraN8wIrDfs3NLGc1bwb29lZbfqshgWOJVvZG61jsmTbg9+a7a6mwFY2JsC2xelnkqcU+SDXkLeFDtOd71w6bZFryf493/3/23jtMjuu6035vVXXOk3NGjgQRSDCLIilSlKjkoOQg57TR3vWud9e767Xlz7I3OMher2RbsmwFigoUSYk5gSRyzsDknHo6x6q63x/daMxguidhBgSoefkM+bC7cndX3d895/wO9RUWfumxQKFPq6YKWqot/M5PVvDzjwQ4dCFJ72iWcMLAbVdoq7Wwa52TCl/OgXj6DX0spPOFb03y2oniNdamhHfOJPir7wf5D5+sJOC5miK8ocnG//zVGgYnspzoTNE9kiWWMtFUqPJpbGmzs6HJitOuzLgPhOMm/++5EC8eic2q4zJM+NGhGJtbpvhXH6/A7RD5/cFtHXb+5l/V0T+e5djlJH2jWRIZiVUTVAdUtrXbWVNvw2m7ujcpJeMhgy9+P8jbZxI3TeGBlJLkdfQqBXC7FJQiWjKVlsTjK1NkkUyYJFMSt2v2bLdzIaldN8sHcA1lAZUSCSY3HFUVS3ILNozcZ79UhACPp/jkhGlKIpHlFbZTU0bROs6l4nQKtm+1c/ddDh58wMXWzXbsDlGoh8393RyDV9OQ15WtMS/v8u8sY+pcGVUdCnUydem7DKWmiOhJ5DIdnIobi6hYlm2tUryFzdXfzM1x477W3E/XJclFZids22bn4Ydnl0dq2s0fsS1GOi156qko27bZ+chHPFgsuUm6jRtt/PqvB/jd3x0jucSe5vPh1DR+YcsGfmHrRmyqQnc4ih6L0xHwFa5lxjBxahqPt7VQbnfwX946wKWplU29XxFhq6Cw3duOX3OVfJDo0uBErJPTsZ6VOAQORi7wkaq91NiKRw6FEDTZq/BpLlKZ96awhVw7oOPRTja7WtCKjYLJ9bS93buGs/Hrr3mtt1Wy1tlY8nPPmDqHwxffs5MJK008ZfKFb06gKfDJ9+XciiH3fdZUqCnT+NCdnnm2knuIDU5m+cvvTvLPL4fmbBmUSEu+9lKYKr/Gr324rCCohcj1cmypsdJSszB301TG5O+fn+LLP5ya0VZoOpGEyd8+O0VtuYXPPuTHqonC98lqgfY6K+11C9tfKG7yxaeDfP3V8JLaIq0UEq47VdhmE0Xbp11xhlwJDBP0ItdRiFykcV5u0oGDzV7KbvDGoypgW8i1vAZT5gZ6S0UAjhI124YJy51FlkjKZYkSqSqsX2fjY094+NhHPHS0W65bwEoJUyEDVc0ZSS23IL5RvT5vBsYzEcYzM9srKohZ11Qg0ISCXbFS7yhDSsnZ2MCNPNQfa0wz9+yYjtOpFHWKf7eYvKZ0yetV6OiwYrWKWcdejNZWC7/1WwEqKmaPhS0WkY/a3nq/y8FBna98Jczu3XaamnL3P1UVPPaYmxdfjPPssyvTY35LZTk/u3k9qiL46pkLPNvVS5XTwX+84/bCMs929SCR/Mq2Teypq+ah5kb6IlHSCzFMWSIrImzLLB46HHUlo6UAUT3JG1OnVkzgTGWjnIr1UGn1Y0oTQ5oYmBjSIJiNMZye5Hy8n4z53nblzUqds7FehjPBOWttd/rW8u3RN6+r7tWmWNjqacWvzTaXuUJXcpiu5PB72rRrpRkO6vz3r41z5FKKf/HRMtY12rAXbspzY5iSdFZy5GKKL3xrgjdOxoksICVuZErnC09OMBbS+fUPl1FTpmGzzB6cFENKSSoj6RrO8Hc/muKfXg7P63A8MKHzB18bZySo89mH/FQH1BkCdy5MKUmlJRcH0/zl94J8d1+EcPzmSEGewXX+BEr10VzJLJ85N72QHd+kP3uLJm4e0S1YWisZuTTDn4Xs11yBksNs9jqPl5wQf/yDbv7Fr5exbp0Vh11ZdNTFNCVZHbIZSSplcvZ8htffiHPgUIrf+NUAD7/fNauP7XJwK6R+LheaULnN18K95RuptvnzacrTnIvz/1IQaELFqzl5M3huVdjeQHQ9l+kznc2bbbS0aMRiJmY+veJG1WwW48SJNNkshV7qNpvCE094OHgwxZtvJoqKWyFy2Rw7dtj5jd8o4777nEUN4ez262/h9W6yf3+SJ5+M8pu/GcBuz0VtKypUfvEX/XR2Zji3DK3apqMAj7Q0ErDb+OdzF/nr46cJptLsqa2ekYkzlkjyjXOXsCoK/27PDu5rrOPr5y+RNlbOtXlFhG2drYw6e/mcg9CRdJCzK+iKmzIy7Js6hVVojGSCDKeDDKUnGc+EiBkpdGmgS+M9L2wBLicGuRDvp95WXrSnLUCNtYwt7hYORi4seT8+zcUdvg1zRumPRy8z+h427Foo4YTJwQtJyj25m40EzvYt/Ic+ETb455dDvHkqzsfv8fHw7bka2IBHxWVXsGi5m7Ru5CKD8aTJVMzg8lCGFw7H+N5bUYYmswtyGb7CeMjgL78f5NUTcZ7Y6+WBbS5qyzW8TgWHTcGqCVTlajQyljSJJEwGJ7I8fzjGU29G6BnJLjhy2jeW5fNfH+e5g1E+epeXe7Y4qQpc3Z9FFahqboCYyUpiKZNw3KRvNMPT70R57kCM3rHMoloh3UpkMxIpZ9coXvnsVwJNBa3IDP6VHoK3KvocrS07uzKMjek3TJOPjRmEFmiEspxISUknbU1dotieA0W5vskEu13w0z/p5T/+uwpqatQFTXoZhiSZlMTiJtGYSSxmMjqW6yd9/GSaM2fTjI7pJBK5FiGf/unS3RVWWRiqUHhfxWZ+vukBqqw+FCEwpSyYS5pIRL5BoxCCrGkQzEaJ6yvf73KVqySTktHRmQ/LzZttfP7zVbz4Ypxg0EBKeOaZGOPLXG+/UM6fT/POO0nuvddRqItft87Kn/5pFX/7t1O89VaSWMwkm5VomsDhENTXW/jAB1w8/riHykoVVYV4PCfUp5deeL0qmnZrRmwh9/z9h38IsXevg717cy0TVVVw110OfvZnfXz+85MLNthaCEIItldXMhJP8GrfIMFU6fFryjA4MDxKTzhKm8+HdYVnEJZd2AqgzlZOlcU/53InY12kzZUrMjEweSd8jneW0aToViVmpDgaucRu33q8mrPoMh7VwU7fWo5GLy/IuKEYa50NNNhL17yMZ0Kcinav6Od+q3CiM8VHf7//uraRNaBrOMsXvjXB3/wgyPomKxuabNSVW/A4FTRVkEybxJImgxM65/vTXOhPk7iOOrxUJhftPXIxRYVXZX2TjbZaK9UBFbdDwW5VME1JNL/PruEMp7tTTC2xrUUiLXnnbJJ3ziapDmhsbLLRXG2hKqDhdijYLALDlITjOQHdNZThVHea6LvkCnojSaaK95q028XC0oKXgM0msNtmb9s0IZ64NQcEAKlU6RySv/nSFH/7pdCKpXffTCRK1GIpqsDpXGaTp+tI/1ZVePj9Ln7n35RTU6OVjNKapmQyaNDTm6W3L8vgoM7QsM7AYJb+gSz9/TqTQaOkO/GtaihzM1Fj8/Nw5TaqbX56EmMcD/eQMNI8VLkVl2pn/9RFgtkYTY4KNnubMKXkK/2vs29ydex2I0kkTC5ezJBImIV2OpomuPNOJ3feeXXcODw8wI9+FH9XjnF83OCLXwzS2FhFa2vOSEpVBe3tVv7oj6oYGdEZHNRJJExsNoWqKpWGBg3btBZmfX1ZvvWtCGvWWHniiatlW/X1Gg6HILY8PrbvCoODOn/911OsWWOlsjIn72w2hU9+0sdbbyV59tnYsjqxeywW4tkskfT80eCkbhDPZqlw2Ffc62DZha1VWKi1lWNTS5sHAVxKDC6bicAq83Ms2kkwG8GjznaDA1AVhQ5nHbW2MvpT40vaxx7felRRPGdLSklfapyLicElbXuVuYkmTQ5dSHHowo2b5Z6IGOw7nWDf6eLGU8vN6JTO6NR7NPy6BEIhA7OI2NI0gc+noCgs60NMVcDvuzKrPRPdWH5zoRtJOGxQqttZTZWGoiy+r+ythpQ5Q6diKCJnsAXLNynp9SpLNuxqa7XwCz/np6G+tKjt7s7w1PeiHDycZCAvaINziNhiWCy3pqHMzUS9vYxmZyXhbIK/7X2RI6EuJFBh9XB3+QbenrrIqxOnqbb5+EjNbh6tvo06e4CwfmOeK6vkMAzYty/B0aMp9u51lJzUaWmZe2y/khgGvPFGgi98Ich/+A/lNDZqhfGsquais/X1xY8vm5UcPpzii18M8sorCX7zNwM8/ri7kJa8caMNt1t516LRy4FhwJtvJnnmmRif+YyvUB8dCKj80i8FOHAgydjYws7PRRlruQ8fNYXXUkQ4zLfRyUVnw5kMLV4PZQ57qc0U8FotVDodRNKZW88V2aZaqLYFmGsuNmVkGEhNrMraG8hkNsLRyGWa7FVFPxuBoNlezSZXc/6zWdyn02CrZL2rEaXE5540MxyJXCSsvzszfaus8l5jZEQvaUDV3GRB0xZmqLFQrFZBS3OpQQOMjN66A4KRUaNki5SmRsstayqyGEwTenqLC1dFyX2n9h9cvomz2hoNdQnC1mYTPPYBN3fvdc4afEuZizw9/WyMv/zrIJcuZUpGoedDUXL9hleF7fXh0Rz4LE4OTV3mZKSXrDRQEJyLDfKBqttosJehCYWRdIhvDb1Nh6uGu8vW8+rEaS7HR0puNyW7wbj1P5yMvHnqiC9cyPB7vzfG7/1eBTt22HG7lbyp0lVH8Y6OhRk3rhTxuOTb345w+XKaX/qlAHfc4cDjUXA6BVq+DMc0c0I2nZbEYiYXLmT4+tfDvPVWkuFhHcOAs2fTjI4ahd7dzc0Wdu6009OTvaXr34NBg7/7uxCbNtnYudNeuEfu3m3nV34lwBe+MElqAR0ZrDhpZBs1rCu8FmGMY3wfnTSmlBwZGWNndSUfbGvmzESQ/mjxcHeZ3cYH21uoczl5urOH5AoXai+/sBUWqixz9/wby4RIrGDh8CrF2Td1mg9U7MSpFp9dcasOtnraeCd8blECVAC7fGuptPpKphhMZaPsD62mFq2yynLR3ZMlW0K4blhvw7ZAp8iFYrMLNqy3FX0vk5H09d+6JQYjIzqxqIm3SLubjRtsuJwK6fStK9wXgmnmvlPF+hSrqmD9OhsQXbb9rWm3FjVxmY+ygMonPurFViQlPpOVPPW9KH/wRxMMj1zf4MnnVXA5Z5ocXUHcRF5jNzuqUFCFwlgmgp4Pl5tIehO54EaN3Y9dtZDVc8aep6N9POHaxRZP05zCNmbuJ8b+G3QWPx4YBhw7luZznxvmvvucbNlio7paK5gRAXR3X73PZ7OSN99MzMjWOXo0tajnjmFIDh1KYbdfbQFz4UJmzj7P6bTkwIEUR48O09ZmZft2O2vXWikrU7HbBdmsZHzcoKcnw8mTac6dS3Nt85ODB1P84z+GaW6+KoO83txE1rXC9vLlDN/5ThR73jU+FpOEQot7HnR3Z/nud6OFVm7ptCzZy17Xc2ZQctqBnDqVLumBcC0nTqT58z8P8sgjbizT5qKFgOpqjd4SE5iLQQLPdvXyREcbj7e3APDUxU4qHA6sioJhKtS7XdS4nHywvYVPb1xLOJ3hua5e4itsfLL8qciKRpllbsOFKT1askn3KivHQHqCy4khtnrair4vhGCTu4UKi29RwtarudjoasKhFB/0ApyP9zOeWdneVaus8uNEb1+WWNyksojZ+bYtNhwOQYkJ1CXhdils3lT8N56Im/QP3LrCNpmSdPVkqaubHZGurFRZu9bK/gPJd+HIbiyjYzqjo/qs66BpsGWzDVVdnpRsp1PQ2mpZkttwXa3G2jXFo0ajozp/87dT1y1qAaqqNNye4hFbcaUx7irzkjV1MqaOXbEwvSVqWE+QMNJUWL3YFAtRctkAoWwci6JRaVs17nq3iERMfvCDGD/4wdwPkGRS8ld/dX1moLoO//iPYf7xHxc/PsxmcyL4woXFO/4OD+v84R9OLGjZ119P8Prr15ca//bbSd5+e2HPkExG8uUvh/jyl5e+v6efjvH00ytbMHxpKsSXT53l17Zv5kMdreyqqSaSSVPptJM1Tf7g7j00ez20+jykDZMnL1zm4PDorZeKrAkVj+aYc5mInliyQdEqSydmJHkndJZN7paCI+G1VFn9bHA30ZMawShVdHYN7Y46Opz1JaO1hjTYFzqNwXvf0GeVVW4UsbjJmbNpWltmD/IbGyxs2Wzj5VeXr05t+zY7dbXFHxkXL2eIRhbw+75JtUAyZXLseIq77nTO0itul8ID9zo5eCi5bDXLjQ0a//k/VGAYMDScZXBIZ3hEZ2REZ2BIf9fqvKZCBsdOpmcJWyFyPSDXrrFy7vz1t43YvMlGbY22JBORdWutRaO1AMdPpjhzbnmywdpbLVSUF1feudTMZdnNe55gNs5EJspady0Bi5uRdAiAtJlhPBOh3l6GS7Uzkc8GcKsOVKGglfDrWGWVVW4OkrrBN85fYjSR4Oc2b2BtwEeZw4YqBBZF4Z6GOnTTpCcS5evnLvHdS11zuicvF8subBWhYFPmLi5PGOkFi6ZVlg9dGpyJ99GfGqPFUVN0GVUo3OnbwGvB48SM+euprEJjs7uZWltZyWU6E8NcTgwt+bhXWWWV2WSzktffTPDBR92zBILTqfCRD3t4863ksqQj22yCj33EU1JQ7Hs7sbDWUXMdylKEwjJN/KZSkv0Hk/zS50zs9pmTfg6H4P0Punjqe1EuXrp+UScEvP9BFz/5iVxESjckhpFLydN1ePmVOJ/7leF3pc4rFDI5eCjJQ+9zzXDWFkJQV6Px8PtdXLqcua5elhYL3H+vi6qqpQ0/qudY7+LFzLJElO12wa6dDmqqi+9LUXOGWqvMz0BygouxIe4qW88vNj3ID0aPcCk+TEJP05MY497yjewOdJAw0ngtTnYG2gGYyq76cayyys1ONJPl2c5e3hoYYXt1BRvKAlQ47KiKIJTK0B2JcGh4jNF4gsxyulnOwbILWxUFi5h7s1mprzoiv0v0p8Y4E+ulyV5VsqftGmc99bYKLiTmNzXwW9zc7l1bclumNDkUuUhIv4U91FdZ5SZE1+HgoRRjYwbV1wzANU1w/71Odu2089YC05/mYu8dDu6601G0JjIcNnh7//zRTNMsrUMVsbTWL6YpSwrAxbRqMU24cDHD6TNpdt4+M+NICMHG9TY+9EE3f/U3Uwsy3piLigqVn/4Jb8FderrLdDYrOXw09a6Zl2QykgOHknT3ZFi3dmbaucej8tgjbl54KX5dUds1HVYeep8zX7+6eLQ5nIqX67qtW2vloQddJdtmaapYsqPzjxuT2RgvjJ1gvbueByu3stnbxB9d+g5nov0cCXWxy9/OZxruZZu3mQqrlw5XDROZKGejN4+p0iqrrFIaQ0omUyle7h3g5d53/3e77LdmizJ/epEhzRlF0avcOOJGitOxHiJzWOk7VBs7vWsXtL0GWyVtztqS709kIpyL9a72rl1llRWgtz/LG/sSs+6nQkB9vYWf+6yP+rrrm79sarLw8z/jLxphk1Ky753kgswoDEOWbKljsebSOxeLbpQWM1arWFRUra8/yxv7kmSzszfodit86qe87N7pWNJxXkFV4RMf9bB1c/Fa5VDY4M19726bk9Nn0hw5lsIwZl+H27bb+YmPeXG7lxaudDkFH/mwh21b528PUYp43Cz5mTc2WK47RdjtVvipT3jZtLG0Z4RFE6irIdsFczTcxZf6XuZMtJ8rHaMNabJ/6iKvT57Drli5u2wD69z1mEhenzzL+dhqa8BVVrlZ0FQDu9XAoV0tEXBZNDxWy6L/XBYLVlVBFQJlBWo6lj1iuxCU5dfTqyyCE9EuBlLj+DRX0UkIq9DY7u3gmYkDc5pIaUJlr39jydRzKSXn4n2racirrLJCTE4afPfpKHfscdBQP3NQb7UIPvxBD8GgwZ/97yBjS6jbrKvV+Ne/FeADj7iwFOlfOzpq8K0nI0yUcHecTiYt0Q2JlHLWfcfnU0tGx+YinZa5SHCRbQb8Kppl4W16EgnJM89Fef/7nGzZbJuxPSFykcbf+91y/u2/NzhzNr3o6KDFAo8/6uaXfyGA2z37GWgYkqe+G6V7GRwrr4dQyORb345yz14nDQ0zJ6qdToVf+gU/XT0ZnnwqumCXTsid/6OPuPmVX/DjXGK0FnItiUpd+x232Wmo1+gfWFqutMMh+ORPePnsp6/2gCyG1SZQ35XR061JVhq8MXmWk5FefJqTsXTOKGg8E+H/9r7A2Wg/27wtmNLkaLibd6Yurk6Gr7LKTcTurb1sX9/DjtFt/ItX3kAVgi898j4aPe5Fb0uSy+YMpzMcGR3nWxcuczEYwlimgOeyK0xdGvOmGWuKuiIqfZWFMZENczzaSaaEM7UQgnpbOVvcLXNup8ziYYd3Tcn340aKE7FOgvrytYhYZZVVriIlvPZGgh88GyOdmR0OdbkUfuUXA/zOvymnqXFxI/H2Ngu/+zvlfO5n/Tgdsx8VqbTJU9+L8NKr8QWZKmV1SCaLL7hhnXVJNZfZrCy5zS2bbZQFFmdAc/hoiie/EyWemP0MUxTBHbsd/OkfV7H3DkfJeuNi2O2CJz7k4T/9hwrWdFiLTihevJThG09GiEbfff+JV1+L86MXY0XrVQN+lf/6nyr5qZ/w4PMtbAjhdgueeNzDH/zXSsrLr08Rnr+YIRgsPpHS2KDxq78cwO9f/NCmplrjV37Bz+/9bgV+39zfG4ddFJ3oWaU0hjSZzETpSozO8O8IZxM8M3qEP7z0FJ+//F2eHz8+Z0bZKquscuOxagZOu47bevX+7bNZCdhti/4rc9iocbnYWlnO57Zs4H/cvYeOwNxtYhfDss85GtLElCbqHI52NmFZjdq+yxyMXODxyjtKRlv9mpsNrmYOhS+SlsVnTrd52vBrrqLvSSRBPcqJaNeyHfMqq6wym0jE5O+/GuLuvY5ZkUbI1XD+3Gd91NZofOPJCK++HiceLz356HYL3nefi09/0seDDziL1tWapuTs2Qz/+E8RwuGFC7HglIlpMqvNS3ublc/9rI//9edB+vpzE24Oh2DTRlvOKXiwdAQuOFVc5Kxbm9vmn//VVCFa7XYrbNxgpa8vy8jo7PVME77xZIT773Xy4AOz722qelXcfuupKE8+FZnz2ISAhnqNn/4JL5/5lI/2tuJtasIRg29+O8K5ZXL0vV4ME77ytTB773CwaePstOHqKpX/9LsVrO2w8dV/CnPpcqZoFFUIaG6y8JlPevnkT3mvOy0eYCposO+dBB//yOx2MA6Hwk993MtU0OBL/xAiFJr/u6kosGe3g5//GR+PPOSmvGz+yRCnU5kzortKcVQU6h1lrHPXUWsL4FRt7Aue41J8mG3eFobTUwwmg4V05VWWBwt2AjQQoB4X5ViwI5FkSZMiQphhJukjvQx9qlUsuKnETx1uyrHjRsOGQEVioJMhRZQo40wxQIwJ5Ap0zLBgp4wm/NTjpix/zpAmTpQxJuklwigmy9d61IqDMprxU4cT/7TrnCJJmCkGmaKfDMszcWPFRTnNBKjDga9wjjopEoSZYoAgvWS4fp+NC91VDIZ1fph4DQBTSv7PkRO4rXObBZdCUxTK7HY+tWEN68sC7Kiq5EIwdN3HCSsibA3iRgpvCcED4NYccwrfVVae/tQ45+P93OHfUPR9TVHZ6G6izl5Od3J2k3S7YmWndx0OtXgdkikl52J9DKYW1idslVVWWTrnL2T4oz+Z5H/+SVXRNioOh8Ljj7nZs9vB6TMpXns9wfGTaYZHdJJJE6dTobZG47ZtNu6/z8WmDTYqK9WiolZKSX9/lv/xxxOcPb84Idbfn0XX5aztaprg0z/tY/cuB319WdJpSW2tRlWlxh9/YYJvfrv0gKuvT8eUcO2haprgF38+wD13uxgYzO23vs5CeZnK7/3+GM/9qHiZxciIzh//6SQ1NRrr11qLHuvmTXZami187AkP+95OcPhois6uDKEpE6GA16uwdo2VvXsc7NrpoL3dittVXAilUibf/0GMf/hquGik+N3izJk0f/a/g/zBf62krla7JjVbUFdr4Zd/0c/73+fi1dfj7Hs7QXdPlljMxOVSaG6ysPcOB++730VHhxW36+pktpSSWEzicolFmXwBhCMmT303yt17nVRVarNqaqurNf7Vb5Wxfbudb3wrwtFjKZIpEyNfj60oOfMnj0dh+zY7D7/fxV13OmhqtMwQq9msZGRUp6ZamyViLRYoK1NRFJatBdR7nRqbn4/V7mF3YA0BiwunakUTKkPpKQZTU3ym4V5cmo1nRo/wwtgJ4sbNMcmzsoi84Fs+cXUFBRUX5bSxh0a24aYCK04s2FFQc+mgGBhkyJAgTpA+jtHDYSKMYLLw0hUVC04CNLODRm7DTXl+XzZULAhUBAKJRGJgkCVLinR+r5d5m2HOkSXFfKUjNlxs4THq2Vx4rY/jnOaHZEljxUkLt9POXfiowYYTDRsKOc1hoJMlRYook/RwgdcZ5SI6S/u+KWh4qaadO6ljY+Hcr+xTIvPXOUuaODHGC9c5yviiRb2Cho9q2riTOjZN25+1cI5mfgIhQ5woEwxwkk7eIcYkchGf63SGJ3xEJtK8xTiQ+5Se7+lf0rauoAlBtdPBz2xah9dWfNJ3Sdtdti3lyUqDsB6fU9j6NRcWZVXYvpukjAz7QqfZ6Vtbsl9cm6OWVkctPcnRWenlufdqUEp4mabNLG+FTq/OvK6yyg1ASnjplTj//Q8n+Hf/ppyWFssswaBpgtoajeoqF/fc5UTXwTBl7gklQFUEmiVXm1tKbBiG5NLlDH/8hUlefyOx6EH9iVNpMlmwFZkPczoVtm62sTlv2nPFpKm1xYrVKkq2LTp+MoU0fUULa9xuhR3bbWzfOnObLc0WNI2ibWukhEOHk/yX/zbOf/x35Wzbap/hXAy5SKTHo7J9m8KmTTZ+IZuvH85fD5EXTxaLQNMoaaiYzkhefDnOn/zZ5ILqlG8kWR2eeS6G263wO/+6fFa9LYDTobBpo5W1a6x87mf9OYMwmbs+av78LZaZ5y8ldPdkef3NBJ/8SS92++KErWnCm/sSfP1bEX7pc/5Z7spCgN+v8qHH3Lz/ARfjEzrdPVkmJg2yWYnToVBTo9LaYsXjUbBZBap69RillMTjkpdfjfN3Xwnxf/6smpZm6zX7EKzpsGKxiEXVGf+4UmsL8Fttj3K7r52kmWE8HcFrcVJt8xVGEBZFpdlRyS80PQgSvj9y6D08fhCouLGKBlThI2buX9at2/HSzA428wF81ObF5TX3MHJ+NxoWbDhxU0ElbXSwlxP8gG4OLUjsOQnQzp2s4z681KCiIUpkZIr8XlUsWHHiIoCfOhrYSjeHOMPzTNE/ZzljTtjVUs1Vg9Mww6hY8FHHFh6liduw4ih6HBpWNKw48OKjhjo2cYHXOMdLxJic93xnnrufVnaziUfwUImCVuI6q2hYseHEQyVVrKGVPZzgafo5gcHC6snteGhlD5v5AF6qiu4PcpkRKhZsuHBTSTVraGUXJ3iGfk6QXYYI7rW4LBp1bhcBmw2bpiIlpAydcCrDUDxOPDv7YatLSVc4wrGxCUbjy1d+sPzC1tQJZeM0zmF6WGH1YZ2nJdAqK4uByYX4AEOpSZocVUWXcag2trpb2R86R8K8WhOjIFjnaqDa6i85YBtIjXMxsepquMoqN4pUSvLt70SJRE1++1+Vs22rrWjEVVHEosUE5CJYb+9P8r/+fJLX30yQXYK3y6EjSbq6MiVdcYUQs9KUGxo0nI7SwvadA0n6+rO0tRaf8S22zaYmCzabQNeLb1PX4cWX48RiJv/+t8u5757iKdlCCKz5yYDFEo+bPPujGH/4xxP0vMuGUaVIJCX//M0Ihgn/9l+WFb3GQgisVhZk/iVlzn36C/8ziKrCT31idjrxQpgKmXzpyyEa6jWeeNxTNC1YVQVut8DtttLasvBowMiowVf+McRXvhZmMmjQ3Z2dJWwBdu6wY7evCtv5cCpWPlyzkx2+NnqTY3x3+CDnY4M8Xn07n6i7E4ConuBve1/iwzU7uTOwjsdrdnI41El/anFC42ZHwYFFVGMVjdiVFuxiLWnZvazC1omf2/goHezFxkKNfXLySMVCGU3cwWew4OAib8wpbp0EuJ1P0MFdWCjtIj7XfhVU7HhYx/24KedNvkSMxWf6ldHETj5BNWtLCutrUVBx4mcLj2LDzSG+QZqF9U/2UMUOPkore7DimH8F4Mp11rBSRQd38rNY+CbdHERn7hZqbsrZzKOs435sOFlo4/dcToCFCtq4k5/Bw484zyukWZ4WnBZFYUtlOY+1NbO7poomrwev1YIhIZLJMBCNcWhkjGc7ezgxNjErPv3N85d5vX+IaOb6e8RfYdnVZdrMMpYJzbmMT3Phs7gYSK9smqpVaNxXto0OZx0TmTDjmTCT2QjjmRAhPV6oBzZWIL//VuCKiVSjvbKkQN3ubcejOUhkrgpbr+ZinbMRu1J8sCCl5GD4PDE9VfT9VWYjEPlenrkbn8j39bwyZLrSzsUk5yp7q89kCwTqlfOddq5Xzs2UcrXX9RJIpSXP/SjGyIjOb/5aGR942IXdLhCidNRwLqTMuQ5HYyZf/2aEv/9qiAsXM0VNhRbCyIjO3/5diP/xXyvx+5QFHVNDvQWnUyFUopa3ty/Ll/4+xL//t+V4vQvbZnNjTtjOVWtsmvDWO0n+438Z55c/5+cjH3bj8+XST5dyLeHq9RyfMPjS34X452+Gl+zge6NIpSTf/FaEiQmd3/7X5WzbYp8VhV0Ipinp69f5H5+f4Jnnojz+mOe6jqunL8vn/2SSdFrysY94sNvEkr/jkpzD9tGjKf76/03x8qsJolETq1Vw/FSK++9zztr29m026mo1wuHlG5C9F2l0VnC7v42kkeHv+l7h4NRlhBAzXI91aXIs3M14OkK5xUOLs4ot3uZlELa5eBlcebZaEFgRaAjU/PtLrZXOP61Fbh85MaXk024tCJHbl4IdFReq8KEJH6rwoxFAEbbcvuXy1WqrWNjGh1nHfWjThOaVdNgYk4xxiQRTGGRx4KeK9llRXTtetvEhMiTo5J2i6bIqFjbzATrYWxC1uV+SRCdLiAGmGCBBCJ0sKhp2PPiooZxmLDjzGX+5fSoo1LM5HzF+ZlEpujY83MZHqWZdIeXZxCBNjDAjJAmjoOKmAh81aFhniF8NGx3cxSCn6ObgvPuz4+F2Pk4bd6BxdRycS7TOEmWMcbpJMIWJgYsyqmjHS3UhyioQuCnnNj5GmgT9HCs55rHnz6+dvTNE9PT9TdBNnCASiQM/lbTgo67wuQoELgJs5YOAyRleXHL69RUsisJjbc386rZNrC3zIxAYUpI1JUKA12plS0U5myvK2F1TxRePn+al3n508+p5pg2D3sjyGswuu7BNmhkG0xNF2y9cQRUK7Y46zsb6VnTw6tGc3OFbzx2+DejSyP+Z6FInaWYIZqIcj3bynbE3Sf0YWsvHjRQnop3s9W+kwlrckazK6meDq4nRzFThtTpbGRvdTSU/38lshOPRLjIlTKdWyWEVKn6rC6/moM1VRYuzknp7gHKrB6dmw65YkEiSRoaEkSGcTTCUmqIvMUFPYoLJTJSIniRh3DoDK4tQqbH72OCpZ5O3gVZnJX6LC4tQSZoZJtJRehITXIqN0JkYZSIdJaqnVkXuItB1OHQkxW//7ijP/NDFT3481ze1okJbcEsdKSWJRK7G8O39Sb717QhHjqWIRK5vEjCbhe98L4rDLvjFn/fT3mad14SnucmC01l6mVRK8tV/CiMEfO5n/TQ3WWalDl9La4sVu02BBQyezpxN85//2zhPPxvlUz/tY/dOO1WVGg7HwoWUlJJ4QjI2pnP4SIov/X2I4ydSJJK3xvc6lZb86IU4Z89leOJDHn7qEx6amy143PNPJOiGJBg0OHIsxf/5iyAHDiWXFO0vxoWLGf7zfxvn+Ik0P/kJDx3t1gVPmEiZy0KYChlcvJTh698M88prCYZH9MLETTYrefnVBL/8uQCua2qky8pUnviQhwsXJ1frbOegxuan3l7O8XA3JyN9mEjUEmJyIDXJkXAXHa4a6h1lS96nwI4m/FhFIzbRhEXUoAoPChauitnlEpRi1r+vbl8ppN8KVBBKQTwuNwoqa7mPNdw9Q9Qa6IQZ4jyv0csR0sQwyXUvUVCx4qSR7WzlUXzUTRNdFWzhMUIMMkHPrHNuYgcd3FXY1xWRNcBJzvEyk/Siky7sK3dF1HzKcDXreYBmdmLDXbgmCiod3MNF3iBBaMHnXsemfAq0wCBLkD4u8AaDnCJDPF8vLFDRKKeFTTxCLRtmRJmtONjA++nnxJyCT0FjIw/Ryq4ZotYgyxQDnOFFBjhJlmR+vxIFDStO2riDTTyCm/LCdfZRzXY+TIhBIozO2p9AZQPvZw33XLM/nRCDnOEF+jlGNn+tr+xPw0Ydm9jCowRoKKzrwMtWHifKBF1cX6bAxvIA/373bVS7nJydnOLpy90cG5tgIpFLda5w2tlaWcGHO1rZXF7Gv9t9G6FUmgPDoys6oluBGludwfQkCTONSy2dj7zF3cqz4wcwVvD0AhY3DfZKLIqGpcipNtmrGM1MLTht4b3IuXgfnclhyi3eooMBFYU7/Rt4beoEkOtdu9bVQLUtUHR7UkpOxbrpT42t6HHfyrhUG+2uKrb7W9gdaKfNWYVHsy8q2pAyMnQnJjgZ7uVoqIdz0UGC2YWl0CwVv8XJnkAHdrW0C140m+REpI/JzMw0F4Gg3h7g7op1PFq9jTZnVdHzXeuuZW95rnZmIh3lSKiLA1NdnAr3MZIOlxS4KlYqWYuLKmKMMspZLDjx04iLchQ0dFJEGCbM4AIMFAQOAnioxo4Xjdy9TCdDkiARhuZ1kHQQwDrVzKGnmukps2OgkyZKnHFC+iiHj5bOaFCx4qUWF5VY82lHOmkSTBJhmMw8aURSQnDcyivfruL4MxXcd2cZd91lo7wmhadugpr2Kfx+gc2WS9PNZCTptGQqCMNnG0iN1nKud4xvvXmQE6fSuMwavFRTgQMTkxRhwvSTXMDgw0kZPhqx40WgkInG+PqXhzh6ZIKf/kgN61y7AFh330UqGnPXNJk0CUdMhoZ1OjszZFMWAjTgogJLfsY6Q5w4Y0QYJhTS+YsvTnH0WIpPfMzL1i02ams0kkMNDJ2px1WWoOG2bkJjDsYv1xKa0KhIVxKml8Q8rpxS5gyLXnolwWtvJLhtm53773WyYYON5iYL1VUqPq+Kw5GrKRUiV5+aiJtMhQzGJwz6+rIcP5ni1dcSnLuQvi5h192b5Z+/GcHjmfncisdNLl1euUkuw8jVxv7vvwjy9DNRHnnIxe6dDlpaLNTXaXg9Kna7QAKppEkobDI4pHP2XJqXXonz+hsJwtMmRi53ZvjK18KzJltOnEyRXITgHxsz+Ou/neKp70Z47ANu7rnLSX29Rn2dhs+bOyabTWCauahsNGYyMZFz2r54KcM7B5K8sS9RdNJGypyJ1v/8P0HqrnF0lhISCXPOOtvevizfeDJCwD8zFz6RMLlwcemflZTQ36/z5X8IzXovmTTp61/8F+z+lmqafC7OjIU4ezbNV74WntXS6sr3eTHYFAt2xcJEJoou5183nI0jyU2CLhaBBZtowalsxqlsRhNLF8e3GuW0sIEHsXM1E8LEYJDTHOZbTNA9ax0DyJLkPK8QZYy7+Dn81AG5Z3YlbbSymymGMKalyjrx0cYduCibIdT7OMo+/p4UkZLHmSVJighB+gkxzDY+NOOYnfipYf2iRNcVgZohSQ+HOMp3iTDb9BQgwXEm6eV2PsGaacIcoIxGymlmlIsl91XNGtZyb+E5BDlR28NhjvIdphgoslbOoOs0PyTGBLv5JF5yJYAChRrW0cQOTvMjrjXPqmEtG3k/KlfHXQZZ+jnBEb7NJH2z1rmyv8vsY4JubudjtLCrsA07XrbyQcbpIsrSxuoK8ERHK/UeN/sGhvgvbx2kMzTzc++JRDk8Ms5LPf38/t5dPNTSyMfXtnN6IkhsuWY3i7Aiha4j6SCj6SnanLUll2l31hKwuJnIlv4BXA+CXLSxxjr3ja03NYpeop/rjwOT2ShnY71sc7dhV4unFrc5ainTPAT1KHbFwjZPW8lZx4SZ5mysl7C+siLrVkRBsMlbz8NV29jma6LJUY6qlJq7nhu7amWDp4517loeqNzIqUg/+yYu8ObkhRXLPqix+/n1tvdTbi2dQtgdH+dPLz0zQ9gKBBs8dfxc071s9zXj1BZWi1Nh8/Bw1VbuKFvDmcgAL46f4o2J86TN2b9XCw7aeR9NYg+98h1ShGnnfdSwGacoR8VCliRROUQ/h+nhLVIlRJmGnUZ20cAuvKIWO77Cw08nQ1IGCdJNN28wxoVZIllBo4YttHI3geEWnvsjPwoWzLywjckxRjhFJ68V3b+TMtbwEFVsxC0qseLK7ztNQk4SpJse3mKc8yWdKwO00s59VLAWZ7qMyGsOnnvNBFscT90YjvaTRPwHELbEDGEbDlpQzt5NYPwhRuVZLnOJdeykhi14RA1WnJgYpGSYSTq5zCuMc76oMBSo1LCJdh6gjDbsIids08SImAP0Hz3En50Y5V7z8dzy9/051sYxQM4QtpGhcsqmPsQ6NuESlVhwApIMcWJyjGGO08lrpMwwb76V5NjxFO1tVmpqNfxDO1HOfBDK+vDclsI2tovgpSb0tJU2GUNlP2f5/oLbXFyJhh8+msLnVWhosFBTpeLzqTicud6mQuSWi+eF7di4wcBgdkGtZxbCiZNpTpwcX5ZtLZWu7ix/8/9CfOPJCE2NM4Ut5MRVKGwyMKjT3ZMhUcTt+fDR1JyTO4tlbNzgH/4xzFPfi1JXq9FQnxe2DoHNKjAlpFOSaCwnzgYGdMbG9aIGYtMZnzD4//5saSmxp06nOXV6Zdx9z5xL8y//7ewIz1L5mW1tfHBNPV88dJHPv3Gal15dnmd42tRJmVmqbf6SZpPTqbb5ARbtiiyw41HuxKPsQRMViB+jzhsqVhrZXhClVwgxyFGeKipqZyIZ4TzneIUdfBQbV81fm9nJWV4iTrDwmp96Kpk5DkwR5TTPzylqp5MlxSXepJ4t1LO5sC0NKwEaFrSN6VwR8Ud4al6xlmCKs7xAJW2U01zYtwU7VXSUFLYW7DSzExflhdckkgm6Ocy3CTM07zH2cZwADWzlg1i4GvxrZRfneWVGtNiKkzXcgwNf4RglJhP05EVt79wXhdx34AjfwU0FVawpRIr91NPKbk7x3JLaLQkh2FJZzlQqzXcuddEdLv0M7Y/G+KdzF9leXcmO6kocmnrrCduh9AR9qTFaHTUlo1ABi4c7fBt4duLAisRs7YqV7Z65o0txPUVnYpjsAmYR36tIJO+Ez/JoxS6qlcCsz0sIgU9zsdHdzL7Q6UJ9bdFtSclgaoKTse5bvgZ0OVFRqLR5+HDt7byvchPVNt+yuYIrQlBl8/FAhZfbfC3sDnTwrcH99CTGb4rvtYJgi7eR32p/hDXuGlSxuOwIIQQ+i5M7y9bQ7qrGplh4ZuTYnOs4KWMHn6VcdKDLJCHZjwCclFNGGz4a8dPIKZ4izkyBYMPLeh6ljfuw4CQto0QZIUMCK04c+HFTjUfUUibbOMJXGOUsV2ZMBSpN7GELP4GTQE7EySEyxLHgwkkZlWItZbIVN1Uc5xszoq92vGznU9SzA4kkJUNEGAIkdvy4qMQr6qmUaznG1xni2IyHkkCljm1s4iP4acIkS0qGCdGfSzpLBaCrjamuevop4yw/mHENNGxsRScgwIKTrfwUlWINhswSk2OY6DgJ4CBAo9iNV9ZxnK8zwmmmzxqrWGnlHtbzGC5RiS6TROUIaWLY8VFGO36amTAuF7L3Xnktwci0yYZcxGA9m/gIFaxBIknLMBGGEAiclBOgGT+N+GjiDN8lzCCxuOTEqTQnTqXZSIqtQDLoIfrSw9jwEGcCnTQ2PGSILamnoJQQCpuEwmlOn1n06suKJhQcqg2boqGg5FICpUnKzJIyMgu6F1uFhkO1YlVy6XwmkoypkzTSJe8jCgrEHIyc1+g8kyZmxFGFglO1YVMsKGiYKKiGQBUZDHlj8nWjUZML0cx1RUR/HJlMpOmPxAmlivckXiqj6RBDqSDr3HXs9Lezf+pS0cwbBcEady23+VpJm1m6EwuPJCk48akP41Z2oQrn8h38LYKbchrZOitV9TQ/YnxeUXtl+Sw9HKKBLTSwtSCk3FRQTktB2AoU3FSiYSVNAhUVBY0+jhKkb1HHnSDEGJeoYV3h2K+YSS0GiSRJmDM8v+AIZJB+RrlIgAbUvBTKpUnXlFzHTz11bCwsD7nJ7pM8O6+ovbp8ik7eppFtVNJeuM5eaiijkTEuF5atYg21bCi08YFcH96T/CAfqV0YIQY5ybPcx68WanQt2GlkG30cJbTAY78Wr9XKZDLFYDSOOcdNQwKDsThDsRgNbjeqsrJZsisibMN6gtOxHnb51pVMR3YqNu4ObOZQ5AKj85hNLYUqa4A7fOvnrGe4nByaUTt6o5l/wCHmPP7lojc5yoV4P9XW4unFbtXBZncL74TOssHVhFst7gCnS4Pz8X56k8s3i3yrYxUqe8o6+Mn6O9jkbcAi1CUbz8yFIgQBi4uHq7ew3lPHNwff4aWx0+9q7bgA1rhr+LW2h1jrrkFZpKidsS2Ri4QNJIPzLlsuOjDIMipPc45nCJGr5fdSz2Y+Qj07aGYvCYKc5ruYeat9gUoDO+ngQVSsDHCEczxNhBEkZt58oZL1PEaLvBuvqKNF3k2QroJ9vgNfXsxVMCEvcYJvEqSrUM8UoJkN8nFqxFbq5Q7GOE8P+wpXrIk7qWUbBhku8jydvE4mH03UsNPC3WyUH8YtalgrH2aCi9OijYIKOtjCx/GLJiJyiAs8zyBHyRIHFNxUsZaHaGYvrdyLQYaTfBud2ZGzgGjCI6vpl4e4zEuEGcgbUwRYyyO0ywfwiyZa5d0E6Z4m0AUVrGEjT+AUZYTlAGf4HiOcwiCDBRdN7GEtD1Mrtpb8HN3UsJWfoEKsISGDXOIlenmHdD4i4KScFu6ig/fRyE4kOsf4etFIvIMAWZKc5Wk6eRWDDDa8SPQl9/V7txFApc3Hbt8adgc6aHfW4LU4yZoGwUyUc7EBjkW6ORruIlSiTEETCh3OWnYFOtjubaXRUYFdtZI00vQmxjkUuszB0CUGUpOzhGm1zcdvtDzKVm8L3xs+wHdHDrLT38Y9ZRtZ467FodhIGGkuxAZ5e+o8h0KXmVrhcolVls7vvXIcVQh00yRrLp+y7UmMcTB0mU/U3sEvNz9EmdXNhdgQbi03jnCoVursAdqdNXy0djcdrlqOhbs4Hl6YIFOw41Xvx6PsQSzJmfdWR+CnjgpaZ7w6TieDnFnU/S3KGMOcpYJWTHQyJEgSwTotsiiRDHCCGOO4KcdNBS7K6OQdMktoIxNmBAO9IGwFYkZ68EIJMcQI5xe8vMRkkh4MMgWhKlBmRKunI1Aop2VWNHmEC4xwYQnHegEv1fl+s7k+wtP3rWKlhnV4mNm1ZITzDHKG+fr9Xssw5xmns9D/VyCooIVyWpYkbCXQG42yo6qSSqeD6WanxXBbLPisNobjCfQVNiVYsZ47RyOX+HDVnTgVW9GBvBCCtc4G7vZv4Qfj75BZxnRgAdxftrWkIRLkRNjZWC8TmZVJhV4IpjSZ66ugINCuQwwsFAm8FTrDPYEtRYW0pqg02asot3rZ5G5GKxFtTJhpDobPr0Zr82hC4aGqLfxM0z3XZYSxUITI+TG2uir5xeYHsCkWvj98GP0GRUqupdrm49ONd7HeXXtdohZy2QADySDno/PfgAWiICoj027YU3RzkidxUkaZaKNJ3kEP+wrL2HDTwO1YhYuoHM5HAGfWy0QY5CxPU8lavNRRRisq1mnCtgwv9QgEPexjgkuFgYVJlnEuoGDBLatRhQW79CBQkJho2PDThEU4mJSX6eQ1klydeDPI0sXr+GiggdvRsKFhKwhbDTvN7MUvmsnIOGf4Hr3sZ/o9Jkw/p3gKCw6axV5a5N30sp/JabPE06/kJJ2c5JszamljjHKOH1DJWspopVyswSpdBWGrYqGVu3GJcjIkOMP36JtWL2UQ4jIvo5PmNvkprGL2QEKg0MDtVIi1mOhc5Hku8gImV58TUYY5y9OoWFnPo9SL2xmQRxng0KzUKoEgSBedvFo4zsQSWkrcTFRYvfxK08PcVbYem2IhZWaJ6Uksikarq5p2Vw0PVGzm+fHj/EP/q0T1mYNOBcF95Zv5qbq76HDVIBAkzAxJI41Xc7LL38F2Xyt3la3n64P7OBy+PEPcCgRWRcOuWKixB/i5xgd4oGIzDtVKJJuLglfZfNTaA9zub+dHY8f4h/5XiRurbvk3IxljZZ4TKTPLc6PHaHdWszuwhl9v+QADyUlc+ZKU+8o3cbuvnTWuGgJWN4PJSZ4a3k9EX4hIEtjFWtzKLhQxR4/JmxSZ9++9HlQ0KmidUYMp86nFC/FAuJZejpAkQoYECUL5v+kBIEmCqWteWzq5Z+f0ayBmRCgXhmSMzpKlOaWIE5yxjkCgoKGgztqWho0KWmZEayWSQU4tuEXQdC7zFiEGSRElQTh/TUOF9+14qKQtlxkzbX99HCdbZCJ6PrIkGeJsQdhCbsxTRhO9HJ633dC1SCn5YVcf9zXU86H2Fo6NjjMQK34d3BYLD7c0UuN28n+Pn1nRNGRYQWE7lJ7kRKSL+spy1BJfUpdm57HK3XQmhzgZ7VoWQSSAje5m7vFvQS1hCiWlZCwd4lSs+1117s2a+pwpP5pQsZVoqbPcXEgMMJiepNFeWfT9Ols5G1xNtDlqS17XofQk5+P9K3mYtwx21cr9FRv4TONdVNtKT7CsFBU2D59q2EsoG+fV8bM3fLLBrlj4QPU27ihbU3IiZDEY0mR/sHNBEeisTNDNGzNE7RWiDNPNW/howoGPKjZOW06QJUlYDjDCaWJFHAoBMsQIM4iXOqy4ZpjPTX8ge6jBgj2f6nr1+k9yiQP8LUJCIm/Pn9u7KDzELDhxU0WayIwHbC7q+H165L6CCccV7HipZwcCwRjnGOYkxSbOUkTo4S3q2IEVFzVsLipspTQY5GjRwVGaGEG6KaMVB/4Zgyon5VSxEYBReYZRZufqmuj0c4AW7qI6v+x0VKw0sAuBYEr2MMDhGaL2CgYZethHK/dgx0sNmxnmRNEI9Bjni75+q/Jo1Q7uKd+IIU2eHj3MO1O5FmuqUGhyVPDh6l20u2p5qHI7l+Mj/HDsaGFdgeCOwFp+tuF+GhzlBDMxXpk4xeFwJ0kjg1O1sbdsHQ9WbGWbtwWP5iDameBsbLYxiipUdvk70IRKV2KE58aOMpQMogiFjZ4GPlpzBxU2D49W7eBYuIu3pxYX3Vhl8ahC0Bpwc29zFdtryvDaLCSyOpeDUd7oHePU6BTpa4Tsv9yznl315Tx7cZAnz/aim5K9jZX83PZ2Lgej/OXB86yv8PFQWy1tATdCQNdUjGcvDXJ2LIwxx2BmMDXJ3/a+xGQmxl1l62h2VqIgMKTJOncdpjTJmDpHw118e2g/R0JdCztP3HjUO9DEjX/GLhaJzNUw5P2DTeIkzUvEzfnby8yFgkY5zTNey5IkxNCixQrAFINMMXhdx7QQcvmIav7ZIWa9txgkLDgVeDoZZndcEIXWTTOFrQUbZcwsw0sTJ8RQ0WfTfEzQPWftsw3XrJrpNHGmGFjSZMgV12aD7IzndRkNWHDM+12xWnQ8liyV2Ennr82ZySAv9PTxYHMDv793F/907iInxydJ6bn3NUVQ73bzE+s7+HB7C28NDvOj7j4y+spmSa2YsDWR/GjyEHf411Np9RddRiCot1Xw8/WP8MX+H3AxPnBdbT0EgjZHLZ+qeR/19oqSKZ8GJidiXZyJ9Sx5X8tBSmbnPF+7aqXMcn29/hbKVDbG/vA56m3lRaNrlVY/D5bdRpXVX/S6Sil5J3R2dTae3Of2RO3tfKR2JxVW94qkHi+ESpuXzzTeTTib5Eio+4a2zNnsbeBjdbtwljAkWyxhPcH+qUsLWjZFNC/qZmNiMEUPccZxiyoqZAeXeSm/XpjD/D0KGgYZDGaKaBULGnaceZdlyKUvTydBkDiTeKmhjfux42OQo0QYJk2YNDF00kWFZJYUYYYxZAaPqOF2+XMMcIgxzpFgkjQxsiSJMUasSB2RjwbseAGIM46TcuwUH/AJVFKEcItqKuSaostITKZKPnhlISX42oFJGa1YcSIxGeMcmRKz2VlSjHC6qLD1UFMw6IgzjhU33hKPKwsOkgSx46WcDlQsRQVsmIFFz+jfrDgUK3eVrcciVN6cPMvXBl5nPBMuvH862sdoOsyvtXyAapuP23ytPD92HDM/IGqwl/ORmj00OMoZSYf4ct9LvB28QNK8Org5G+unPznBzzTcT4uzik/W38PnLz81q72YEODR7OwLnuPv+l5hIDlZ6A1/PjZARE/yW62P4VJt7C1bvypsVxhNETy2pp7f3ruROo+DjGGimxJNEXygo47PbmvjyTO9/N/Dl5hMXjWq2VYT4KG2Wi5NRlFELrGw1u3ggdZqaj0OUrrOZ7a24bSomBJcVpUPKAofWd/In7x1hh9cGCQ7R4phV2KUL/b8iO+PHmKju4EmRwVOzYYuDcbTEc5FB7gUHyaSTRa+P/NhE23YxRoW27rnSr/VHFca9RTbRrFn5hJ6JSMxZJiMHCAjR8iYfWTkMAYx5HX2ElVQCw67V0gSnmH29G4j8g1vNGxYsGPFiY9aqminni0zHIZzyy/2GsslRZBzgvTaz1hQrFOKinVWWnCcIMkFmmUtFjseXMzM9EsSxsSYdb0Wik6GFDFcXC079FK9oNTv3Vt62LGpl1/mfQVhLRA4NQ23xcL7WxrZU1dDJJ0mlM5gSonXZsVrzf0pAtYG/PyXvTv5jZfeYCK5clphxYQtQF9qjBcmj/CT1fdhUYrvShGCdc4Gfr3hQ3x1+EVORbuXlJYsEGxyN/Pp2ge5zdM+Z+rjRCbC8xOHZjzE3w0SRmrOSJpHdbDe1cjB8HkS5so4K14hZWY4FrnMA4FtRVO4LYrK7d41Jc1/wnqcI5FLC34gvZepswf4VMPeQqrVfGRNg2A2xkQ6SsJIF1x/bYoFt2ajwuqlzOpatPGSIgQdrmo+VreT3sQ445nlbYJdCq/FwYdrbydgKV6rshQOTXUzll7YAyTBRCE1uBgZYqRkGI+owUkZAg2Zf8BdEWEKGh5qcRDAhhsbXpwEcFGJn0a84mpLhOkkCXGJF9jEE9iFjxbuopm9pAgTlF1McJkwA4ToJc4kMx+qkn4OUMlaatlGQDThpxGDLGHZzxS9BOliil4iDM7qteehmiuDrhZxF/XsKHkNFLSCCHYQyK83814kyU0SFEcWRKK4xuvUTTVC5NorJQnOMbssiTJc9B03Vfmek1AjtlJG+6zju4JAKQh4B/7CpMO1R5v7bN8bZRIu1YZTzZX5ZKVO5ppMBkOanIn28c8Db1Bu9dCTHEMVOWdgBcFmbxNbvc3o0uD1yTO8NnFm1r07qid5cfwEbc5qHqm6jQ2eBrZ5W3nnGmEqEAQzcV4YO0FvcqYZW8rMcjrSS19inA5XLc2O4hlBqywfjV4Xv3PXJpp8Tl7pGuHFrmGCyQxem4W7m6r48LoGfnFHB5cmI3znXP+ckdYrrCv30up3cXI0xEtdw4zGUjT7XXx4XQPbagL86s61XA5GOTkamnM7cSPNxdgQF2NLM6uZiYJbvR0WkLYqpYnOFLqcxJARTFJIsuR6fjpwKtuKmk5l5ThJ8zy5+8bVfrQCDUU4UHChCT8qXoRQKC16JRk5RFD/Pvoyl0BoWHFcM4GZJkFqnpZwK4WGDQc+nPiw48WGGztuXJThpgI3FXipxopzWT1kllLfW+x5UOqIcuflnfFamijZJZgPzofI2aHNSsm24WQTDy/J8BByHiDTo7WQa6+kLkAKqorEopnkfm8z06MjmZyWUgT47Tb89plj35SRG9P6bFZU4Vn0WHaxrKiwTZtZXgueZKu7jS2e1pLLKUJhrauBX214nJeCR3l+4jChRbSLsStW7vBt4KNVd7He1ThvhOyt0GkuJlY+1WI+onpiTicxi6Kx17+RruQwrwaPF3WntAoLWZldluFaX2qMS4nBkrXJpSYnAE7HepiYFjH4ccaiqAtyPZ7MxDg81cWZ6ABDySkmMzGSRqYwsWMVGi7NRoXVQ4urkl3+NjZ5G3AsIgoqhGCHv5XtvmZemTi74s6kQsDd5evY5GlYtkh1xtQ5EuoioS9scmc+AWOiY5At1NOoaOj5VCKBQoBmmrmLAM04hB8rLiy4Cjd/iVky9cgkSw9vocs0rdxLhWhHQcOBn3qxg1q2kSLMlOylj/30c3BGf8AYo5zmOyTlFPViR77VkJVy0U457WTZS1QOMc5FOnktXwOcO1cNR+4DAOz4SkZrr+VqTdG15ySXlGJlwYFAoJPFmGf9UhMQFhz5gSL5iQX3gvatoJQUtreqSVQxokaKmJ5CSslOfwcfr43w6uRp+pLjhd943Ejz4sSJWevaFQsdzhrsqpVQNs47UxdKTkiG9QQnI73cVbYer+ZkratulrAFiOgJOhPF+0amzGzBNMpxg0prfpzZXO2nwevg3HiY/73/PCdGr0ay9vWN4bZq7Korp9bjxKoqJBeQFuixabzUNcHvv3qC7qkYkly68/mJMH/x2G7ayzxsrvLPK2xL4VCsOFQrUT25YDd/jXIsom7eAKouIyTM4yTMczlhSzQfJc3dN3PiNIBDrJ+1rimTTBk/RBYyQK6IWw0FB4pwouLFIqpxKuuxiTYUMfs7LlCwiw486l5CxvPXHaWdjgX7rMyhXMbRjQvcCBT81NHINsppwYEPR17U2nChYS0aBV1OVjobJ3edZ55DljQ6y1/OKBBYizzznARYy73Lui8LjqLPzGs511VNb9DkIF9fUo3vFXTTJJxe2UDdigpbgP7UOE+OvoFPc9Foryw52M3VBVXxyZr3sde3idemTnAy2s1UNkpGZtGliZQyZ5AjFDSh4lYdbHI3c39gG2uc9Xg055yDaUOanIp288z4gQU1Cl9pJrIRjHmOo9oa4BfrH2WHp4PTsR7CegKLolJjLWOtq55gNsrfDT5PzFjKbNU1x5MJcyLaxTZPG84SbtbFSBhpDkcurvaunQcpJbo0GU5N8fbkJV4YO8lIOkxMnztyf4FhDkx18qPRE2z01Bcclq1zTDRMx63ZeazmNg6Gughnl392cTrVNh8VFR6cavFotZSSpJkhlE0wlAoxlJwipqewKRp+i4tmZzkBqxtXvn2JEIJLsREuRIcXUSc890hH5OWPzEvUK4JHQaOFu1jPY7hFNVJKsjKBToY440QYIcwAEYZo537qRfGIaIYYPbzJCCfxyDqq2Ug5HXioxoITu/BRJ7ZTJltw4OciL2JMG+gE6SLKCBflC5TRSjWb8um9biw4CIhWfDRSLts5yJcKBlcSMx9YkByWX833l53/mplkl3VQYBYmCdQZxhfFKPVAzZ2LBCE5K5+hl7cXdC4Sc4bh1tXXWdD6twppM8vLEydpclRSYfXyE3V7eahyG8PpKc7HBjgW7qYnMUbcSJM00jPO3KZaaXDk07z1FL2JuXvi9qcmmMrG8WpOqm0+7HmjqulMF6/XYkiTbH6y7npN5FaZH6uq5P+r4rdbcFpUEtnc73s4muR3XzqG26oRSmUKtXDzEUln+dbpXrqmrkYBDSl5s3eM4WiSrdV+Kpy2ks6oAkGV1csady0DyUl68pF9n+bk0arbeF/lFpyqlYlMlOfHjvPG5Nl5+9jalQ7UOaJ+Uppk5ABh4yWS8mJJMSlJkzIvY1fWzdqWJsqxiRZS8nxhaTCQGBikMWSILEOk5EUS5jFsohWPuhebaEURMyNjirDiVvaQkcPEzUNznttiULHOugIm5g0pu1CxUEErG3iQGtbiwI+Gbd5I7BXTrCwpJCa2a7wqbkamt1K6gsS4bvOvxexvJVDy7ZrmYyzoJRJM8UMGSc+TDaDkddhcgbuVZMWFrYnJgfB53KqDn69/hMo5nIoFAqdqY72rkbWuBlJmhr7kGAPpcULZGBlTx6pYcGsOqqw+2hx1eDRHzsxIzJ2Xb0qTy4khvjb8EkPpm8MNczITJWak8FtKRyOu9JG9v2w795VtnVYVkksA7EuNYVMsyyJsTSRHIhd5uPz2OXsQX0t3cphz8b5VN+R5iOop3pg8zzcH9ucjKwu/Xro0mMzE2Dd5gQuxYX6u6V4eqNyER1vYBMQGTx0drmqOhBbWQmGp2JXcw7zYdydj6nTHx3hp/AyvjZ9lPBNByqtyQ4icy2qHq5pdgTZ2+Ftpc1ZxPNzDYGrh9UJ2vAhEyW+jhh0rLnJDmmihltZHPZv5OE5RRlJO0c2bDHOSKMNkiOejfhIrTlq4e85jMDFIECRBkDHOAgI3VVSxnmq5iVq2Yhd+WuTdjHF+Vs1tNu+TGGaAHvZhwYmfRqrZTIPcgU80UkYrLdzNCb4BkK95zaXMSUzCDL4rUcoUEaQ00IQdC3P3lCwVVU4TnVbHA1FGZ4j/VeCHY0dxaXbuL99Mvb2MGpufGpufbd4WPlG7l6HUFMfzZk0nI72k8qU3mlDw5FutRI3UvBGymJ4ibWYRQmBXrQUH5umY0iQ9h7Gb5GrLrlVWljNjIcbjaTZV+fj8+2/jh5eHODw0yWAkQX84wVg8xdgi56CTWYMzY6FZr2dNSSiV+15ZVAVVEehFWgWtddfyGy0foNlZyd/1vUJPchyrovHB6tv5bOO92BULaVOn1hZgrasWl2rnO8P75xhTKNhEE6Xa+0gp0QkSNJ4mLTvnPDeJTkYOImUKIWbWLirYcSjrSBkXmLuMwcQgQkKeIKV34s/31L3WqVnBgU+9j4zsIyuXpy1isXHvjfiZWbDTwV3cxkfzNZul21NeEbIZEqSIECdEmGFGuYgNN7fzCWzzPCvebYqf20pd6RvT6nP63q6XCoedVp+XSqcDj9WCAGLZLMFkmt5IlKFY/IYphBUXtpD7Ur8xdRK/xcVP1dyPT5u79u5K2xKXameDu4kN7qbr27+UDKYn+drwS5yJ9d408isjs3Qnh2mwV8y5nBBXvnaz01vLLV7sy5jeNZCaoDMxRLOjqqSb9XR00+BifJDB1M0xWXCzEszE+PbgAZ4eOUroOqKmEhhLR/i73tcxpMmj1duxq5Z517MqGrf5WlZc2JaaDEnoaV4ZP8t3hw9xKTZSfMAiJUkjw6lIP6ci/bw0dprt/ha64mOFuuOF4KQMG96ikbsr7ztFBSY6kWntfCpYi0vkIlndvMkZvjvLQApykUhn3nwh98u8es5+mgnQjILCIMdIES4ItCjDRBmmn0Ps4udpYBduUYVD+gGw4aGMNlxUEGWYUc5yZUiQIcYY5xjnAmH62cFnsQsfAXnVDTPKcD4qmetn28M+9BLC1kGABnYhMYgwxBjnFnp55yXMAAY6Nux4qUPFWiItThCg+L09ykh+HUGAVqy4SJYQthoOWtiLQCHOOCOcXlIK9a1G3EjzjcF9HA11sdXbzEZPAx2uWiqsXqyKRouzkhZnJbsDa/jW0Fs8M3q19deVqmgpp5vozM/Mb/tVbpZn6irQPRXj/x29xG/sWkdHuZffKvMQy+h0T8U4Mx7i8FCQN3pH6Q0tfKBpSEkkU3zi4kpPylKDY4/m4PHqnWz0NDKRiRRaQZVZ3DxQsQmnauPQ1GXemrpAh7OGe8s38oGq7bwzdaHkhKaKG1V4C+UKxYibx+cVtYXzI0JWTmITM3uUIlSsogYFN2ZJv4GZmMQIGS8AEreyB0VcFd9CCCyyCo9yJ1PGj6alOC8dA72I/dHConBLRUWjjTvYwcdx4i/62aeJE2WcGJN5U8UgMSaJMUmE0UJHgFb2cCvcQYqV1eSindff9WE2sujYY5RLDHCy6HvXQ+w66r41RWFnTSU/sbaD3bVV1LldWNXcNcmaJhOJJMfHJnjyQiev9w+SWeEetnCDhC1ARuo8N36QrKnzkaq7qLWV5eYkVngK15Amg+kJvjzwQ45ELt5U5kYZU2d/6Bx7fOuxKvOLk2JYFY1Kq4/BZYpCG5i8Ez7H3sAmXOrcP1gpJWEjZxq1nH2I30vkWktF+OeBt/jh6IlZjqJLZSIT5Wv9b9HirGSbr7mQ+lEKTais99ShCeWG97VNGhm+P3yEfx54u2S6YjH6kpMMJIOLvkdY8VDPbXTy2qw0ISsuatmGFRdpGWWk0IpG4OLqBFOQrhL1oYJy2vFyxTxq5sCqhi1s4IMgICmnGCrScidDjAgj+UToq6lMDspYx6OUizaG5UkmuDxLEEpMooySJoId74x0sygjRBgiQBPVbMRPIxPMdpJW0KjnNraJn0RKkws8v8zCtp8Yo9hwU8s2OnmtaOsk17S2QNeSIMgUfTgpp1x0UCHbGSBUNO2rinVs5SdRhEqf3M8Y538shC3kUpJPRXs5F+snYHFTbvVQawuw1dvMDn87dbYAtbYAT9Ts5nJ8hNPRPgxpFtI83Zp93glMl2rHpliQUpI29UVNMq1y40kbJv98soezY2Huaa7igdYa2gNu1pR72Fjl49E19Zwbb+LPD5zn1e7RBWcOGUUisQuhyVHBJk8DUT3JX/c8z+FQJyL/equzioSR5utDb3E01IlPc+LR7Gz1NrPV21xa2AofKqU7RhiEiJtHS74/a3kZQ2cSGzOFba4hTQCLqCItF26+aBIjbLySq5RUbkdMS0sWwoJD2ULSvERSzm6FtlgyJGbdFzWsWBbgdLs0BNWsZQuPzRC1uQnYJCOcZ4ATBBkgle+HmyWZTzue/R1aGWG4/Fy5ztPrmS3YZ5kxLQe5azk7ABJmmDM8P4ep441FUxQebW3iX96+lTafl6xpEs1kieUnr9wWC16blfe3NLKhPMDfnHDw7QudpI1btN1PMRJmmucmDtKbGuNTNQ+wwd2ErUih/XKQq+VLcyLazbdGX+d8vG/FjXMWi4nJ8Wgn+8Pn2OvbtKR+nwJBna2c49GFzUwuhDOxHgZSE6xzNcy77FBqklOxlY0C3srEjBRPDh7gByPHyCzzgHA0HebbQwdY467BPU9KsgAqrR6qbT4GU8vTWH0hGNLkzYnzfH2RovYKJld6/y0ci3DQLh8kQZBRzhVSWC04aeIOmrkTkAxzkhC9hfVy/VpzEc8qNjDBJVJcNUSz4iJAC5v5aCHFNleve/V3O0U3ChoWHLTzIDEm8pHUK1ENFQ/VVLEOBZWQ7CPBJAAJJkkSRGMjlayjhbvo4yDZae1yrLioYh0uqjClweQ04ZoiSg9v4ubjOAiwmY9xgm8SYaggkFWsVLKWtXwACw5ShBnl1KKu73zkaozfwk8jPtHIOvkoZ/k+KUJIJAIFF5Vs4HE81BTdhkGWbt6gknVYcbCRJ/K9c7sKbtAKFrzUsYEPYcVFlgQjnL6hpinvFk7VRrnFjVXRGM9EiOhJxjMRxjMRLsaGeGfqIpXDB/h0w708WLGFWluAjZ5GTkf7yJg6w+ncPcCt2qmzB7gQL13KUmsP4NWcGNIkmIkVUppXuXmJZ3Xe7h/nyHCQLx29TIvfxW01ZdzVVMWO2jL2NFTw2+pGzoyHGY5efxnTXFRYvVTb/BwPd3Mo1EnCSKMKhe2+ViyKxpnwAP3JCSQQ0hOcjvazw99Gnb2s5DZVXCiidMuTpHkBXS78OWcQR5eTBR+X6WjClxe2ixtjGYQJm69gEdXYaJmxXY0AbmU3aaNvwZHg0vvJkCY2w7HXhmvBhnvFCNCIQGCQQSdDllTedVhiw8k67idA/YxIbYooR/kOl9lHltSCa3yLmTLdjGRJkSY+4zrb8WBdYgq1QKGMRmQuGR6ddH4CII3EJEEIE3OGT4WTABp2uEmE7Rq/j3+7azuNHjdHRyf4xoVLHB4ZI5bP7nBbLGyuKOMn1nVwZ30Nv7Z9M73hKG8NDq9ojP6GCluArDQ4Hu1kJD3FYxW7uCuwmTpb+bLaP0skfakxXg4e46XJY0xkb1633vFsmG+OvI5TsbHdm2tyvxgUoVBnK1/WY4oZKd4JnWGtq75kehHkorsHwudJrnAroluZ/cHLPD1yZNlF7RVOhPs4Fx1kV6B9zuWEELg0G3X2wA0Vtr2Jcb45uJ/gEkTt0pF4RR07+Bn65QHCDKGgUkYrTdyBJuxMyR4u8vw0V17JOOdJEMRJOW3chwUHk1xGJ50zbaKFGrEFq3QRZQQvtYDAirMgPYN0M8AhWriLOrEdi3QwxPG8qMulQdexjXKxhoxM0MvbRPKN5a8Iwkq5FreoYQsfp0y2EaSLLCk0rARooYk7sGBngkv0caBw1iZZetmPV9bRLPZSzSb2yF9miGNEyDnWeqmliT24RTUZ4lzkRYLTxP1yYGLQz0Eq5XrqxQ7axX04ZRmjnCFNLJ+gvJ1KsRYTvTDjPTPqIBnhNJ3yVdrFAwREM7vlLzLAYSIMYWLgpop6duAXTeik6ZZvMsqZFTPzuJnY7Gnisw33UW718LWBN/jh2JHCQMFEkjIz9KcmODh1id3+NXg1R6H+PWlkuBgbIl2ZxaHauLNsPZfixc3Z3GoueuazOInoCS4nVnZA8m7h0izcV9tCpWNmmZSUkt5YiNeHl/c3spJsqw7QUe6hPxzn8NAkEwmDiUSaw0NBvnqii89sa+P379vCpio/9R7nigtbm6JhVy2MZyIF006LUNnqbUYic72Os1ePIWPqKIjC97UYAjtKyfpanZTsWqTzsIEug0jSCK6pixU2LKIKgQW5yBRQXY4TNd/CqtbO2K4QAoeyDptZT7JgTLU0TAzCjODPZxFBzmdieq/SxWDBwX38Mg58pIiQIMwE3ZziOTIkcOCjkW0zxKiBzjle5gKvzWpDNx9O/EVMBm++YnyDLFHGZghbJ4FZLYAWihM/D/IvUNDy1znEMOc4zytkSZEiQooITvyFdfzUYcdNjLkN/24EAni4tZE2n5e3hkb4z28e4HJoptaaSKboiUQ5PDrOf75zJx9qb+GD7c0cGxsnnl25zJ8bLmyvMJIJ8vWRVzkcucid/o3cE9hCldV/XduUUjKZjbI/fJY3pk5xNtZ7S6TIXk4M8eXBH/Fp80H2+jcuyjlSkHNOXk6yUud0rJdQNk5gDmOrhJHiaPRyyfd/3InqSX4wfHTZ0o+LEdfT7A9eZmegbV4DALtqpdxWOn1rucmYOm9MnKdnHtfV5SYtY/SxnxZxNxvEB8mSyjf2sSGRjMqznOMHhOibsV6YQc7L59ggHschArRyL03cgUEWFSsaFuJMcIbvYWJyG59CoOCmhqm8OMyS5DzPoUor9WIH1WIjlawt2ONbsOceZDLKJV6gh7dm1MuMc4GzPMMm+RHcopJ28QDN7MUgg4olfw4mY/I8Z/guMcZmnEOSIGd5GkNmaeUeAqIZP40FAa/lZ8dThLkkX6STV1fElClJiDN8D6RJvbidBrGDWragk0HDhoLKuLxIkimaxZ3A7HYNWRJc4EfoMsUa3o9bVLOex9BJYWLm2xSoZEnQKV/lIi+QvklmsleaiJ6gyuaj0upjt7+Dg6GLTFzTp1oVClU2H3bVQsJIM5HJ9YE2MLkQG6QnMcZaVx33lG3gaKiLU9GeGaJVFQo7/e3cGViHgmAkFeJk5NYReIvBa7Xx2TXb2F4xM4PAkCbP93feUsL28bX1fHprK2/0jtITijMWv1rHmTZMzk+EyZoSqyryNdYriyFNDGliV66699bYA1TbfCT1DN2JcdLTsgAqbV5AzJkZoAgrokQKqEEUQ4ZYbN2mIcOYJFG4NvtJoIkyFJwYLD5IkjIvkVEGsIuOGa8rwoZD2UzSuATXYfJnoDPFAM3T+pZbsOOjDg0r+iIzWHzU4MCHh0o8VCKRWHBwnKcB8FA1KxocY5wBTi5a1AJ4qZ5RDyxusHHSQtFJM8UgVVz9HK048VNHPycWXf6SE6ke7HjwUoXM19We4UUg14s4zMgMYevEj49aJuld0gRugAbWcC8ZEoW65zhBIowu2kVbCMHt1ZWE0xm+f6mb7nCk5LKj8QTfvtDJnXU17KiuxKFpt66wFWj5/o9WQEFioJNEJwmYJM0MJ2PdXEoM8tzEQTa5mtnhXcdaRzs2xQUy56JoUUzsqkTLf9dNZL6FgEFat2NIk750D0cjXZyIDDGZjRA1wmQw0XBiwY1BmgxhVOxYcCHQ8pbtqXyq38yboIYLuygjltXoT80emAsU7JQTz9qR8trLKNBwoOYHXrlj1jFIo5OYtS+JpDM5zF/2f5/94XPcF9hKk70Kp2rDqmioItc2Q+TP3ZQmer6FQsbMogol7wK7fA+pofQk5+J97PUXr4EDOBbpZDS9cLfaHyeklLw+cY5L8eK9HZeLrDS4FB8hmIlTbp079ciuWOZdZjkZSAY5MNV5w2vydJKc5rsMyeM0shs/DQg04owzxDGGOEGayKwHg0GGy7zCpOykgZ2U0Y4NFwZZ4kwwxlnGOE+MUXw0MCbPYceLn0b6C5FTSZhBDvMP9Mq3qWUrPhqw4sLEIEmIKXoY5gQh+tGvMQ8x0elhH0G6qJFbKKcdF5WoaGRJEWWEEU4xznmSJWpOY4xxkifp5yB1cjs+GnHgByQpwkzSySDHCDM4S9RKJCkiROQQxhxtgCQ55+KIHMpfu9k9cEP0cZh/YEAeoY7bcFOFgkaCCYY4wSin82nhd2KiYxaJhiQJcp5nGeI4dfI2ymjFgR+BQpoIIQYY5AhT9BTtiZshRpRhTGm8p1KUL8eHORy6zCNVt3FnYB0mku+PHGQ0nUv3titW7gys44ma3dgUC2ejAxwOXU2l7EyM8vTIIX6+6X00Oyv51+2P84ORwxwOXyZtZrErVvYG1vFE7R4qrV6C2RjfGn67II5XuXk5NjLFz2xr46H2OvojSb5+qptIOvfbqnDa+OzWNlwWjeMjQQajK9v+DXLdH8bSYTZ46qm3lzOeiXB/+UY8moOexBhd8VEkOR+Idmc1O3ytZKVOf3Jyjq1qFDPThJxANVh8hpBOCFMmQcwOFFioRBEuDLl4YWsQI2YexiZaEddk5DmUdWiGD52lj6MMsoxyMT9pmCvtEwjq2MgFXiPM8CK2llvPPk24mhgE6S3cP515B+TpxJgkuQTRH6CBAA1FUpFzfT9upuybLCnGuEQHewtZRgJBI9u5xD4SJcwqiyEQ1LMFbVrWgU6GSXoLz8EkEca4TDVrCxFtBZUO7mKAk/O23LkWDRsd3MUWHs1rHx2DLEOc4R2+SpLF3dsFUONyMZ5I0hOOzFmrL4GheJyBaIxmrwdNWdnU8xUTtnYqqRS3Uym24xQ5Z8wMUSKykzF5hEl5AjP/Q0maGfpT44yldE4GndSqtXhFFULasCoGFY4sje4YqqWXpJwkbWaIGUmCGYNo5AOkTUGPcQavWEOVeJwqBCHlPJfMr1MhttOqfJQpeZZe81lqlL1UiO1Y8WOQJCw7GZb7CMozyGmDs3rlfpp5nFeHOvnf/X/GtWLUip/btd/DynayxtuQN0fJNapeT7VyJz7Rjg1/vhA8RFT2MiYPE5Snig7igtkoL0we4eXJY9TbK+hw1lFjDeDTXNhVGyqCtJklYaaJ6AnGMiGG00GG0pPLKmoh1xJirlSglJnhnfBZ4sb1u/q9F4nqKQ5OdRLVV/76TKSj9Ccm5xWtVkXFq5WuS1pOTGnSGR/lQmwxD9XlQZKL9g1zgmFOLGpdgwwTXJpmulS8M2OQbl7hD0u8n3MxHuQog1wxMCnV4XE2Jjoh+q6JKC98fcid/xjnpplCLWx9gwxneZqz/CD/SvF1JAaXeJFLvDRrOQUL1WxAJ02ccXp5h17eLrIVUahVnt526Vp00gTpIkjXvMd/LZd5hcu8Oue53Iro0uSfB9+kwuplm7eVB8o3c0/ZBoLZGFlTx2dx4VZzk75no/18pf9VxjLhaesbPD9+HIdq5aO1e2h2VPGbrY8R05NEjRRezYFLtWNKk57kGN8aept9k8tnMLbKyvF6zyhPnevjk1ta+Bd71vHEunq6Q3GkhLXlHmrcDrqnovzFgQtMJFa+jKgnMcapSB8PVm7hd9d8lIHkJLf5WlGFwvFID73JMeyKhceqd/BI1XbWuGo5Gx3geKSn5DYF6iyReAWDBFIu/rx0GcIsMjkGoIkyVFxL9KLN9dPNMoaV2hnvqLiwK2uImQdKrLsQJCEGmaCbGtYVXq2glQa2EmVswdE4L1U0sDVfx5lDJ00fx6ftbbbYVFAXXSerYaedO/Ezu+RNyXtX3ExmrxKTcboJ0k8lbYXXq1lDHRu5zFsL3paPOurZNMN4Kk2MAU4W/l8nxTDnaGMPHioLr9eygWZ2cIk3FzXuz0Vr70ZFAzQ0bJgYTDGQr59ePBnDwGmzYdPmL6G0KAp2TSNlGCueKbIiwtZFHc3K41SI2wBIMo4u49hFOVXKLnyyA9W0MiLf5spgw0aAFuUJqsTtKNJGXI6RlREs0kMyVk1vTGFSmnSaL5POz25Z8XKb+gAWPNQp78NOBUnGEKhowpkXj7m0BjsVtCkfwy/Wk2KCKL04qKRCbMctGugyv8u4PDpN3OYdm83iwyGJzHnaXGM04GcdHepP4aQ2J2bpzUd3K6lSduOT7XSaKmOydINuA5O+1Bh9qbGSy6w0tbZy1jpLm0f1JkfpTpZo27IKvYkJehNzzTgvHzE9xWR2/hRMRSg4VCuaUAu1TitF2tS5HBtdsdriG8d83++Ffv+v93dyo9df+nlp2LiNTyOEQr88yDmeKRpNVdDwk2tXFGeikK69/Lw371FDqSm+2PMj7i3fyG2+NpocFZRZ3IAgZiQ5Fe3jTLSP1yfPcDE2NGt9XRo8PXKI4fQUdwbWscHdQLXNT7XNR9rIcik+xIlID28Fz3MuOkD2FijrWSVnHPUXBy4wGkvxQGs16yq83NNUhW6aDMeSPHWuj++d6+ft/vGiPWeXm5Ce4NnRIzQ5KtjoaWCduw5TSo6Hu3l+7DhpU6fC6uFjtXtodFQwkgrx3eEDjKXnigCWajwFkuyMIMVCMUlgkswb3F0jtIQVFR+LnWC8gi7DZMwhrOpMYSuwYhNNxLgeYQsxggxwigpaC1FbBZX1PMA4nYwxf8mYhpU29lBJ+4zzDzHIJD2F/y8WmfVQhZsKQgwu6HgFKo1spYO7iro3i3wbneVua3O9hBlimPOU0ZQXiLnn2EYeYpxuwsy+z16LFQdruHuWoA/Sy9S09oNA4bNzUV6I2lqws5kP5PsAz+56UHyfLjbxSKFN4dXzGWGEC0u6zhLoCUd5uNXP1spy9g+NlnQ71hTBxvIATV43pycmya5wy59lF7YaTuqVB6kUO0gTps98jrC8hImOFR8NyvupENtpVB4mYnSSYAQFK/XK+6gWezDJ0m1+j0l5Il9XZqNcbKZBeYhKcTsZJUqn+c0Zs0aacOKQKj3m95mQJwszR1fdRBVcooEsMfrlC4ybhzFIY8VPo/IQ5WILTcojpMxJIot0vpuOBTc1yl4cVDEuD9NvvkiWGAKBTQRoEA9SJrZQLfYQkhfJLCF140ZgFRrbPe24Sjjt6tLgVKybofSNEW63GlJKBlJBRlKhG7K/hJEhlFlYSplV0bAqKvoK260njQxnogPzL7jKew4TnSQhathMi7ibAXmUKbpn3LNVLDSwmwDNmBiMy4ukF5kK9eOORNKbHOebQ2/x0vhJPJoDm6IBgozUiepJpjIxknPUKmakztvBC5yK9BKwuHGpNlShYkiDqJFiMhMlYRSPfo1nIvx1z/N8TXuD+ByZKaFsnC/1vsSTQ2+TWkG/gVWuMhxL8n+PXOJ75/spc1ixaSqmlMQyOqOxFMFkepY8+//2neH/HbnEUDRJ1sj9Vl/vHeXTT+1DNyXREn1s/9trJ/k/B87TH06UbAl0NjrAn3Y+zW2+ViqtXsbSYY6Gu+lL5sq80qbO0XA3x8LdvDpxhtORvqLbuYoJ0oQiUVuZK9iaZ/3i29RluMR2BRZRgZDqkkWzLseR0pzZe1coaKIi3yd3caml0zHI0MMh6tlMDesKgilAA7v5aQ7zbcbpLClgLNhpZTebeAQbVw3UsqQ4z2sz0l4jjJIkfE3tZ4C13EuQvnlScgUaVlrYyQ4+hoeqokspaKhYV3Cyc2lkSdHJ2zSwueAcLRBU0s4ePskxvpdPJy7+HbHhYi33so4HsEyLimdIco5XZ30+ScJc4DWqWYuLssL+ymjkDj7DMb7HEGdL1jbnPEDK2cjDtLCzoI2u1PP2cpjxJWRCAZhS8nLfAI+1NfOpDWvpj8R4pW+QpK4X0pJVIbCqCrtqqvilbZuwqSqv9Q2taH0trICwdVBJldgJQK/5LKPy7cKHnGQM08xgVX04qMQn1pCQIzipolrsAaBfvsCgfAVj2hc6KceRpqRZeZxKsZ0xDhLhqgAVKIS5zKg8QKbk4MhkRL5Fn/nDwraTjJExQ9jVMtw0USG2E5P9hRTpxWLFh11UYJJlQh4jytU2OEk5holOlhhJOX5T25t7NSe7fetLFvBPZMIci+RqsVaZTVYaDCWnCr0iV5qMqRM30kVnmq/FItRFO28vhbiRpis+u3fpKu99DLL08Q7ltOOknB18iou8SJxxZN70qYqNtHA3VuFiUl6mn4Oz6o1XWRhX2vdcaeGzWCSSiJ4koi8uHS1j6nQl5v+NZ6VBT3KMJWa7rbJEUrpBbzhOb3hh9aYXJmePnSYS6XnTlc9NzD8hZSLpTozRn5xAEUrBJ+QKMT3JX3c/jyTXK3m+FEuZ7/8titTZXo/1kC6nkBhFt6uJCnJ1vUsZlJvoTGGSQp3WHkbkG8BpooyMXLqwBZiinzM8j5dKXOQ6ZSio1LCB+/gVLvEmA5wkzlShXtaCHRdltLCTNdyLfVpvYIMsXRygn+MzUpmThOnnOGu5tzCOVVBoZVfe/OgF4kySJo6JgUCgYcOOBz+1tLCbFnZix5NvKZTLrFSnyRELNqw4Sd2Ek50TdHGWl9nJJwrXS0WjidvwU8c5XmKYcySJ5q+zwIIdN+V0cBft3ImFqyVhOhku8QYjJXrJD3KaC7zGNh4v1OQqaFTRwb38MpfZRzeHSBIutFnKWWW6KKeJ9byPataiYpn2y5CMcJ5zvLwkw68rvDU4zIu9/TzY1MB/v3sPjwwOc3hkjPFEEglUOOxsrSznnoY6AnYbbw+O8HxP363Wx1bgES1YhJuY7GdKnps1cxFjgH7zBWz4icncrJxPrMWCiziDTJqnZohaAJM0E/I4FWzHQzMBZT0Rc2ZkNSK786ZUxUkzxZh5cNa2UwQZN4/gUVvwsxYNJ5klCluDNIbMoAor5WI7KRkkzmBhnxHZeV0R4RvFRncLtbbiPeRyNVejnIvPN6P640vCyDB0A1vqmEiypoGUszLjZ6EKBWW+hZaB0VSY+Gp05scSicEAR/DIWlrEPVSIdZTTkR/o6FhxYsGRq1mSFznNd5jk5r8vrrLKKteHLvOR1muQMGdmQZEt5f9m+4DkROnSJm9z5lAl0ilFOQJ1yYUNhkzkWxDN7HuqCDvqElvGTEci6eEQXmrYzoex5sWTgoKPGm7nE6zjfoL05yOwAic+AjTixDcj2GJiMMRZTvHcrAhshgSX2Ec1a2e0GFKxsIZ7qGE943QSZYwsKRQ0HHjwUUclrTMclVPE6OEgFbRRQUvhdTtuXJQV2tTdTEgkl3gTL5Vs4P2FyKuCip869vAZoowSYog0cQQCJ2UEaMCBd8a0S24S+BineZ50CcMzickZnsdFeV4U58StQMGJny18kDXcwxSDJJhCJ4sFOx4qKaOxkJo+nSADHOP7RK+zbdB4Isn/OnycRFbnkdZGPtjWzOPtLbOWS+k6r/UN8lfHT3N5auUzVZdV2AoUHCJnlx+XQ7NEJOQGPRPy6IzXnKIagUZSjpMukcaQYoK0DOJTOrDLCq6tr8jIELJkgbwkQ4REkR+JRCdGPxKJgyqUEhbyCyFNiDCX8NFBpdiBW20gIUeJyh7CXCQmr4jcm7fmS0XhDt/6fErbbNJmlmPRy8RWTaNKkjGzTN3Qvq25lgomMu+dXRohboyVfl9y8oa0kriKRGJiSn2O+8AqN4o0Uc7xDBPyMo3sopx27PgQ2MmSIEgXY5xjkKNM0cfNfE9c5b3PVDrFn5/Zj996rbmeZDhxfZG0VZYfU6YxyaAw2wxRULoV0HwYRdzyr6AJP+I6hsy52t/ZzyaBDVU4l+UWaGJwjpfQsLCe9+HAl99H7p8rLXxKH6MkF827wGGeJEjxAMYYlznFD7mdj+PAVxhT5ER0NT6q5zxOiUmEMU7zPD0c4jY+MkPYOgngp5Zhzi7uAtwgsiQ5yXMArOU+bLivuQa1+K4xCpuOzCcDD3CSI3x7XufqFFGO8h0yJFjHfVhxFvYnEDjwFT7rufYJkgl6OcpTjHJhEWdcaptwPhjiTw4e5e2hYe5uqGNdwE/AbkMAoXSGnnCENweGeXNwiN5w9IY86Zc9Fdmaz8/XSSy4r5OGK5+SkCwqhiEniHMRWYmKbZYANUjNkb4iycpoyQGvLnPthzThKrTnWQoSnUHzVYRQqVb2YKcMl6ilXGxGJ0WGEBPmcUbk26SY5GYczK1zNbDe1VikYXaO8UyYt0M3583mZiFj6oRusLCVSHIh27mXK225sbwMpaZu6Lc7TYyj/CMneRKJseiecqssP2miDHCYMc6iYc/fW0W+1UCGLMmbzhxklR9PUobOO6OrngC3CiYJpEyBmD2YV4UbRdiXNLzSZbjkOFHBhir8GHKp6bEGFBHNAkuR3rlLJ02M4zzNOJ1s4THKac4LodLlb7lpYYMEIfo5ximeI0zpMgOdNBd5gyxJtvEhfNSgYp1z0jy3D50UUQY4xRmeZ4oBTHSGOcd67i/0s7XgoJaN9HB4SW2EbgQJpjjCdxjLX+cA9VhwLOgaJJiik/2c5QViLMyrJsY4R/g2E3SxiUfwU4cVx4LKGg2yJAjRy1HO8RIhhpc1ADAcT/Cdi1280NOPQ9NQRe4q6FKS1g2i2Sz6ChtGTWcFXJFF4b8LH0BfuQMpc66V+wBFfrZjdi/YpQvFK9vNLso+u9gXSidOj3yaUWM/AbEej2jBSQ0OUYVbNOBWGvHJDi6ZXyexqP5iK49DsXJ3YAvV1kDOEboIb4fPEMzefHUPNxNZ0yCS/fEuKJtMx7iREzcSkxRhuEkfgj++SDLEySyhr+Qqq6yySjEM4hgki8ZlVfyo02pFF4NJBFmyFE3BIqrIyKWVYeWivbPHjLm2RUvPFCyGTppejjLCRVrYST2b8VKDiwA2XChY8hIrQ4YYMSaZoIdO3maC7gW1B8r1fX+bcbpp5w6qWYOHKhz4ULGgomFikiVFmihRJpigm36OMcrlGZPPI5znNM/PMK5KES2aRquTmWWYlHv+z98Z4lpSRLnM24W0bYAJehbcHilLki7259vy3EEN6/BRg5MAVhyoWDAx0MmQJkaUccbppIsDTNK7aJOzLEku8xYDnKKZHdSyAT91uCjDggMtP7lgkEUnQ5IIcSYJ0kcPRxjl4oL3mSFOH8dmRJOTREpORhtSEk5nCKff/RK0ZRe22bx7mgV3Ph1k9gDfL9bhoYU4Q0zJs2SI5k1FnKg4MIoUMytY0fK5+QbJRTrTCTThJndTufZDFViFB4FCRkanbVcW3hd5MT3zeCyF2aXZSJKMkpSjKPJt7FTgErX4xXpqxF58ooMysYWEHC1yPO8OCoItnjbu8G3AUiINOazHORy+SHaFW8Xc6pjIH/trFNLjN2E+wiqrrLLKKrc6hoyUdBFWhAOLqCApVUrVy5ZCYmDIKBZRMes9gYqlhIvvQhBYSqQyixUzE00T4wKv0c1BvPmWPDY8aFgwMdFJkyJKlDEijOdbZC4GSZghjvE9XATwUoMTPxq2vLA1yJIiSZgIY8SYKCqs4gTZz9cWtMcsSc7xEucKPdSXTpRx3uGr172dJGHO8DyX2YeXGtyUY8NVELZZ0qSJEmaEGBMLFs6lSBHhAq/RxQG8VOc/VycatoKwzZImQYgoYyQILTqLLc4Ux/n+dR3nu8WyCluJSUwOIDFxi0aseMhe42qmYKFK7KJa7GFEvkNQns45EQsdp6jDKWrIyNCsbbtpxCGqMGSauBxicdEggQ0fbuqIXdMnSsGCX6xDIonK7oIzpykNpDRRhIaKA/2aiINT1M4Stm4aqVHuQsNJp/kkWaKYZEkwTEIOMyXP4VYa8Im12EUARWpLdmBeThQUOpx1/Ezt+6mzlRddxpSSQ+EL9L6LvXVvFUyZM3P6cSY2R/uPVVZZZZVVVlkqufY5QaQ08hHPqwgU7Mo6YubRJbTQMdGZBFqLvKdgVerALBYgmR9VeIvWBHNd2YYLI0OCCXqYmNaPdjmRmMSYXHBa7XuVNHHG6WT8BpkhZkkySc+MPsP/P3vvHR3Zdd3pfuemyoVCzkADaKBzDgzNKIqiIqmcsz1OmrE90fNm7Hljz9gzDu/ZHo/85LGcJdmyJCpQFCXm2EydM7obOefK8d573h+FRqO6ChndbJL1rcW12FWoe0/duuH8zt77t4sUyotYE5Kw7CYhJ7Jtf5QDaDnW5gqlYgsB0YHEJiQvA5Kg7CTBJG6qqRWHcJIrrhyUUqPcjocakkwxIwvbYi+GgzJqlDvR57nPCVQCdFAh9mDKBNPyDNZshDlNCIs0BgFKxEbmHyqDALXijrw6XxUXpWIrFWIPVWI/yjVpFNkaDUe2g5SMXneTG0NoeFTngoZCCoIyzcehwFZ+vfnDbHTXL+iYO5UJ8VLwLCGzmFK4FLaUmG/jiK0tJWm7WONapEiRIkWuB5K0HFowbdgp2nAojavYqsSUk4XfFAKNMjQKL/4vhsBAE5WIAqm1SHtVvXGLFClSmHVPRU4yxYh8gSbxXurFO1AVJ0F5EYskLqqpVW7HLeqYtE8wLc8CWRE5bD9Lm/IRqpRbEChMypNkZARd+CgXO6kUe5HYjNgvrKo2VRE6NdyCpjiZkqewSOGmllrlDgx8jMsjTMuzc2kSEdlDihm8op4m5T047ABJJjEooVzsJCA6yBBDn1fLEWOIkLxIrbiDRuXd6LafKANYMjH3PdzUEmeUoLx43YVtg7OSd5XvI2hGmUyHiVoJknYagcCjOqlxlLLJ3chOXysBzbNgXa0lLU5Eujkd6Sn4fpFrkdg31BH45sKU1tv6+y8HXVGo9/ipc/uodHrwGQZOVUNBkLYtIpkUU8kEw/EI/dEQSev6T3w0oVDn8dHo8VMxf0xCkLFt4maa6WSCsUSM/miIUDr5hqabq0Khxu1hg6+U6tnxGkq2HUfCNAmlkwzHI3SHZwimixkEPt2g0VNCncdHmcOFW9MxFBVbSpK2STidYjwRoy8aZCIRz+kzeqMRQMDhosUXoMblpczhwqllr4+UbRFOJ5lIxumPhhiKhbHeRPcbXVGoc/to8Pgpd7opMRw45l37sUyaqVSCkdlrP2a+sQZruqLQ7A3Q5C2h3OnGM3veWFISNzNMJeMMxEIMRMNEzRuXgZa0e7DVxKzxUu7cRWDgU+4kbQ9hragXqk1aFs5KEwhU4cOhNGPaK2uTohLAIRoLzrEkGexiD+8iRdaNdRe2NmlG7ZdQhYM65W7qxN1Uin3YZNDxoJIVun32o3PpvRKLcfk6uu2lTsn+fUBsxiKFigMdLxkiDNvPMypfXtW40jJIRPZSKfZRKrYiMWfrgDWm5Gn67J/ktBpKMM6w/RwtykP4acWt1GISn22QrDAqX8JLE6Viy9xnTGIM2k/jVCooFZtpUh4gQwybNCrO2R65Qfrtx4jcgNQBBcG9ZbvwqW5idpKklSYjTQQCh6Lj09w4lMVNC6SUTGciPD51hLAVv+5jLvLmx5J2sb62AKoQVLk8HKyq59aqBjZ4Syl1OvHrDlyqhq6oCCEwbZuElSGaSTOTSjIYC/PK+CAvjfYzEo+s6yReFYIyh5u7apvYV1HHBl+Acqcbn27gUnV0RUEIgSVtUpZFNJMmNCsqTk+N8exIL5dCUyQtc02/+S1VDXxww2Y82tX7kS0lz4708oPeC3OvCcCpahyorOe+hlbafKVUujyUGA6cqoamKCAhbVvEzQwzqSTD8TBnpsd5cqiby+FpMst0Z2z1lfLxtm3UufONaM7NTPDP3WeZTq2fSZwqBJ9v38Xuitq8HJuReJR/uHSSwdjKjPt0obCxpIx76jawq6yGKpeHUocLr55dBNAUJZthYtvErQzhdIrJZIzeSJAXRvp5eXyQWCbNWq7oWreXL3TszjuOY4ko/8+pl3MWbTSh0OwL8EBDG3sraql2eSkxnHj1rJi6cn3EzQyRTIqJZJyLwUmeGu7h1NQYkUxqVSMtdTj5YsceWnyBnNdtKTkxNcrfXjyxiq1eRRWCcoeLA1X1HKpuyl5nDjdew8A97zozbZuUZRI1s9f+cCzM6xPDvDjaz0AstOxzdyE+vGELd9Y2o84TWKZt8+3uM7w6PjT32pWFhbtqm7mtupHWK/cFzcAxe53ZUpK2ZhfhZoX4q+ODPD3Uw2giet0XG0ymyMhxVErz+rcLIXDShl99B2HrGaxlmwpKTDmNLVMowpH3roIbl2gnwYUVpDkrOJRGDFFf8F2bFLYszq2KFFkvroMrMqQJ0y8fY8bupFLswUMdijCIyUGm5Vmm5dnZdjdXMYkxIB9n2jpDpdiLT2xAEy6STBGRPUzaJ4kykFOTamMRkyNYpDFZ/MaQJsxl+58JiE1UiN3owkdUDjAtzzApT5K+5sYnsRmVh4lbo1Qq+/BQhxCCGTnCpDxOVA7SJB5Al56cfccZptP+u7morkOUIVCJyRGiDDBpHyPGyA1JPZnKhMlIC01RKVE8lGiepT90DZa0eXr6BGcives/wCJvSd5EwZMbgq4o1Li9vKexnfc3dVDt8uLRdBQhCq7gG6qKoaqUGE7q3D62llZyR00Tn2/fyQ96L/Bo/0VG47E1iQ1NKNR7fNxTt4EPbthCvduHe5ExKUJFV1S8ukGN20uHlOyvqONDLVs4NT3Gt7vOcGpqlOgqo0v1bh/31G4g4Lja9sK0bYbjV50unarGzvJqPtW2g/2VdQQMJ6pSoNBCgEtRcGk65U43bf5SDlY28NCGzTw+2MX3es7RHwmRWSIiGUonqXJ5uK++Na9EoyNQzsnpMV4eG1jV9y1Em7+M9zS1s720Kuc3sKXkx/2dJFZwbJ2qxvbSSj7QvInba5ood7hwqtoCv61AUxScmkaZw8UGX4Dd5bXcV9/KxeAUD/ee5/DYAFPJ+KrOOK/u4LbqRjpKclM4u8PT/KnyKlhZIbXBF+CjLVu5r76VKpdnwfFeuT4CDicNHj87yqp4V8NGzgUn+PuLJzgyMUxihRkOTlXjYGU9uytqcl63pL0mgaYIQaXTzQMNbXxwwxbqPD68mrHkte8zHNS6fWwOVHBbdSOfbd/J44NdPNxzfk0CtyNQzn31LejK1brUlGXywmg/kBW2Pt3gtupGPte+i46S8uy9qsB1duW8ces61W4vmwMV3FrVwEdatvLDvgs8MdjNcCyypvvU4tjE7FM41Q4KNbETQsen3IYuyghZzyyaupyzVRklI0dxiOYC21RwKVtwy26i9hGWY06liyr8yl0ookAaMmCTwCS45HaKFCmyPK6LsAWwSBGU5wmuoB7WJk2EXiKyd1m19CYxzthfXebWJSmCjMgXGJEvLHs8QS4QtC8UfP+y/HbB+1qKGYblcwzL55Y5tutDwk4TMeNUGYFVfV5KyaloNz+aeAXrJnFvLlLkzYRfd3B/QxufbNvGltJKVLEyWwMx2w/Oqxt49TJ+dfut3FrdyP85f4RjkyOrmuC6VI13NrTx2fadbAtUoiort1oQQuDUNGo0LzVuLwcq6/hu9zke7jlHXzS07lNZv+7g463b+Ez7Tmrc3lWNtV7z8/mO3RysrOfrF47x1HD3osdvKpXglbFBDlU34TdyozcNHj97yms4NjFMah2M4hQE+ypq2eAL5AmecCbFq+NDTC0zOlzucPHR1q18euNOqlwrX8wE0BSFUoeLW6ob2FVew7MjPfxN5wlOTS/c23K1aELhQGUdX9l2kH2VdSv6rBACXaiUOV3cUdPElkAlf9N5nO/3nl/XaPpqcKgat1Y18JmNO7i1uiFHTC4XRQg8uoFHN/jipt0cqmnkm5dO87PBLiKZ/O4Ra0EA9R4/n2/fxUMbNuE3VtZb9cpYNwUq+Df+2zlU3cSfnXmVk9fhnLlC0u4ko05gUJ33nkAghIFb7MAQ9UTtoyTsC2TkCHaBbh1XsIiSlD0YNBVsP6kKHyXqO7FklIQ8x2KTVY0KAuq7Z6O1hdKQJZaMYsrpZX3fIkWKLM11E7ZF3ngk2TTitlV+tjc5xndGn2cqXewNWqTISvFqOl/YtJuPt26jwule+gPLQFMUbqmqx687+OPTL/Pq+OCKIkpezeBTG7fz6Y0rF4iLUepw8dn2nbSVlPHVM69xPjixbuLWUFQ+vXEHX+jYnRPRXQ2qEGwrq+JXt99CMJ3klfHBRf/+lfFBJpMxfLqRIzhVoXCwqp7v9pxjPLF2Q70Sw8HO8mq8Wn5UZzAa4uTU6LK20+jJivdr07rXglPTuL+hjTKHmz8/+xqvTQyt22+rCsGt1Q38+vZb2Vya32JlpZQ7Xfzc5j0oQvCty6fesPpUXVH4QFMHX960h2ZfYEFTxpWgCoXNgUp+dfst1Li9/G3niXWtaa1wuvnKtoM80NCGa43njqYo3F7diC0lv3PsuRWn0C8Xiwhx6wS69k4ECy8caKKMEuVe3GIHaTlIUnaTtC9hkm8UJUmRlgPYMoYqCt8jdVFBqfoeVNtD3D6LndenW8Ml2vGpt+MUHXnOzVd3ZpOREwU+X6RIkdVSFLZvYWwpmVyFKLWkTU9ilL8depyT0e7rmEpUpMhbkxLDyS9t2ceHW7bmRfuuIKUkM1tPm7IszNnooSoEDlXDpWlzdYXzUYXC1tJK/uPuO/jto89ydHJ5ZnoVTjefb9/Fx1u3LXtMlp29+hUh0GfTe68YSl2LS9O5q6aZMoeT/3niJU5Nja75zuFUNT7Ztp3Ptu+k5JoxXxlr0jIxpY2UEiEEhqLiVDXUBdI9IZv2+stb99MVnmYiuXAZy2A0zNHJEZq9gZy6RICdZTU0ewPrImybfAH2VdTljTdtWZyYGqU3ElxyG62+Un59x63cWdOMUyv8aLelJGWZJEyTjLSw7OwvpCoChzJ7zqlaXmxJFQr7Kmr5j3vu4KtnX+fZ4d41m0spQmFfRR2/uv0WNpaU5WQzSCmxpMz+trY1t3ijKQpOtfB1cYVSh4svdOyiJzLD08M9N9zIzqGofKx1Gz+/ZS/VrsLCSEqJKW0Spklq7vy9ep05VQ3nldKAaz5b6fLwufZduDSNr507QiSzdnHr1XW+su0g727YmHfuSClJWRYp28SyJRKJMnuPcijqgmnVQghuqWrgS5t287/OvEoovb4RZsgaL8XskzjsFpyifcFzIjseDUPUoMtqXGwmxDOE7acL/m3K7iWlDOBi84Lb1EUdpeqDeJXbSMk+TDmORGYNpsQGDFGHindhUQvYJEnanVzvdj8rRRHg9ynU12js3+Vk73YHzfU6JX4FVYFITDIybnL6QoqXjya43JshFLGxVpC8oipQGlBxu64e31jMZiZkY0vwexXuOOjkwfu9tLcYSAl9QxlefC3B4aMJBoZN4onscTMMQWWZijp7qG0bpmYsEkmJokBzvcZDD3i5fZ+LqnKVUMTmYneaZ1+Oc+RUiskZa0VjXwv1tRr/7lfLOLDXyZlzKX7pX+dnNPh9Cu+428177vfQ1KBj6IKpaYtvfDuEacG//pVSXC6F3/n9KR5/urgoci1FYfsWRiKZyKxM2CatNGeivXxz5CnOxfqRN9kNt0iRmx2PpvPpjdv5cMtWfHrhuqqEmaEzNMXxyRGOT47SFZ6eq2EsMRy0+cs4UFXPwcp6NgXK89IYFSFo9ZfyS1sO8J+PPLWkuPLpBl/etIdPtm1fsHYxZZlcDk9zdGKYo5PDdIeDTCaz7rgeTafB42d3eQ37K+vZVlpJudOdJ3A1RWFHWTX/fuft/M6x57gYWn1fQyGyplJ31jRR5nDNjVlKyUwqSWdokouhKc7NTDCRiJGwTJyqRpO3hJ1l1Wwrq6LNX4omlILfd3tZNR9u2cJfXTi+oEizkTwx2MV7G9vxKLm/pVNVuaduA0cnh9cknnRFYU95DQ0ef957kUyKJ4d6lozKV7s8fGXbQd5R31Iw3d2WkulUgvPBSY6MD3FiapTRRJRwOgkIAoaTDb4A+yvrOFhVT6u/DLem54gqVVHYVFLBv9lxG8F0kiMTw6v+zpA1bPrlrfvpKCnP+X2Slkl3eIbzwQnOTU8wHI8QzqRQEJQ73WwtrWRfRS3tJeV5kfQrlM1mEByfHGUqdeOMeRyqyvuaOvj5LXupchZOA09aJpdC05ycGuXk1CgXQ1NMpxKkLBO3plPv8bOttIr9lXXsKqumyu3NE7c+3eCjLduIZtL8w6VTRNcgbhUheLB5M41ePw716n3Gsm1GE1G6wtOcnh7nYmiKYCpJxrbw6Q5a/KVsL61iV3k1DR5/wd9BVxTur2/j2OQoj/Vfui6L5BlGidiH0dVKVAIF04fnI4RASA3JwtF8k2ni9mkcajMqhbNthBCoeFBw4xCNXBWnAih8z8kbu5wgKW9Mz9Pl4nELDu138ZkP+bjnNjelJVnBqAjmTLokIG2wPuAjFrM5fDTBt38c4ckX4kzNLG/Bq7Jc5X/8xwoeetfVxZ9v/SDCb/3RJH6vwr/+F6V84gM+SnwKV6plbt/n5GPv8zEyZvK1bwT5878PkUpLdm0x+Ps/qaG6IitpgmGbr/zmGI8/F+f2/S7++38oZ+92J5qa/Q5SwjvvcPPznyrh8JEEv/On07x6/MY4Uzscgo2tOnt2Oslk8q8HhyH4pS8H+LVfLsU/77unUpJnXogTDFns2uHE61EoK13njq1vEYrC9i2MLW1GUzOk7QzGEu7HprToTYzySvA8T00fZzg1VZS0RYqsEEUIbq1u5KMtC0dFxxJRftB7gUf6LtIdns67zsKZFAOxMC+M9tFRUs5n23fy/qYODDX3dq0KhT0VNTzUvJm/u3iC9CK1nvfUbuAjLVsLphhKKZlIxvlJ/yV+1HeBztBUnlCLZtKMJWIcnRzh4d7z3FnTzCfatrOngIOvKhR2llfzxY7d/MmZV1Yd0VSEQou/NGf7pm1zdHKYH/V28sJoX8Fo6yvjg3y/9zybSir45MbtvL+pA8c1x04IgUvTOVTTxOOD3fREZvK2c4XzwUm6wjPsLM+t4xNCcGtVPT7dWFM0yqMZ3FXbXHAi3BOZ4exM4fYjV9AVhY+0bOXeusKi1rRtTkyN8J3ucxweG2CywDELppP0RoM8P9pHq6+UdzW08dHWbdS4ctvACSFo8Zfyc5v20h2eWVMdq99wsq3MOff72lLSHw3x2MAlnhjsojM4VVAIPT54mQaPn3c1buQTrdsKiiohBFtLK9lTUcOTQ92rHuNKEMDu8hq+2LGbKle+GAWYTMT4Qd8FHu2/xMUC11lk9jo7NjnCD3rPc1ftBj7Ztp1d5dU5i1tCCPyGg4+1bqcvEuJng5dXbXKlKSrbyqpyxps0TZ4c6ubR/oscmxwhXKCe9/nRPhyqxqFZc6v9lXV5C3BCCCpcHu6saebwaD8z16XtliRhnyVCFSXqOxELmDTlfiKzpFNy3D6NR9mLk7YlIsECFkmDXngMNjH72KL1vjeahlqNz37Yx89/soSG2sILoDBbLayCqoIRUHnffV5u3+/iWz8I86d/HaRvcGnzNiGyIs7jvnrPMgyB36vw6z9fyhc/5sflzL2fqbP73NCos2ubA02DVDqbceJyKnPbSmckmirYtdXB7/zbcg7sdKKqImffigKaJti51UFTvcarx1d+vK4Hba06H37QR6BEJRqzOHk6xeCwSSYjOXs+RV3tW1+2lSh+bGwi9nKdx3N5yx+hKXmShD2OJVPYb7Mm2DaSI+GL/H7Pt2l117HRVUetowy/lo20JKw005kIg6kJzkR66YwPMJyaImm/sX3zihR5s1JqOPl461ZqC9SvSinpiszw9QvHeHKwm9gS9XGWlJwPTvJnZ14jbVs81Lw5T5i6NZ176zbwwmgfF4L59WKQjeZ9pn1nweixlJLBWJj/deZVnh/pKziBvZaZVJIf91+kJxLkl7bs587apryoqK6o3FffOtsW5wzpVZhczZ9SSSmJZtI82n+Jf+w6zeXw9KJR0oxtc2ZmnD878yoJ0+SjrVtxXitugY3+MraWVi4qbCOZFM+O9LC9rCovQl3r9rG7vJbnRnpX/P2u0OILsDmQX18qpeTZ4b4l3ZBvqWrgweZNONX8ybVp2zwx2MX/OX+EztDSi5W2lFwOTzPUGaY3EuTXdtxKYwHheKCyjgebN/H3l06uOlo9f4uWbXN8apSvnn2Nk1Oji7oaS2AgFuabl04xFAvzG7vuKFgv7lJ17qptvmHCtszh4rMbd9J6zWIMZI9rd3iav+48zhODXctyD49k0vx04BJdoWm+vGkP9ze24bgmBbvG5eFzHbs4MTWa4yC+Eq69zqZSCb516RTf773AaGLxiWXKMnl2uJeheJhf2XqQd9S1ZFtuXbP9g1V1VLk810nYgsQkYr+MItz4lNsR6IuKUUkGSy5e92sTJWK/hEOtR+Ba3/FKSUp2k7DPw01izLmhUeP//vVy3nefB79XvRqdlRIpIWOCbWf/X1FAUwWqytxxDvgVvvyJEirLNX7/z6c5ezG94g4JAnjffR4+9ZAvT9TOJ5ORPPZ0nGRy4R3UVGk8eL+HfdeI2vlIKRkYNnnh1Ru3uDA6ZvI7vz/FV/8ySDCUvxjdUKdR4lewbclPHo/xB38yzeS0hSIgHLV5qHb9vDFWiltxk7AT1y2TU0OjxWjm3b538lLsFY4lT65yO29xkkyRlKtPh3uzEzSjvBg8y2uhTgxFQxPq3Kq+jcSSNhnbJGVnis7HRYqskdtrGjlY2VBwUjUYC/P/njrMi6P9K3IzHk1E+asLxyjRndzf0JYzcbwSmbqtuoGuAj1atdlo3rWtVq4wkYzzR6cO8/RQz4pqJm0pOTM9xh+deomkZXJ/Qyv6NbVkPt3gk23beWlsYFHhuBySlsl3e87xf84fJbiCyfFYIsbfXzxBtctTME03YDjZVFLOU6qW0091PinL4vXxYUZaItRfky7s1Q3urm3mpdH+Vdec3lvXgrfAosNkMs7LY/2LRuKqXB4+tGEzDd588Zm2TJ4a6uFPz7xCX3RlJSkJy+SJoS5MafPvdx2i3u3L2b5b03lfUztHJoY5s0REeSmklJyZGed3jz9PZ3By2VOmpGXyzHAvdW4fv77j1rxooSoE7f5yKpzuglHq9eZQTRN31W7IO8eklPRHg/zRqcMcHhtY0bVvSUlnaJI/PPUShqpyf0NbjhAVQrCjtIoHGtr4mzX22r0iar927gjf7z1PfJnGWzaSi8Ep/uL8ERo9fjYHKvLOxWqXl1Z/GZdC09fNs8MmSsh6ClvG8Kq3oMkyxAIu9JIMpgwuuc2EfYGIOIxPuaNgX9vVIKXEZJyw9SwmN8fctKZS5bf/TTkffo8PQ7/621mWZGTc4sTZJC8fTdI/bJLKSGoqVHZscXDLbiftLTouZ3Zh0+UUfPABLx63wm/83gSXelYWJGmo1bh9f4CAf3aOaksiUZt4UqIq2dpThyE4eT7FiXNJrAUuJV0TvOsuN/fe7sZhiKwwz0jCUYuMCS6nwOtRsG14+qU4Y5M3qMAWiCckrx9b+BnmdCjZSHRKcvpsivMX188gbq18wPcejiSO053uWVdxqyAoUQPc6jrAfb67KVfLOJ44tertveWFbZFsrW1KZkhZxUhskSLXC0NR+UDTppw6tStYts0/Xj7DM8O9q9r2YCzCt7pOs7O8mrprREY2HbCJH/ddzEvNbfeXcXfthoIpyNFMmr+/eILnVmkEJIGeSJCvnn2NJm8J20or89JW20rKeGd9C395YW3C9vzMJH978cSKRO0VBmJhnhzsZl9FHWXO3MiLEIJmXwCvbiwobAG6IzMcnRjOO/a6orK9tIpWf+mq6onLHC5uqWpAKzABPzw2wHB84YiZgmBveS2HapryxJQtJaemx/na+SMrFrVXyNg2z4/00egp4Re37MM3L7VeCEFHSQX31G3gUmhqTS2PplMJ/qbzOBeXEVG+lisRww80bcpzVRZCUOJw0OjxX3dh69Z0PtKyFb1A66y0bfG3F0/w3EjfqrYtyS5A/cX5I3QEymnxlea8ryoKH2jexA/7OteUGm5Km2eHe/nBCkTt/DGem5ngxdF+2vxlGGq+J8BGfxlPKgLbvn5FTjZRQvbTpGQfPvVOXLSjiFwndYnElmkslo5wS5KErRcQOPAqB9YsbqWUWIQIWk8Qlxe4GUyjnA7BL342wIP3e3NEbSJp8/wrCb72jRBPvhgjXeCUaNug88ufLeETH/BRNVvfauiC997roW8ww2/+4SSx+PK/4x0HXbN1sIJQ2OKZlxM8czjO0KiJ0yHYstHgtv0unns5zsDwwvdrj1vw7rs9GIbIZqH0ZPjxkzFOX0gRjdtUVWjs3GKwvcPBDx6PrjiyvBb8PoW7DrloqNMZGzf5/o+z9/g7bnWxfauDndsceN0KqgoH9jn5pZ8LYJqSo8eTHD+1dEaV2y04dIuLthYDKSUXLqZ5+fUk6fTav2SL0UyHYyP/GPwuXenudRG3utDZ7tjKvd672OrcjCHW7uZfFLZFihQpsg60l5TT6i8t+N6F4CRPDq3NJOTU1BhnpsepdfvyUh03ByrwG84cYasg2FVeQ1uBMUng2OQIjw92rbkPa3dkhod7zrE5cBdagUj1PXUtfPPy6RVPlufz2MAlptYgTs7MjDOZjOcJW8hGbY0leozOpBKcmBrlnrqWvNrpRm8J20qrViVsd5fXUOP25kW4opk0RyaHF00Nd2s6t1U3UlKg32gsk+bH/Re5HFpbf8ykZfL44GXuq29hd3lNzjgNVWV/ZR0/6uukf5XiGbLn4Ymp0VWnNE8m45yeGSvYLsipagWPz3qzs6w6m4Jc4Pw/Pjm66gWt+XRHZni0/xK/svVAgZT4bC/pnw2u/h4TSad5tP/imlokvT4xxCc3bs8TtpBtxbQebY+WxiYpL2GaUySUzbiVHThFK4rQAQGSWVG7vPueRYiQ9TRg41VuRVlGDe/CI8tGleP2yWXv/3pz614nH32fF5fz6m+TTksefSrGf/tf03R2LZxS3NWb4ff+9zQzIZuvfCFAeWn2dxcCPviAl588HeOJF5Z/374irMMRi7/55zB/9rdBhkbNuf2rKrQ26SRTcs4RuRBCCIzZn6l3wOS3/nCSx56Nk5on7jxuQXuLwYXLNzYiWlGu8otfCvCOuzy8djQxJ2w/9AEvv/DFQE7a9EPv9fHQe33E4zb/84+nlhS2ugbvvs/D7/znClqadbp7M/yH35pgvZS7gkKrsYGPljzEP4cepifduyZp61E8vMN7F3e6D1GtVS5aPrASisL2BqOhcqf3Ft5d8o6c1x8JPcHh6OvYxXTgIkXelByqacxx771CxrJ4tP/SkvVqS5G2LZ4e7uHO2mbE7L/TlkXKtgimknl9SwMOJ3sranEXiNbOJBP8bOAyQ7HV1eVdy7MjvTy4YTO7y2vy3mvylrCrvJqXxxbvGbsQI7EIr08MrdocB7JR25l0Yq4l0Hy8ulEw0jYfCbw6PkRvJMiOsqqcbfgNB/sr63h2uGdFNYROVeO26gbKHLliW0pJZ3CSk0uIvXKni7tqmwu+1x0J8pP+i+uS9jkYC/PCSB+bAxV5kf8dZdVs8AUYiIZWtadoJsVr40NrapkUzaTpiwSxpJ0XudYVFc8CzuTrhSoE99RtyGtHBdkFhu/3nl+XiHHKsjg82s97GjfS5i/Lec+nOzhU08TTwz0rSnWez6XwFKen81uPrITL4RngASAGAAEAAElEQVSSlolPzz8Wft2xpGPxemIyTdR+hYR9Gk1U4Va24hCtqMJPRq7se1rMELR+RlqO4VfuQBPlS9bxXkFKiSRFSg4Qtp4jKS8ibxK/l4pShU8+6KO1Kfe7vHYyyW/+0RQ9/UsvckwHbf7sb4J43Aq/8vmSudrYqgqVL37czyvHE0Siy787pDOS7/8sxh98bYapmVzxb1msKL15asbi9/5smkefiZG55mOxuOTE2fVvQbVazpxP8ejjMepqNLZvMdA0QeflND29GVJpyeXuxb+3psG778+K2g1NWVH7G/9lgieejWGu4+mmCpVNjnY+X/op/n7mH+lO9654G07hZJOjnXd672GTox2HcOScf5a01qSFisL2BiMQ+FUfTUZ9zus+pXBrgCJFitz8+HSDTSUVeQZFAL3RICenR1c94ZzPq+ODfKf7LDOpBEOxCAOxEEOxCOF0isw1kdcKp5td10TZYLbmLxbi8NjAutW7TSUTPDHYxY6yqjxx4dMNDlTUr1rYnp2ZYGoNKZYAGdtiIhHHljKvH61TVQu6CV9LT2SGE1OjbA5U5ESkFCE4UFlHg7eEmenlC9s2fym7ymvyxpOxbY5NjtITDi76+a2llVQUiEADvDTaty79TSEr6l8eH+Qz7bvyhK1L1dhZVs2r44OkVtEIciIR53xwYk1noU22lVE8k8lJlwbQhFKwNGA9qXX76CgpL5hO3hma4kJwct166fZHQ5wPTtLqL8uRiIoQtPlLafSW0B1eXdr/scmRVf2G80mYGaaSCSoLtDpyXdM+6sZgYxHBkhFSVjcCDU0UzqpZektxovbLpOzLuJXduJRN6FShCDeC/N9eSguLKBk5Stw+S9w+icXihlU3mq0dDt55hxttXpQwGrf547+coXdg+QIyHLX56t8FeeBuN9s3Za9BVYF9O5zcuse1oqjt1IzF334nlCdqV4qUkudeifPUS/mi9mbk774V5h/+KcwH3uPlD3+nEr9f5RvfDvPVv8xez4tNHwxd8I673fz336ykuVHnfGea//J7kzzxzPqK2iuoQqVF38BnA5/k72f+kb7M8lqDCgTVWhV3eQ5xt+cOvIoHBHMLXlJKYjLO6cRZBjKrmy9AUdgWKVKkyJqpc/uoK5BSCtAbCTIYW58JzVgixv888eKy/rbc4SrozmxJSVdomrE1RpDnk7YtLgQnmUomqHLlTmoNRaXFX4pL00is4inbG50htg4iLZxJYSPzGnNkHZ2X/rwEnhvp5QPNHRhqrqCs9/jZGqjg/MzEsuqVFSHYHKigzV+Wd87MpBO8Mj6w5HZ2lFUvGDE6Ojmy5BhWQm8kSDCdoLxAjfLmQAWGoq5KFIXSyXW5NuKmmY0UkitsFUFBwbmeNHlLsuUBBX6L7vA0w+uUFQEwk07SFwli2lZe+58qp4cGj3/VwvZyaHGn8eVgS0lkgdZXurK83q7XD4kkQ0auxexMkmGckP04cfskhtKILipQCaAIFwIViYktY5hymoycICUHsFibx8D1wDAEe7Y5qK/JlQGvHU9y9HRyxdmrI+Mmz76cmBO2QgjqqlT273Lw9OE4y7099A5mOH5m7ZHURFLy+skko+M3R8r3Uth29j/Lulp5bdtySWGqaXDnIRe/9R/Kad2gc7k7ze/8wRRPPRdfd1E7ao7RLttQRdadvcVo5hOBD/Gd0A9n05IXPmkMYbDdsWW2lnYLusiXn0PmCM9Gn+fV+BFC9uqfC0VhW6RIkSJrpMrlocKVH6WwpM1gLLym+tDVoAmFDb7SPKdYyIrQMzPj625bMhqP0hcJ5glbIQQVThfVLi+9keCKtmlLyVg8tqix03JJWWbByZoixLJTJM/OjNMdnmFfZa7AU4TgrtoNPDZweVktk3y6wa1VDXlp4lJK+iIhTkyNLrmN9pIylALjjpsZRhcxnVoNSctkKBbJS4EFaFngPFsKKSWRTJqp5NpbbWRsq+BCgEBc97rOGreXCqe74JjGErEl23qtBFtKRuNR4maGEiP3mJc53VS7VtcKxJI2w/HImjM4JHLBa/XG1NfeODKMkbHHABUFB4LZGl5sJGlsUtwM5lAL4XEJbt3nRFGu/i62LXn25TjTwZVnF9k2PPdKnK98oWRuAcPhUNjW7qCiVF228/DxMynSmbUft8lpiwuXM1xHr7I3HEURHNjr5Hd/s4JtWxz09mf4rd+d5PGnCpt9rZXHIk/gUdzsce2e7bCissnRwSdLPsK3gt8pGLlVEJRr5dzvfQcHXHspVQMo8xYbpZRE7SjHk6d5LvoCPek+zDWm6heFbZEiRYqskTKHi0ABk5qEaTISj6ypPnQ1qEJQ7/EVfC9jW6uO6izGTCrByAKCym84KXO4Vixsk5ZJJJNal+nhQqngQiy/8i+WyfDkUDd7KmrzJuq7y2to9JZwdhntb2pcXm6rbsx73ZQ2zwz3LGm05dGMBUVMNJOmvaSMgGP9TJN0RV0wmlfmcOHXjRU78tpIQunkqtskzceSsvD45qW5XQ80oVDt8ubVt0O2h7BXN9hTUbuu+yx1uDALnMsuVaPS6UYTyoqPaSyTWZO52xUkLLjvQoswbw0sbG7swuV64HIq7Nycm+EwFbTp7M7kmCythEs9GcIRmxL/1UWXliadqorlC9tzl9Kswy2B6ZBN7+CbIAd5DWzfYvALXyxh+1YHtg1/+rUZnng6fl1ELcCIOcp3Qt8nLTPsc+3BqTjQhEaHYyOfLv0Y35r551lxm8WjuNns2MR7fffTbDTnOR6nZYa+dB8/izzNmeRZEjK5Lk7LRWF7g7Gw6Ur18mjoyZzXe9ID163pcZEiRa4fCoKAw1XQpClpmUyuQ0RqxWMSIi9yegXLlgzH1y898gqRTJqpVLygQZNH0/EXMJRZipRlklxj3d9V1n5/NaXNaxNDTCRjecLSo+vcXdu8pLAVwMGqesoLRPlmUkleGu1fchzlThcOVSuY2lnl8vAnt79nyW2sF6oiKHe66V2hM7ItJdF1K35b+Ol5PeWUQ1ULGsZBtqb0Cx27+ULH7us4gqsIIQgYThyqimmuTBnEzQzWeqgJbuYYZZH5BPwKNZW5EiAStdFU8tKTl0uJT2FyxsoRtrVVGqX+5Wd0DAxn1sXENxqzGZ96c6Qhr5af+3wAt0ugKAJFge1bHWg6pK6j0fOoOc53Qz8gIRPc6T6EQzFQhEK7sZFPBj7Kt0Pfoy/dT4Nez73euzng2otfzV1kl1IyaU1xJHGcp6LPMm5OrOsYi8L2BmNjcybZyZlk5xs9lCJFiqwDqiLwaHrBVLuMbRFdJxOflSCEyGtLc4WUba5reuQVTGkTy6SxpMxr++NQNVzayh83lpTrNuFeL0bjUY5ODPPepo6c13VFZV9lHW5NXzT6pQqFOxdwMz46MczYMhyCSwznda8dXS4KoqAL7lJICaZ8c088DVVb1YLN9cKjG7Np4StbMDBta90Mroq8OagsV7nWDL6yXOXXfi7AFz62unuu0yGoLMsVsQG/gtu9/OWlYHh9LA3TaUk0dnM9O9Ybr0cQCtuMT1h0bDR48N1enngqxqOPr95lfjlMWdP8OPxTdHTu8h5CIFCFQodjIx8p+SDnkxfY6dxOu2Mjmsg9H2xpcyHVyc8iT3EhdYmEXP+F/6KwLVKkSJE1oAqloBsyZKOjqXWoD10pAhYcU8I0r9skNmlbWNJGu8YlVBNi1XWYN9t0O5hK8NLoAHfUNOcsHihCsMEbYG9FLS8uEnXdVlZJh7887/WEmeHp4R6iy1h0cGsaqnJzpHYKIXCuYtECeNPXv2lCrGrB5nrhUNU8l+3l8Nae/hcpRGlA4dpbiM+jcHB3Yaf11eJyCZyO5Z+TieT6nI2mJVedUv1mYXjU5Df/2ySWJfnvv1VJfa3Gv/zFUi5cStO1grZIq2HamuH74UewsLjNfQtOkU1L3ubYTIexEUPoc7W0EoklLSbNKV6IHeZw/FWmrZnrlqV6cyz5FilSpMibFGUR0Za9od/4h6tALNib1bTt9erXnoct7YKiWQjxBjuirh82cGJqlM7gZN5judLl5paqBowFzgcFwT21LQXrX8/OTHBuZmJZiw6Got5UNYurWbR4K7DYtf9GkHX4vnnOiyI3L05DXN88/VkUITB0sSzneVi8rc1KkJLr9py7Wfjf/yfI9x+J8NiTMf7pe2FSackt+5z8iy8EKPFff3k3bc3wvdAPeTzyJHGZ7ROvChWn4sgxiIpaUQ7HX+XPp77OjyM/Zcqavq6ll0VhW6RIkSLXiawr643f72KCWlGWP8lYKQpKwZRsW0rs9Zqx3AQMxEKcnh4nc039r66obCutpG4B464ql4cdZVV5wte0LU5OjS679vlmm68V01hvDtarL3WRtz7FS/bNz9i4SToDsZjkW/8c4XxnGodD8KEPeDl0qysv1fx6ELGj/Cz6NM9Enyct86PEI5kxvh9+hG8Hv0dvpu+GeAmtKYdGQcGtuFC5Em6GhEySmf1yfsXHHvd2tjo7CKh+kjLNSGaMzuRlulK9RO049hJJMLrQ8Coemo0GWhxN1GhV+FUfmlDJSJOQFWYkM0ZXqpf+9DBxO461jMQaDQ234sxxTLSwidnxVR94FQWX4kSd1ynRRhK1YznbdAgDp8ity0nIFGm5sro3ZXZ/dXo17Y5WavUqSrUSHMKBLW2idpwxc4KuVC996UFCVmTut1kMhzBwCMfckZFAWqZJyuX3FtNQcSmunKiCiUXCTi75m8/Ho7jR5h3P7DYSxQd4kZsGW0oyduFawTcyopNewHTJqajXzSk2mwqZ/zQ1bXtBV+I3Ixnb5oXRPt7X1E6Vy5MTJdsSqGRTSQV9kWDeXWpneTUbC/SuHUvEeH1iaNltjTK2teA98GcDl/luz7l1aZG0HGwpV+x2/VZhsWu/Pxriz8++xtB1MGpbiOlkgmAqecP2V+TNSyIp88TtC6/F+bO/Ca6q3c9inL+cLgrp68yl7jRf/7sgv/87lTTUaXzlX5Ry6kyKweHr/xyI2lF+GnkCG5t3eu/FJZxzzzgB9KcHiNrXt+53PmsStnV6Db9Q8Vmq9UoALGnyzemHORw7QoNeyydKH2KrqyOba42SjSJgcb//LrpSvTw88xMupC4vMDCVKr2CA+7d3ObZT6VejoaGKhSUeYFmGxtLWmSkSX9miOcjL3M60blk/vZGxwa+VPFJAmrJ3GtBK8T/O/YXjK3SoWujo4XPlH2Yar1q7rXRzDh/PP5/CFqh2e+l8Q7fHXwwkOta+c8zP+KZyEvLEn0CQalawnbXZm737KfF0YxDGKgim552ZdJ65Xib0iJohXg5dpSXo0cYzYxjsrBpx13e23go8AD6rDW3LW2ej77Mt2d+tGxRusu9jc+WfRS3crVeYyg9wjemv0d3um9Z2zCEzq9V/TzNxpW2GJLLqV7+cvKbc8ezSJE3GtO2FzQL0hUFr2bc4BFlJ9yRBfqpujR9wfrbtaAJBa9uFKzxS1kWCeut1Xrh+OQI3ZGZPPfpEsPBrdUNvDTan1Mv69F09lXUUXnN39tS0hWe5vjk0r1rrxA3M1gLFKimbYtTU2PL6qdbZG2YcuFr35Y2A9EQx5bRk7hIkRvN1IyVJzbTaTh7Mc3l3rfWvfrtgJTwyE+j3H2Hm49/yMftB5184dMl/P6fTGHegDXOsB3hp5EnSNkp3uW7D7/iQwhBlVbJxwIf5psz36Yvc2O6v6xpdqMKBa/qxq9m2x6Y0kQXOrV6FZ8s+yC7XFtR5zliCQQKCrrQ2ehoocmoLyhsDaFzi2cv7/TdSatjQ56rVs4YyDYJNjDYorbTajRxNtHJI6En6Ex1LXgQJ8wpxjOTNBn1c6/5VA8bHRtWJWxVVNocG9jgaJwThACHo6+TsK+uoIrZ73flmM3/zstlo6OF9/rfwR73dhzKwo6M84+3S3HyUMkD7HRu5fHws7weP7FgBLY33Y9DGHjVqxOwZqORUjXAlDW9rDF2OFop1wI5x0IYtdQbNcsWtvV6DfV67bzzy2LGDBKywsv6fJEiNwJT2oQzKSzbRr0m98dQVUocN9411UYytUCbIVUoVLo8jCYK95xdLR7doNQo3PokbmWIvAHu0NeTlG3xzHAPByrrc1yghRAcqm7krx3OHGFb6/ZxoLIuL1U7aZkcHhtYkRCdSSUXjBRWOj0YqrpSY9wiqyBtWYTSCywgqTqlBVo6FXnjEBgIHCjogIZAgXnBgDcCmyQmy5tXrSfjkxaptMQ9zyuqslylvFQtCts3KTNBm6//fYh9u51sbNX5zMf9PPtinJdeWdx52CM8OTWxa+HV+BGcinMucqsIhY1GK58IfITvhx5h1BxblrRN2kkyq3yIrfuyvVtxca/vENucm3JE7bVErCinEufzXlcQvMN7iPcH3kWZFsi54WQdMrOHRHK17l1w1ZjEoTjY496BT/Xy7ZkfcXaBtjozVoiLqW62uzbjnBWHAsFu93YOx15f8ZqCV3Wz2bkxR8gl7CRnk50rTjFeCIFgi7Odj5V+gA5Ha86JKOWV43JVygtyj40qVNoczXyi7CG8qoenIi8UzIkfy0wwbk7mCNtKvYwavXJZwtYpHDQadWjXnF4exU2tVo2GhsnSS0jtjlZc84R7Wqa5kLpc7Pdb5KYjnE4RNdOUGLmmQC5Vp9JZuJ/sahFkU5wlgMy95q9gS8n4Am1jNEWh0evn9PTYuo6rxHBQ6So8kY9l0oQXEABvZl4dHyKYTlJxjYCp8/jYFKhgIJZdhFOEYGNJGa3+0rxthNLJRV2UCzGdipOyrYI9gxu8fhzqzWNo9FYmaZlMpxKFezfrBrXX9DouciMRKDjRRR0O0YwuqlCFG4GOQANUroraN07YJmUXM9aPbvh+IzGbwRGT0pKr94qmeo2mOo1Xj69+u1duPVIy+3wq1vPeKKSEE6eTfPvhML/+K2XU12r83OdK6OlNMzy6cJbmR0seolKrXLdxOBXHXIkqZLXHJkc7Xyj9NDPLzLZ8LPI4Z1P5GnE5rKuwFQjanS1sd27GoRhIJLa0SdopLGw0oeIQDlShcD55iQlzKufzutC523srDwbeTUD1X02plZKETDKemeRC8jID6WGSMolbcVOv17DJ2Ua1XjmX1y2EoM2xgU+VfZB/nP4B55OX8lJobWzOJjq503sLDXrt3ENpo2MDlVoF4+bkir57hVbOVtfVvoYSyeVUDwPp4XURYgoK212b+UTpg2wwGq/aaEtJRppMmlP0pAfoTvURssJoQqNcK2OLs50mow6vkl2REUJQrpXyUODdWNLi6ciLeWnJSZnibKKTVsfVXosVajn1eg3nkheX/D71eg0VWn4dmSIUGo06/KqPaWtm0W0YQqfd2YpjXi1yxIpxIVE4db1IkTeS8USMqWQ8T9jqikK9x4dXN9aln61DVflYyzbub2hlNB5lKB5hJB5lPBFlKBahKzyNJJse3R2ZwZYyL0JoKCrbApX8pP/SmscznyqXhyZvIO91KSXTqQQTyRtXY3OjGIlHeHG0n4eaN+Xc71ShcE/dBp4a6kYCLlXjntoNOAqkgL86PsRwbGV1mHHTZCgapt1flvderdtLszfA0Aq3WWTlWFIyGo8QzqTyrn23ptNeUr5u136R5SEw0CjDo+7GJbahCT8CR1bQ3iS9n+dj2W9MBlo8IXn9ZJIdm6/OsUp8Crftc/HT5+JEoiuvs93WYfCnv11FNGYzMJJhcMTkYneG516Jr3vd7pufwvPoSMTm0uUMXq/J1HS+GA2FbS5cTOFyKYRC+cc0Hpd849th2loMdm5zsKFJZ/9eJ4/+NIa1wE/Q7thIk9Gwpm+zFJrQaDQaaGR5+3kl/trq97XqTxZAQWGfexe6yG522gxyMnGWrmQfMTuOX/XR4mhkg9HIy7EjWPMElYLCHtc2PlDyLkq1q3WvtrQZyozyVOQFXo4eJWznP6x9iofbvQe433c39UZNdntCodXRzIcC72FmKsRwJr/OpS89QG9qgDq9es7wqUT1sdu1jccjz63oe+9ybcWjXF21z9gm5xIXmTTXJ8WkWqvko4H354hNgKgd44XoazwRfpbRAinUutDZ49rGfb672OJqn/tt/KqX9wfuZ8yc5GTibM5nMtLkfPIyD9j3YCjZ+kBD0WlxNOGJuYja8UXH2mTUU6oGFnwvoPqXFLa1eg21enVOVPpSqrvg71+kyBvNSDzCaCJG6zVCQwjBBl8pdW4fF0NTC3x6+ThVjVuqGzhYlf9wODczwaef+m42kgcMxSJMJeN5NZ26orC9rJoS3UFoneowNaHQXlJGnTs/QmVKm8FYeMGUzTcz0Uya50Z6eWd9K149t5Z6X0UtFU43E8k4lU4PB6vq8z6fskyeHOwitYDR12KcC05wV10z6jXRJlUo3FrVwOGxgRVvcyFUIbilqgGnqhEzs9H3cCZNNJMilkljvo1DMoOxMGOJWJ6wVYRgc6CcBo+fC8GVLZQvRouvlDZ/KQkzm94fzaSJZFKE0ylSC6Snvz0QaFTiVfbjUfehidI3NMX4ZieWsHn+1QSfesiHy5mdZwkh+OADXr75/TBHT6/sfq0o8PH3+7jzYG4f3GdfjnOmM1UUtvO4sgZqWfn3zWdeiPPMCwvPsR97IsZjTyy+SNw/aPJz//LtW9u/vhFbIdBnNxk0wzwc/AmHo6/n1HI6ogYNRh3D6dyDXqqWcK/vEJVabuP64cwY/zT9A04kzi5oXBSxYzwZfp6QGeHTZR+iUs9uQyDocLZx0L2HR8NP5jkCW9icTJxjn2cnbpG9GB3CQYezlReir5KQy3MXNITODteWnNemrBkupXpyxPtqEQgOeQ/Qdo2ojVhRfhp+hp+FnyW2gNjMyAyvx08wnBnjc2UfY4drczaqjaBMLeVu720MpoeZmic0JZIJc4qRzDjNjqsT6CajHo/iWVTY6kKnTq/JMY2aT5kWoFwrpSfdv2jkt16vpkLLFQnnE5cw5dv5wV3kZmUsEWMgGsKqqs9zBW71BdjgC6yLsPVqBh0l5QXf64nMYMqr98hgOsHF0FSesBVCUO/xsbO8mhdWmAK74Lh0g9urm/JqjAESprmuE/ubCQlcDk3TGZxkX2VdznslhpM9FbU8PtjFnoqaPOED0BWe5nJ4elUu7yenRrGlRC0wd7+lqoFSw8lMen0ccuvcPn5j9x1UON1E0imC6SShdFZMDcXDfP3CsbdtVLIvGmI4FqG9pDxPRrX6y9hWWsml0NS69LN2qRofadnCR1q3Es9kCGWSRNJpgukk08kEPxm4xOsTQ2vez5sRQzQQUB/AJToQK/AsebtiWXCmM8W5S2n27bh6b6qv0fjcR/ycvThJMrX8c3Zzm8FDD+Q+azKm5NjpFIMjN8ah/c2AqoKmZe8UqbfnLfO6s/7WmEDCTvBY+ClejL6WV1+akmm6Ur05r11Js93qzE3nClkRHg7+hJOJc0u68VrYHE2cxBty89HS91Oi+oFsu6C7fbfyWvwYw5n8mrJzyU6mzGncsyZSilBoMhpoNhoWdGy+ljZHMzXaVSdkW9oMpIfoSi3PJGkp6vQabvfsz4leJu0Uz0QOLypqryCBwcwI/xz8IeVagHqjFsiu7O90beGEaxMvRl/LOcYzVpCudC9NRv3cb1Kv11KmBRY11ypV/TQadXNjvSJEVZH1a9aERqujmZOJswXreyHbbmiD0YhPuXqTDJohetP9K2oVVKTIjSJtW5yYGuWBxo0ErhEwJYaTu2qbeWVscM1Otfsq6/JceCGb7nt0YiSnn+h0MsGJqVFuqWpAu0ZwVru83FvXwsl1cs/dWlrJLZX5EUmAYDrJ0YnhNe/jZqU/GuLIxDA7yqqzpk2zeHWDA5V1PDvcwx01TTiuaftkSZsXRwcWrIVeisvhGXojIdpL8tORW3wB3tWwke/0nF1zj1lVCB5o3EiDx49b0ylzuJi/xPrMcE9OW7e3G1PJOKenx7i1qgGnljul8uoG72/axIuj/Yyt8neez6ZABXfUNBEwnAQMJ3Vc7Zc8GAvz3Ejvmvfx5kPgEE2Uqh/AIVpuynTjm5VLPRkeeSLK5jYDj/vqcfvY+3xc7s3wd98JEYktfv8QAprqNP79L5fS1nw1a0VKSVdvhkefjpFIvn0zOq7F51UoC6jYNkxO3hyC/3jyJP2Z9cvwWQ/GV9mdBq6DsJVS0pXq4/X4iWWbJjkVB7d79mMoV1fZTGnyUvQ1TsbPLjvqmZEmr8SOsdHRwh3eW+YiJ+VaKXtcOwoK26gd41j8DI3z3JGrtUranS3LirgqKOx278CjXo1QJmWKE4mzJJcZ8V0MgeCgezdl2lXTEVvadKV6eSLy/JKidj59qUGejLzAp0o/NHes3YqLA+7dHI+fIWJfdUmN2XG6Un3c6tk3F802hE6bYwMXk90LHpcyrZQG42rkYiQzhiWtHIHc7mhBF/qCwrZE9dPiaL4mDbmH6WKLnyI3MS+PDTAaj1KiO3IW6IQQ3F/fxqN9F3l5fHDV2/fpBu9pbMco0Bd3JpXk+NRITtwvZVu8PjHMexqDeSnSqqJwX30LRyeH+enA5TVFkwKGk8+278SjF25rdHRy+C1d75m2LV4ZH+Q9Te00ea+W0WTTs8s5VNPERn9ZXq3zcCzCkYkhEqvsNxtMJXh6qJtWfyAvS8CrG3ywZTPnguOcmR5fk8vD1kAl721sx1WgPti0bZ4b7l2w5c3bAUlW3H+4ZQt1qi/PW2JvZS0PNG7km5dOrek68+kGDzZvor1AxoaUkkuhKc7OjK96+29WdKoJqA8URe0qSKYk334kyu37Xdx3yI06m/5RXqrwH3+llLpqlX94OMKl7jRmgSmfYQh2bXHwr74U4MH7Peha7rZ/9ESUV44t7sj7dsDhEGxs1SktUbnvHjdtLTqmBSfP3hzlOT8KPVqwm8EbyVqyM9f9LmBi0ZXqYzSzfLVdo1XlpLwCjJtTHI+fJi5XdlFE7RinEueIzWsGrKGxw7UFjfwJYUaanEmcJ25f3Y+h6GxybqRE9eX9/bWUa6VsdGxAE1ev6JAV5kziworGvRAlqo8OZ1tOO6C0zHA0fopJc2WpjSYWnckuhjIjc68JkXVavhLhns9AeijH4EsIQYejdcH2SwoKNVoVpfN6Aw9nRjmVOEdq3iJHvV6DT1nYLbJULaF53kKDJS26Ur1ErfVtT1KkyHoylojxwkhfwbRSv+HgC5t2U7VKh2RNKLy7YSO7y2vyBBLAS2P9jMbzr4+zM+McmRjBvKb2TgBVLi9f7NjDpgVSm5eDTzf41MbtHKisLziuuJnhJ32XVpVq+2bi9PQYXeHpnOioEIImbwkf3rCFSpcnZ+IgpeRCcJJzM6tflU5YJi+N9TMYzTefEUKwvbSKL2/aS3WBuuflUul086mNO2jz55sBQjaV+sTUaE4K/NuRzuAURxbIStCFwufad3GwqmFNce07a5t5T2N7wessZmZ4abSfieTyF7rfCggceNWDOEV7UdSuku7+DH/610F6Bq8uTgkhqCzX+NUvlfLV/1bFr/1cKe+8w82OzQatTTrbOgzuv9PNv/0Xpfyv36nkY+/34nIqOfeIF15L8PV/DBUUxG83mht1/vtvVvKNv6zl33ylDJdLoac3zZPP3ByGihlM0jJzU/23luzMdY/YJu0kA+mhFTkBtztbctxvpZSMZEbpS68uunE51UvEiuFTvHMuyZVaGVV6RcGo7Whmgq5kL9tn608hG1Ws0MqYtoKL7qvNsYFqrTLHpOBCsosZc32ii3V6DZVaec4NI2EnVy2cJ8wpBtLDbDAa57bpUd00GXUMZnIfzEOZ0WyvX/1qtDVbZ+smZeVH4x3CoHVepDUjTUYyY1xMdnOn91ZcSjZF06k4aDLqGTXzV5dVVJqMBrzz0pCnrSD96aE89+Yr2EjStknSWjxqkLbNubZIq8GW9pL7yO7nxt/JTWmTss0lJ5iZWWOh1SClJLWM45xa43F+M/PYwCXe19RBrdubJwQOVjbw81v28lcXjq0oLVEVgturG/lM+078Rm5PXCmz/WqfHe4t2E4nmknz4/5O7qptpvoacQXZFOKvbDvIH5x8if5oaEXnhk83+FjrNj7ZtgOPll/TZkvJU0PdnJ5Z37ZCNyMxM8PhsQFuqWrAPe9YVDjd3FrdmBftjJsZjkwOM51aWzTj/Mwkzwz38OmNO3PSoCHb1unu2mamU3H+/OzrTK1wX9lFix28s6E1b9sACTPD44Nd9EWLmTQ2ku/3nOeeug15tdRCCGpdXv7VtoOA5PXx4RUtBCgI9lTU8HOb9lJiFO6J3R2e4WcDXWv5Cm9KdFGNV9mPECubysorfWhuggU3eROUVz33Spw/+PMZfvvfllNdoaIo2eeErgtu3+9k7w4Hw2MmobBNKi0xDEHAr1BfreFwXG0pKWX2mXTyXIo/+P9mGCjW1gLg9So4DIFhCCanLI6fSvLX3whx/mKxyPZ6cB2EbYqRzMrSYTYYjXNuvQAmJoPpUSL26lYzJswpglaIOr167jW34qJery0obGesEKeS59nk3DgXGfUpXrY4O+hO9S/Yc9UlnGy+JrKbkRmOxE+si2kUZNOi50dAASbMyVW7LcfsOKPmOCbWnNEXZH+Dw7EjOX8btxNcSvWww7UF5+zCg0fx0OpoZjoezNu2U3HQ4Wi5ui8rTk9qgL70EAk7SUD6ESJbZ9vhbOW1eH6zNEPobHN1zLtRSobTowxkFq7R64wM8+un/yEvHe9aLGkzk17dOWUjOTx1kc8d/fMl/zZjW6TsG5ua98jIUZ6dOLdkO76ElSGcWd2qfndsnH918m+XbOQtpWQy/dZNPV2M7vAM37p8ml/ediBP7DlVlY+2bKXa5eFvOk9wIThJcpE0VMHV+txf3rqfJm8gL1pj2jZPDXfz8tjAglHR45Oj/LDvAl/etAf9mmwLQTYS5Dec/P3Fk7w+MUQonVx0umcoKvUeH59q28EHWzbj1Yw8wWxLybmZcf6p68xbsn9tIZ4f6ePz7btwz0tH1hUV/ZrUcSkl48kYzw33rnlaHTXTfKf7HNvLqtlbUZt3frg0nQ9t2EKl08Pfdp7gYmiKqLn4ZMpQVOrcPj7bvpMHN2zCp+eLKUvaHJ8a5acDlxc9h99OnJ4937/Qvjuv1lZVFHaWVfNf993L33Qe5+nhHiaT8UXrnwVQ5nBzd20zn+vYRXtJ4ah53MzwT11nmEy9vaK1IPAqB1FYOiMhK2RtbJLYJJEyiUUCmxhSppFYgMUbIXTTcmTpP7rOZDLwz49EiERt/uUXA+zd4cA5K1iFELicIqd+thBSSiIxybOH4/w/fznD6yeT2G+8Zr8pOHsuxZe/MoJhCGwJ8bhNKGyzCjP8mxKHcOBSnESt2IJ66QqlaikNei3T5gwRO0rEjq5LS9T5rLuwTcv0kq1c5qMLnQqtDGVeVrQlrawQukbQrYSIHUMi5yKpDsVBhVY45c7C4mKyi5HM2FxKtBCCve4dPB15gYhd+Ieq0ivY4mzPmej3pPrpX2HEeiEUFEq1wFyk8wphO4pf9eKQhVdvlyJjm6TtNPq8KELtvEWA+ZxNdPIe/704ley+HIrOZudGjsRP5v1thVZOtZ410ZJIInaUnnQ/M9YM09YMtbPvqahsMJowCtTZ+lQPbY4Nc/82MelJDzBlLnxOpaXFeOr694JL2BkSyeB1389qiFopotb1FRAZaTF2A47zm5mUbfHj/k5a/QHe19SR07dUCIFL03lXw0a2BCr5cf9FjkwMMxALMZVMkLRMVCFwazrVLi8b/WXcWdtcsJUMzIrH4ATfvHRqUfdbU9p86/JpNpdkjWfmOxcLIdCFyv7KOjaVlPP0cA/PjvTSFZ5mIhEnmkljSYlDVSlzuGj0lrCrrJp3N26ko6S8oAuylJKReIS/vHCMk1OjN0FM5MYwnojx0mg/n9y4Y9G/k8CJydF1i3R2R2b4qwvHqN5zJ43e/GemS9N5Z30rO8qqeXq4m8OjA3RHZphKJoibaWyyiy4Bw0WD18/e8lre1dC24O8L2frgv7pwjO7I8p/1b3XiZobvdJ+j3uPnXfVteVFuVVFo8pbwH3ffwd21zTw93MvF0BTDs62wMraFrqj4dIMql4eN/jLeUd/CPbUteUL5CknL5Ie9F3hy6O0XrdUow6VsWnIxFySmnCBhXyIle0jLEUw5iaQYLZtPIiV5+KdRjp9N8eVP+HnvOzxs3KDjdCyd4h2N2Zy/nObhxyL87XfCxdY+15BKS0bH3yIqdh4u4aTD0c5mRzt1ei3fDz9Cb3rxTgsbjVa+VPZZLGlyMdXF0cRxziTPrWsrz3UXthY2cXv5pkkexY1D5K74a0LnFs9eNs4TOCulyajPSQ/WhYZPXbi+bSA9TH96KMfRt1avot6o5UIy3x1ZQaFBr50Ta5BNVT2b7CRsrc8PZAgdr+LOW6XdYDTy+fKPY6+yrqlMC+QYdQEFa2wBhjIjTFtBSrUAkK1XbtBrcQpHThsnyLpDq7MRISlhypxhypxBAn3pQbY6OxBkVwADqo9qrTIvEttsNOb0A47bCS4ne9Z9RadIkevFWCLG3108QZ3bx4EC7X8AGr0l/Pzmvby/qYP+aIipVJykaaIIBY+mU+P20uwLEDCcBWvqIOvG+ncXT3ApvHT2xkQizv93/gge3SgY2QPwGQ4+0LyJO2ua6I0GGU/EiWRS2FLiUDXKHC6avH7q3P6CqalXiGTSfOPSKZ4d7l2XFidvFtKWxYuj/XyoZUvOgsa12FLyzHDPuu778NgA/3DpFF/ZdqBgWyEhBDVuL59q28F9da30RoNMJePEzAxSzgpbh4sGj58mb0mei/Z8kqbJP14+zWvjb8+2MosxFAtnFxmcHvZW1ha89h2qxt11LRyorGcgFmYoFiaUTpKxbXRFwac7qHJ5aPYF8ozo5mPaNq+MDfLNS6eIvA1bLTmVjah4Fu1VK6VFUl4ibD1PUna95cWsAD66pZn9dRVzr/UEo/zDqS5imeVlVvQMZPi9/z3NT56JsX+nk73bHWxtd1BXo+L3KmiqIJGURGI2A8MZzl1Kc/RUiiOnk5ztTJFeZrJaKGLz198O8+zLuSUSQ6MrzwDpGcjwm384idt59XobGHn7GtrdCEoUPw/43skt7v2Uq2UkZJJqtYpeFhe2pWoJGipe1cMB9142Ozo4mjjOU9Fn6c8Mrstcf92FrS3tvH6xi+FSnGjX9BzThEqLo5EWR+O6jUtFxSXyH/hXSMgkJxPn2OPejndWADsVB3tcOwoKW6fiYLd7O/q8sU+YU1xIdi3o9rtSNKHhKtAPtkIry+vxulbcihOByDup0jLDucSluSiqEIJyrYwGo5bL89o2CQSbHG2os5F3G4vLqZ65AvDOZBcP+O+Zi8z7VC/NRkOesN3q7JhLS5dSErIidKbefqvRRd7cXApN8/snX+Tf7zzE/sr6gkJQV1QavSUFo2yLYUmbkViUr51/fdkCSSI5Mz3G7x1/gX+981YOVtYXFF+KEJQ53ZQ53QW2ssS4bJvRRJSvXzjGj/suviG15m8kNpKLoSnOTI/n9bSdz+XQFGfXYBpViLRt8XDPOWwp+Vz7Thq9JQUXL4QQVLu9qzKUsqVkPBHjG5dO8b2e8297w6iF6AxO8j9OvMi/23kb+yrrCl5nAvDoBpsDFWwOVORvZAmSlsnzI338yemX6Yu8/WqcBRpO0YJgoaw1iZQWMfs4QesJTCa5GepprzdCwB2NVXxye+vca68MTvCdc73LFrYAiaTk5aNJXj+ZpMSn4PepuJwCXRMIAZYlMU2IJ2zC0ex/K02rjSckT764PunzY5MW33j47Vn+dKMRQI1Ww4dKPsAe504cs9mcmlSp0iqX/HyZWjYXAIOsFrjDcxuNej3fCf2AC6mLa27reV1s5FaiuDW0BSMS64kQAlWoOSnP13IqcS4bYZyNMmhobHZuzKtxBShTA2xzdsz925aS7lQfvanFVytWgoKyoAPxeqOIwvuSSM4mL2DNs97OuhbnulgHVD/1Ru3c6qkpsw7MV+hLD+a0E/IobpqMBtR5TtVexUOroynntUvJHqKrrLUuUuSNQpJ1Sv3tY8/yg94LTCbj62KolbYsjkwM87vHn+dHfZ0kVzCbsKTkfHCC/3rkWR7uOb9uYwKIZdI8N9I3t+2l6jjfqowlYrw01k96gd/FlpKnR3rXbBpViJiZ4dtdZ/jtY8/y2sQQqXWsfbVsm3MzE/zRyZf4xuWT69L7+K2KBC4EJ/i/jz7Ld7rPMRaPrrmX8Ny2pWQqGecHPRf4vePP0xMJvuUdxwuhUoomyheMZksJKdlH0HoMkwneDqL2emCaMDVj09Of4dzFNCfPpThxNsXpC2nOX07TN2QyE3rr1IoWWZqAUsJD/vex37UHQ7laIqUKbcFyz/lYWIStSI6m0IRGq9HCpwMfo1FvWOTTy2PdI7YrRtw8N5yIHeV88iJNs61mrrgptzvyjY62uTbhmefcm5RJOlNdhO03c0uawg+Jkcw4E+YUNbNp127FRYNeh0MYc218mo0GPPPSpsNWhJF5Rl0JO0lvaoBSdwAAVajU6JWUqL455+lmo4GAWnLVOArJ2WTn9fiiRYpcdyTQHw3zx6df5ujkCB9t3cKe8hq0An1ol7OtyUSMnw128d3us3SGVtbqaz7D8Qh/cvoVTk2P8Z7Gdg5U1uEq4Gq8HDK2xeXQND8duMwj/Z2MFGg59HYibVucmBxlKB6mxVea9/54IsaxieHrZrhkSpuXxwYZi8f4YMtm3lHXQrM3sGhq8WJIKZlMxnlupJeHe85zfGp0nUf81kQCg7Ew/+vMKxydGOZDLVs4WFmHc5XXGUDKMjk6McxPBi7x5FA3obeJKVshNFGCInwsXGBrErZewqRYA16kyHqhorLTtZ29rl05LU4TdoJzyU7OJs8vuY0XYi/Rm+6jxdjAdudWGvV6VKEihKBer+NdvnfwDzP/RFIuv6T1Wt5wYWvaVl6taNiK8M8zjzC9iGHQapgwp5cMcR+Nn+Y+/53oZB9AftVHh7OVE4kzcynGmtDY6do6F+HMpsyGOZ1Y+kddCTY2psyfAD0WeoqzyYurrrEtRFKmCu4Lsk7KncmubFujWZe8eqOGgFrCmJlNqdtwTW1sT7qfxLwTMylTXE71stu1fU641uhVOS2VNhiN+Oc5TIesML3pgXX7jjcTAgUVAwFYZLDXyUU7f/tidvtF59I3imA6yY/7Ojk7M8bBynrurt3AjrJq3LqOKgSKECjzJmiS7D3FkhJL2kwk4jw70suLo32cmh5blwltOJPikb5OjkwMs7eilvvr29hRXkWJ7kBVFJTZWvgro5JkF5rs2XElTZPT02M8N9LLsckRusMzpNaQepyRNjEznSfA4mYGa52sNdO2RdRMY9i5CwtxM7Nk1EtBRSW7Oi2xMBep1TsXnOD01DgVTnde/d/RyWEuh6//ZLs7MsNfnDvC4wNd3FbdyN21zXSUlKOrasFzDrK/sT17zllSMhwL8/xIP4fH+jk3M7GoQdli2FISNzNEr6kDzdjWukWVTWnn7cNQst9QVxUUIRaNmkqZdYy/doy2lGsaYyST5meDlzk7M87u8loO1TRysKqegOFEFdlxKSL3LLly/dtILFsSyaQ4OzPOE4PdHJkcZigWnqtdF2TbOmWuuUZcmoYqBEnLwpz3XsqyiGUyaErutRo3M+sTVZaQLPBbA+u6mKMILyr5ZVpXSMl+UrJ73fZXpEiRbOno7e5bcM4a2kopGTZHeTzyFKeSZ5ZlHDxqjjNqjnMyeYZX4q/xgO+d3OY+iCY0FKGw1bGZzY4OTiRPrXqcb7iwjdsJMtcIKkvaDGaGc1JZbxSDmREuJ3vZ4moHspHFdkcrNVoV/ZmsWUar0US9XjM3aZFILiV7VtzmaCky0iRu56eszVhhTsTPrltLoaWI2wk6U13c5tmHIbKTu0a9jkqtnDFzAq/iodGon2uVJKXkYqqb9LyWNxmZoS89SNxO4FGzArhKK6daq+RSqgef4qXF0YhDXE1tuJC8vG5GXDcbdWznIJ9Gx8lxHuYSz6/r9qvZxC18Fhd+TvIjzvPEum6/yMqwkXSFZ+iLhPjJwCWqXV62llay0V9GjdtLqcOFU9UASdw0mUzGGIiGuRCc5EJwkmA6ScLMrGtCnSUlg7EwI/EIzw73UupwsilQwaaSCuo8PsodLlyajiA7KQ1nUgxEw3SHZ7gQmmQsHiVmpvMm1avhycEuXh0fzBNbtpSEMqtfuZ3P3108yXe7z+WJTUvazKQW24egmT3cxZcAyTAXeIL/veBfh9Ipfu/E8/zx6Zfz3ktYmRvW/ihmZjgzM87F0BTf6zlHjdtLR0k5bf4y6tw+SgwHTjVbCpS2baLpFGPJGL2RGS6GpuiNBAmnUyQtc03nXV8kyL966Sdo1xgpSbKCdz04Mj7Mzz/3wxyzps9v3cIXt27jgdZ6Do/3cSkYXPDz48kY/+6VxzEKZFOsVZBJYCAWZjge4ZmRHkoNJ+0l5bSXlFPn9lHlcuPRDDRFwZpdBJhJJRiKR7gUnOJ8cIJgOkksk8mpa/boOvurqtlYGuB7ly4RTGXPK79h8Kf33ENHoJTfP3KEH/d0z4nWr184yrcun8q7BkxpM7Os9HiFK8tchYiZaf7bsedxqofz3jNtJxmrAlh7exsF54L1tRJJwj6PRbGEqUiR9aRJb6TRyHofSSmZtKb4p+B3OZs8h7lCPZKWafozg3wv9ENUVG5x70cVKqVqgN2uHXSmLuYEx1bCGy5sY3aMhJ1ASjkXydOFRqVWQSc3XthGrRjHEqdpd7bORWSbjDoajDoGMsMIsmnI81NmTWnyevzEujv3ZmSasBXBlnZOS6FqvQJFKDk56tcTiWQwPcKoOTGXpl2i+Wk06riQvESVVkGNXjV3POJ2gv7UUF4/qwlziuHMGO1qttetQ3HQ4mji9fgJavRKmo2GecfU4nzyEskVOGy/mdAw8FCKjgudhU3NVouKjodSXATQF1nZLnJjMaVNKJ0ilE5xcQ3pxOuJJSXhTIpwJkVfNMTjgzf+vpuwTBKJ65tVEM2kC0aSloOGgY9yJBIXviX/PpROEeLmSBVN2xbTqQTTqQTn1tm0ajmY0mYyeX17rKZsi4lr9hHJpBBC4tY19CVSsW0pr0vd83wsKefOwYFYmKfX4IytCMEddfX87u23c3Fmhh91deW8V+lyUef14tZzp3iRTHpNDsqGaMEmhikLp6RLshkq14wWTdThVm7Fo7oImv+w6v1fQaAhROHpqy0Ts71hi1lKRYqsJ63GhqsBLOD1+DFOJk+vaZvT1gxPRZ+l2WikXs92pWnUG6jQKhjIDK5qm9fFPGolmFhMmtNY81KEHYqDJmNhV8nrOx6T7lQfk+bVSadTcdLuaMEhDAJqCS2zPVivMGZO0pta/5RZG8mMFcqL2jYbDeg3yFTqCuPmBMPzamYFgjbHBhyKg0qtnMp5Ls0jmXGCVn6/02kzmFN3C9DiaMKtuKjRq6jSKub97QxDmdGc86JIkSJFihR5u6MIQa3HQ7nrxi5aGqINr/IuVJbXlUFg4FYOUqJ+CLeyfxEX45WisFB9rUUEm+u7kFKkyNuRaq1qztzVxuJ44uS6bHc4M0JX6mpbzzK1lEAB097l8oZHbAEup3q53XtgLkKqobLBaKRSK2fCXHlUQ0fjc+UfpUwtZcYKMm0FGc9M0pnsYtJauufjQHqIzmQXVVrFXKR0h2sLj4afpF6vpcXRdNXgSEqOxk/lOP6uJyOZMaasmbkWRACVWgVNRkPBNkRLoaBwr+8Q+927CFlhpqwZZswQ3ak+utN9C34ubEXpSfWx27UN56y9d4ezlYCajdxeMdKSUjKQGWJmtm52PjE7zkB6iJSdmrMIbzYaqNYr2exsn3NYk1LSmx5gdJ1Tu4sUKVKkSJEiq0MIFaeyFSEEYfNRLKYonJasoYlqvOo9OMQmhHCBNJFyveZJJlJaiAJ9gqVMYVPsYVqkyHrjU31zZQxhK8LUMvTUcojJOCPmKBmZwRAGHsWzaHvWpbgphG1nsouoFcM1W5AshKDFaGKnawvPRA6vuKfRVlcH+9w7KVUDyNk1gGlzhq9PfZPJxNI/RMSOcS55kT3uHfjVbL+/Gr2SDUYjTUY95epVt8ugFeZsonPOHXi9GUqPMpwepXE2RA/gUVzc6b2F7lTfinvm1upV3O7ZzxZn+9zqiETyveCjiwpbiaQz2U3YiswJ24DqZ4uznVZH81zLprRMM5AeImbnr5hKJH2ZQYJWhOrZbTiFg52uLWx1ts/9XUZm6E71MWO9/frzFSmyWlyG4O7tPrxOhVc6YwxOvbknd3WlOpsbnPjd2fveyHSGE70J0qakrkzHtCRjwWK6YZHrg64oNHi91Ht9eHQNS0om4gl6wiHC6fzn/cHqGvwOg3NTU4wnErT4/dR5vDg1lYRpMhCJMBiNLliTHnA4aC0podyZjcJOJRN0BYMoQrC9vAJNUXh5ZBinprG3qoqt5dnWGuUuF/c1NjEUi3JmcjJPZjpUlQ1+P9VuN4aqEstkGIhEGI7GVtyL2JJBJBkcYit+TSVi/QxTDjNf3KqU4lR24VZvzUZ2hcCWQRL2aeLWiyva30JIMmRTjfNdpiU2C9UAFylSZPUYQp8TtmmZXnO/2flkDWwtDJHdj7ZAqcFyuCmE7bQ1Q2fqMpX61R5IXtXDIc9BziUv5aWvLkaJ4uN2zwFKVP+sq6dASsmMFaR7BT1mzycvMWVO41M8c9u5Ipbn907rSvWuaHwrJS4TnE12ssu9DbfIPvA0obHduZltzs2cSJxZdm2vLjR2u7bT5mie+04AaTvN+cSlJT/fnx5ixgpRqWX7xyko7HFvp3m27hYgZEVyUpavZTA9QtgKU6WXI2adVw+691A5r/9VyIrQkx5Y95rl64mbUippw08NOk4sMsSZYYxLhFdollFKI83sR0Wjn2NMLFBrHqB+9u90hjjFGBcX3KZAoYxmKmnDhR+LDBHGmeAyUaYpTgTe/JT7NP7k5xpor3XyiT/s5uFXgthv0p+1rcbgP320lvt3+ajwZx9Tjx0L8ytf6+dAu4cP3hLgR68H+dFrxcWvIutPmdPJg62t3NfUxObSMvyGgWnbDESjvDQ8xHcvXeLC9HTOXfMru3axvaKCPzp6FCklH2xro6O0FI+uE81kOD89xY+7e3ikp5tY5uqikwA2lZXxyY5N3FlfR50nu5g+HI3y9OAAZ6em+IXtO/A7HHzs0R9T4/Hwfx04yMZAAICO0lL+xx130DkzzW8ePszleSZZXl3nc5u38N6WFjb4/bg0jWAqxbmpKb57+RJP9PWRXoH5W9I+jSpKcSuHcCibECiEzR9hMg4oGKIVt3I7DmUzijCQ0iRlXyJhHyFlX0CuU925JRPYpFAK+EcINAQ3tlTrzYSuKLQEvGyvClDnc88t2oRTGQZCMS5MhegPxeact5ei1uviI5ub8TuuLjI82TPCa8OTyx5TpdvJp7a34J2tCZfAM72jvDK0Mk+AcpfB5ooArQEf5S4Dh6aSsixGo0nOTQS5NB0mYWa9aVQh+NjWZloDVz0Tfnx5kFNjK3Ot14SgvdzPpvISqj1OfI5st4OkaTGdSNETjHJuIsh08s3f231+5xSX4kJZx2pWHR11dns29prm/zeFsE3LDIejR9jt2p6TctvubOH9Je/kn2ceIVSgZvNanMLBnb5b2OvegTqvBjUjM7wWO0HUXr5L3qQ5zaVUN41GHRoaAsFu9za0eYcsaafoTHVd98ji0fgp7vEeYqNzw9xrFVoZDwbeRdSO0pXqW3LlRCBod7TyLv/dc2nAkE37PZk4x1Bm6f6ECZmgK9VLm6MZDQ0FhS3OjjknYykl01aQofTC2wpaYYYzY7Q6mud+o1q9Omc8U9YMPStYhHgj0TBo5TbauRs/1Rh4UFCR2JgkCTPGJZ6ni8Okl1n3E6Ce7bwXHQcxphcUtiXUso13Y+AmRWxBYWvgZBvvpp278FKBhoFEkiZGmDE6eYYeXsW8ScxuiqwOW0IwZjEVMUmbb1JFO8uX7qvgE3eUkkjbPHc2yuhMhjP9CdxOhX/5vkp2NLl4/MTSz4TrjYqOytVVbBtrWe27DNwIFGxMMqQQCDQMlNkJuYWJRWY2+pSLQKCgo6IiZicCEjm370KfWfw7aChoc/vOxrxsLMxF24SpGGgYC76/MJIMqUW3nW2vpJNtSnTl2NrYmFiYXM+FuFKHg1/bvYeH2trQFYXLwSDPh4J4NJ1dlZV8atNmtpdX8LuvvcrpayKkuqLwwbY2aj0e0pbFi8NZw8ndlZXcWlPL5tIyQukUP+vrm3Mqbi0p4b/ccit7KiuJZTIcHh4mnEnTESjlo+0d3FEXo9LlImllz6nJRILHenu4vbaOfdXVjMViHB4ZoTccZiKe68fx8fYOAg4HwVSK54eG0BWFXZWV3FlfT2sgwGQiwaujy+9NbBMlZj2PxMaj3ImhdODT3kvUegZDbMSl7EUTlYDEkkHi1mES9nEsgqznb2YTwZYxEIG89xThRlm3Wt63DoaqsLOqlM/uaGVHVSnVHhc+h46hKkgpSZo2oVSayXiSF/rH+daZbnqDUcwlBG6Vx8mXd2+k3n917j6VSK1I2Fa4Hfz8nnaqPdmFCsvOCu3lCFtFQJnLwYc3NfOejfXU+dyUOg1cuoamCExbEk1nmIgnOT8R4h9Od/H67Ng+uKmJezfUzm2rJxjl9NjMkmeqAPwOndsaKnl/eyNbKwNUuh14jezxVER2v4mMyUwyzUA4xosDYzx8oZ+hcHzZiwY3G2E7go2NiopbcVOpVTBprd0EU0enTCtFn/UuStpJUnL189GbQthKJJdSPbwUe517vYcwlOyX04TG7Z4DGMLg0dCTDGfGSBdI+RUISlQ/t3v282DJAzn9VKWU9KQHeCV2dMVjOhI7ye2eA3jV7GEqUfw5250wpziXuLiu4fhChKwwj0eepd745Fy6tiIU2h0tfKn8k3w3+GMuJC8XbA0E4FZctDta+UTpgzmRUSklk+Y0z0YPL1v0n05c4F7fITShIYTIyYO3sRnNjDO1SC8rSbYV0EHPHlyzwnZ+BNzE4nKq97rVLK8nBm628QBbeQAHXhIEmeASMWYwcBOgjgpa8FGNEz9neIwM19d5sxBt3IGGgY3FBF0kCOEmQCkNVNFBCbUYuDjPU8V+t29iRmcyfOC/d6GqEIxab9porcsQbG9yoSmCf35xhv/6TyMkMzamJWmoMAi4VZTCvjE3DA2DMhpp4yD1bMWFH5M0IcYY5AzDXGCawYLXk4GLB/m/8FHBIGd4ne9TRQsd3EGAWiwyTNDLRV5kkLM52/BQShVt1LOVKlpxE0BBIUmEKQYY5AyjXCbM+JICV8dBKQ00sZMa2vFRiY6TDAkiTDFCJ/2cZIbhvEUvFY3t3MdeHlzxsUsT5xW+TRev5b2nouOniga2U89WArOLhRZpIkwxSS99nGCC3mUvFK6UB9va+Eh7OwnT5C9On+Lhy5eJZTIIIWgPBPj3+/azr6qKX9qxk/98+CVmUlePjUfX2VlRwY+6u/naqZNMJBIIYGMgwG/fdhs7Kir5UNtGnh0cJGGaOFSVz27ewoHqarpDIX7/yOscHRvDkhK/YfDlbdv41KbNODWNkVj2GT0UjfKXZ84QzZjsq66mLxLhT48fYzyeIGVb+I2riw1NPh//2NnJX545TTidRhGCnRUV/KeDt9ARCPChjRtXJGzhqrhFZnCrh3CIzeha86yY1LCJkbYvEbMPk5FDcB3qXU05g0kInbq81kUaPlRRAlJQzETKUuo0+PDmJv7Fng7qfG40ReTMuxACj6HgMTTqfG46yks41FTFV1+/wOPdwyTNG9OBY6U4VIVb6yv5pX2bOFhfgUfXcr8XYKiCMpeDMpeDtlIfB+or+Kvjl/j+hYVL7xZDEYItFSX80r5N3N9SOxehLbRfQzUocRo0lXjYX1vOA631fPXIBZ7pHSWWefPNtYYzI1jSQhUqKupsW55La9ZA1XoVrUbzXLll0A4RsVavAW4KYQsQtWM8EX6eKq2Cna4tc9E8p+Lgds9+NhgNHImf5FKyhwlzipRMIVDwq17q9Rp2ubexx7UDh5K7gjxhTvFI6PFVRVV70gMMZobZrLbnnbQ2Nr2pAfrTQ6v/0stEko3athkbuMd3+9x3VEXWZOsXKj7La7HjdCa7GMmME7Pj2Ni4FRfVWiXbXZvY595F6bwWRQAJO8lTkRc4l7i47LB/f3qQaTNIvVGT915KpulK9S65rUvJblIyjatAm5u0neZs4sKyxvJGIlBoYi9beBcOvIxzmVM8wjBnMEkhUKmklYN8hmo62ML9jHOZIU5zIx+2AoGPSqbp5zgP088xLDKoGGzgADt5P2U0s433MM0gI5y9YWMrsr7YEibCb76H5bXomsDQIGXadI+lbrrvpOFkE3eym/cRoDZnYl1OIy3sZZphTvBjOnmhQPRW4MI/246rhG28gy3ci5OrEY9S6ogxzTAX5oRtFW3s4X1sYB/6NREpP1VU0UYHhxiji2M8Qh/HFrwXeyhjM3exjXfgozJPHJTTRDO72MI9nOMZzvMsCeY/QwU6TjyUslKU2QjxtRi42MSdbOUdlNM4L4J85ZjU08RONnM3F3ieszxFiJWJsqUodTh4qLUNTVH4YVcX37hwgci8etrj4+N89eQJfvfQHRyqr2d7eQUvDF+dAwigKxTi62dO0xO+mlFwenKSH3R1sbWsnM1lZRiKQoKs8Ly/uZlIOs1fnTnD84ODcxGyaCbDX54+Q7O/hHc2Nc1ty5aShGmSno3gWrZN3DRJFOi3e256mr84fYrR+NVFgFdHR3miv4/2QIBNpaUoQsxFj5eLJE7MfgGbOF71fhR8CCHIyFFi1nMk7VPrlnZcCIswGTmKS3bANbV4QugYooE4p5G8+dM/10qZy8Gv7N/M+9sbKHEuL8PCqansri7jt+7cSdqyeaJ7+KaLMmqK4P7WOv7THTtoK/XnvCelJGXZRNMZNEXBZ+ioikBTFOp9bn79li3U+VyUu1ZmUKQKwS0NlfynQzvYW1OOes0Kq2nbxNImadvGo2s4NRVFCBQhcOkae2rK+N179/K1o51860w3odSbywfjcqo7a/CEgQD2u/byevwYl9Pdq96mIXT2ufbQYmwAssGv0cxYTmealXLTCFuAocwID888SqlaktPTVBEKDUYdtXo1054gM1aItEyjoOBR3JRrpXgUd574DFlhHgs/zdlE56pWFJJ2ihPxs2yeZ2x0hZRMczp5Pq9X6/Uibid4LPwUHsXNLd49cyF7IbLR6vt8d3KLZy9T5gwJO4mNjVM4KNMCBNSSnD64kM2VfzV+jGejL5NcQcg/YSe5nOopKGzTdmZZdczTVpBJc5qA6s97L2RH6LsBiwVrxYGXZvbjpoQ4IY7zcI5olViMc4kzPEoFLbgJUM8OxriAeYMftiminOZR+jgyN8m2SNPDqyioHOBTeCmnmX1M0kWGm693sIJKBQ2UUY+fClz4MHCioiGRmKRJEiNJlAhThJgkxDhJYryZV+031jq4e5s3a6LkUkmbNkPTGQ6fj/H65RiJ9NXvVupV+Y0P11BdovHnj01w5HIcCXz8UCl3b/fy2NEwF4aSfOS2AI0VBj1jKR47FubCYHIuuttUYfDAHh9bG114HAqTEZOXO2O8cC5KMHZVoDl0wW98uJqAR+Nvn56izKvyvv0l6KrgZG+CR14PMhnO/r1TFxza4mVfm5v6ch2nrhBJWHSNpnj8RJiu0ez14HEq/Mq7K9nd4mJ7swuHpvDxQ6Vsb3IRS9oc74nz3n0ltFQ78DgVfvndFbxnr5+fHA3xvZdvXD1xGfXs58P4KCfEOMOcJ0UMD6XUsQUPAcpp4AAfJk2SLl5ZcFvlNFJFKyoqA5xmhiHcBPBSziBn5yKl1WzkVj5BPVtRUEmTYJSLzDCMxMZLOTV04KWMOjZj4MYmQz+n8vbpwMt+PkgHh3DgwcJkmkEm6CFFDAdeKmimnEYC1LCXD+DAwxEenrs32FiMcJEj/GDB75Y1brRw4GEjt+KhFInNBN1M0JvztwKFrbyDvTyImxJsbIKMMMZl4oTQcVBOExU046aEHdyPmwCv8E9EWb9+0JvLyqh2u5lKJHh1dCRH1Ga/E1wOBjk3NcW9jY3sr67OEbYAZ6cmmUjkZuaYUjIWj5O0LAxVwaFmRfueqip8hkHn9DQnJiby0j4nkwleGBrkUN3q2h++NjpK6JrvkLFtxmJxkqaJU9Vwqipxc+XzGEmauH0EgYZXfQCBE7DI2P3XVdReIWX3YisHUfHmvecS7YR5FqsobNkQ8FDvc+MxstP9cCrD0ZEpjgxPMhpLoApBo9/DoaYqdleXzRmBAjSVePnS7o28NjRx09WIbqko4ddv2ZonaseiCX7aPcRrQ5OEUxlUIaj3u3lnSx231Ffg1jX8DoOPbdmAoa6sRnRndSm/cft29tSUzYlaKSWhVIbHu4c5OjzFWDyBadm4dI3WUh/3bahhf10FymxUt8br4pf3byKcyvCdc70rqnF/oxkxRxk2R2lX2xBCUKqW8gH/e/hO8PsMmsOr2uYu5w7u8dwxp2nSdpqedD8he/WlRjeVsAXoSvfx9clv8rHSD9DhbMMpHHOCVRUqlXp5jslUISxpMZqZ4Iehn/Ja7PiqHYtNTM4lLzJpTlOh5fZtmzKnOXODI4tj5iTfnPkeQTvEHZ5b8KveOcGqCAW/6sOv+hbdhi1tonaMF6Kv8mjoyWXVLs8nJdOcTXZyh/dgTh0zwJQ1sywjrbTM0Jm8zEbHhrz3zicvES/gqHyz4aGMOrYDgmHOMMYFCgmoUTrp5mUM3EQYv+ESSyIZ4jSDnMqLHNmY9PI6G7mDOrZTTQd+api6ZtL5RqGiU0oNbeylhd2UzKZKakJHma0vvBJpulIVaGNhSROTNCYZDvM9LnAYG4vb+QibuHWuLvFaQkzwKP+bJG98Gny5T+Xn3lnB5+4po6pER0qJEAJNBU0VRBI2Pzka4r98a5jRWWdgj0Phg7eU0F7r5NEjIY52xZES9ra5+NSdZVSX6Lgdgr1tHhQBpiWZiphcHEridih87PZS/uX7KmmuNBACLDu7Kv7l+8p57VKc3/rWMKd6E0iyY3jvvhIayg28ToXbNnmoKtFRFLh/l8krnTGmIhYddQ5++1N13LHFi65mjfwURWBoAlvCLz5Qye8/PMp3Xw5iqIKD7R7u3u7F51LQVNjS4GRDlYNgzMSWkru3efG5sqnIe1rdbG100TWaQtzArEPHbB39OZ7hJI8RZXK27kgjQB37eIgmduKjkj28jyiTjFG4NZubACnivMp3uMiLZEihoqFhzJ2HJdSwnw9Rz9ZsphDHOMVPmWJwVvhKVHS8VLCDd7GRWymngf18mCRRxrm6mi5QZiPE96CiE2SEo/yQAU6TJoGNhYKKjpMN7GUfD+Gjgu3cR4RxzvAkkL3eRrjAGIubDjrxc4AP48SLRDJON4f5FsFrDPVa2M9u3osLPwkinOIxLvISSaJYmCgoaDipooUDfIQqWtnIrSQI8RrfXbfFuGa/H4+uk7Ft3tHYxNay/LmGrirUeT1oQtAWyO+1OJFIFhSKGcsmZVmAmBMPbSUlOFSV0XiMkXh+OZAlJQORCFOJRN7C/XIYjcfJWPlppBnbwrxyT1EK3Q8FKuWwDHOYtOwlYb+OSzmIRg1+7QNEraexCrT2kaSxCa74exQiIS+SkeMoePKOjS6qcSmbiNr56e5vNwxVxVAhaVq8NDDOV49coHMqRCSVIW3ZCJF1zv770118bMsGvrRrIxXuq/PuvTVlHKyv5KddN0/AIeA0+NUDW9hSkb3+pJSkLZune0f42tFOzk6EiKYzc48ETRH86OIAdzVV82sHt7CxzL/s6PUVar0u/u2t29hfWz53zaRMi2OjU/zRy2c5PT5DNG3mRLYNVeF753t5aFMTX9i5kQa/G0UIqj0ufv2WrVyaCfPa0PJrkd9o4naCF2Mvs8FoQhc6mlDZ4dxGaXmARyOP05m6SMyKk1mk/EAgcAgHpWoJ+117udd7F2WznWaklIyYoxxNHF9TevNNJ2wlkq50H38+8Xcc8h7goHsPzY6GudrSxbCkxbiZ7Vf7s/Cz9KUH1+ysO5qZ4Fyikzu9t+bcPI/GTxOxlm9GtV4ErTDfnv4Rl5I93OW9lVZHEyWqPy8iW/CzZphLqW6ej77CqcS5FbcKgmwK9mB6hDFzkrp5pk+QTTHOLGObpjTpTHbxHv87csZtSYsz8fOrGteNRVBCHQbZWu4Rzs8amuSTJMzzfO1GDi4HG5NxukgsMJnIkGCCLmrYjJ8a3JTdFMLWhZ+tHGIPDxCgmiuZktemTF5BoF5NXZz9E4mNKdNztYYeApSJ+gWd/IRU1tXlb7U4dMHn7ynntz5eSzxl86PXgxw+HyOWsqkt1bl/t487t3r5zF1lnB9I8sePzO/3XPj4ODTBu/f46Z9M89WfTDA0labcp/FKZwxFEXzm7jJ++5O1eJwqz5yO8PTpCJNhk031Tj56e4D37vOjKPClP+tjInT1XC/3qXz27jJePB/lqz+ZAJGdRPRPpGmqMPgfn63n3Xv9nOlP8pOjIS4OJ1GFYEuDk3fvK2Fbo5N/+1A1XaMpTvQk+JMfj/HD14L86wer2FTv5LsvB3nk9RAZUzIyk6FzKMWvvr+KSr/GXz81yUsXYlwcSnKjFr0FAosMF3mJV/lOTnpuBhjlIi/xTVQ0GtlBFa20sJ8p+gtmaggEI1zgLE/NibP5dz8FjWZ208QuBIJhzvEcf0OM3LZ1GVIkiXKYb2JjsZV7qKGdNm5hmqG5yK+fKrbyDjQM4oR4iW/Sy7G8etw0cc7zDBmS3MkXcOJlC/fSw1FiZD0UriwkLYSBm+28k03cMSeiD/MtJsmtbXMTYBv34aGMNHGO8SNO87O845UmQS8zJIjwbn4NHxVs4g4u88qCCwcrxavraIqC3zD4REfHkn9fYuSbFKVtC7vACTl/LnJlLhFwONCEIGVZpBaImiZMi6Rl4dJWPl1LWmbB6eHS5jgG5fovohBY2Q4FGGyiTNtU8O2UvMCM+Vcr2+YCSFJE7ddxqE3kT2VVfMptJOxOrJwU+rcnGcvm0UuD/PbzJxiL5S4CSZk9x/pDMf78yAV0VeGX9nbgmnUodmkadzRV3TTCVhHw7rZ6DjVWo86bkz/TN8p/fPoYo9F8HxPTlozHknz3fB9T8RT/4769tAQWDwJdy/vaG7ivpfZqa0vL4onuYX73xVN0Bwsvhqctm4FwnK8d7aQvFOO379pFnS+bXVrvc/OLezo4Mz5DPHNz1jBfi4XFyeRpdiS2sde1C0UoaEKjWW/iF8q+SFe6h3PJC4yaY4StCGmZwZImQijoQsMhHATUEjYYzex0bKNCu9odBbIGtc/GXmTYXFknkWtZk7CdMYP8KPh4jllT2I6saUDzt/PT8DOcTpyf65Vap9dQoZXiVTxoQsPEImknCVtRxswJ+tKDnE9coifdX7CP6mqI2jGejLw4W0t79SI6kTi7oJhZDAubs8lOvjH1vZzXLyQvL1uEm5i8Fj/OpVQPHY4WOpxtNBsNVGhl+FQfDqEjkaRkmqgVY9ycZCQzRmeyiwvJy0xbwRWPez5j5gTfmXkkp58vZKOt1jJWWSSSy6kevjH9vRwhYWHRmeq66dv8CARuSudEVozpFTuR3igyJEmyeFQ+xgwSGwMXRoH2CTcaH+Xs5d3s5F4cwrOgmF2KFHHihG768+laSj0qn7m7DKcu+Msnpvlv3x5hZjYNWACPHQvxx19u4F27/dy93XuNsC2MokAsafO1n03yFz+bIJWRXAlyNlbo/Nw7y6ks0fmnF6f5rW8O0z2WFRUOTXB5NMlvf7KOWzo83L3Ny3cPB+e2a2gKA5Np/us/jXD4QmxujAB3bvVyxxYvk2GT3/j7IZ47G5kToJoCL3XG+PpXmthY62BLg5PXLsV56XyMM30JPn1XKW01Dk73Jfj+K1f3F05YfO6eMvwuhdcuxXPeu1HEmOECz19Tc3qVIMNc5lWqaceBm1o24SZAmMK/0xDnsBZY4TZwsYE9qGiYpLnIS3midj4pYnTxCm0cwE2AWjbhIUCIbCZNE7twk41yZI2mLi5478qmG3cyxmU2sAffbLpzF68uuP8raDjYxJ1s415UdCJMcZQf8f+z999hcl3XnS787n1Cxc45N3IjgwRIgpkUSUmkJCrYkizL1njGtpzn3pk7Htsz9sRv5pmxPWP72r4OY1mOsiUri5IoUcwRJHIODXTuRudU+Zyz9/dHFRrorqru6gQ0qH71QM/Drqpzdp06Yf/2Wuu3ruZwbq9hM+U0IBCM0EUnR+Yt1xinl26Os5PHsQnSyK4VE7auUmit6YtE+MaVy0wk50+pvWboNItF3G5cnb47mUJiSpkzLdGUYtYE/uaRbYhT4Mfyo1f2e8TVeZKyC7/YNHsIQmBRR9g4yJT34g99re25kQn+/OhFhqLzZzbEXY+vne/iY23NtJSkU7wNKWa1xLnVVAT8PNxSQ1nAnjk/B6Nx/vTIhZyidi5v9A7x1ycv82/v3UXQKkwCFdkmH9nWPHNqa63pnIjwJ0cu5BW1N+IqzXfbe9lfW8HP3LkFSwgMKdhXW86dtRW81rPwM3ytMO5N8FzkBarMSpqtdMlo+nqzaPNtpc23laRKMaWmSekkrnYRCCxhE5QBwjKUle0J6cDW27EjvB07vOwxLkvYTqkIL0XeWPYg8qHR9DoD9DlXCUWPEJZBAtKPJSykkCit8bRLUqeIqTjTKlpQxHCxY7iUvMKl5NKLo29EoWhPdtKe7Fz2tsa9CQ7FjnEifpZiI4xf+vEJGwMjU93k4WiXqIoTVVESKrEiU/yYii/aZTp77JN8d+qFFRjNrcG8wbxlLbfJUZm2IfPhkkSjEQgMLJiRPDefIMUc5KPsEPcvW2RP61ESq+ScupqEAwYD4w5TMY8vvzE+I2ohU+N3NcmhSzEe31tMVbE559fK/7tdvprktbPTJB096507GgPsaQkyOOHwp8+O0DF4fRKYdDXPvDPJXZtD7GoOELSzI9pvnI9wse/6hEkDtikwJFwaSHCqK8GrZ6dnRVVdBS+cnGJo0mVnk5/i4O3Rd1KjmeTqrPTeXPRxliRRbAJU0ESA4pzCVqMZoydv5NNHiEpaZ94tEDSwY959p+tr0we7gib8FDHJIBKDajZm7l0alySVtMwbdTWwZ+4fPkJU0LygsDWw2Mr97Odp/BQTZ5LjPEM7b2YtBqf7azcSpJS0M4FDEVWZ/86NxMDNjMnApIZNed+7WEbiCZKeR8Rx+H5XFydHstMEpRCETBNDShJLqE29kYFIBEcpSv0+yvx+YpHsSXKZ30+Jz0d8mftaDBqXqPdapm525fBYXF/Shbc3xZT3KqYow6BslhAXwqZIHsTTk0TVEfQquDPfDqQ8j+c7Bjg3MlHQU719bJqeySjNxekUb0E69TdkmWvCyXdbRTH76ypmIqdKa77b3sepocL6zyY9xfcv9/NYax0PNFUXtHhzd0MVG0rDM+9NeYrvXu7n+GD+Rca5uErz5XOd/Oj2FqpC6euqOuTnoZYa3uwdXnPmXPlIdzZp54sTX+bjpR+j2WrMEqo+aVMl5y8Zndme1sR0nLdjh3lm6tlFtWXNx5pLRc6FRhNR0RX5wu9GEjpJwl274urdiLrhIZkWgzeffLWic98z1110LmZGzOrMZPdWiVqBoI372M3DK3JMJxkhye13z+gYTPLp3+tAIIgmrosOyxCUBA0qiw0qwgZKawwpkDJdD7sQgxMuPSOzJ3dCwF1bglim4HhHjI7BZNavPzrt8Wt/04cpBQkne0cX+pJEEnNSWV3NF18b5xtvT+J4mmvdIgQQ9ElKQwbVpSZSkKkdFgiRTotby2gU4/Qv2BZriiFSmdZePkL4yR3x8HAzBme5KaISOyMuDGwe5KcKykC49hmbIL6M27KfIkKUzmRAbOUBNnFwwW2ZmWtRYhKkGIkxjxgWtHIn9/BxgpSSIsYpnuMMz+eMwlr4CVMxc49qYCc1ZJs1zsWYuaelHaYNzCVlUM3l/PgY48kk9aEQ+6trODc2hjMnirqhuJj/Z/9+6kJhvnjxAv944cKS93dseJio47CpJO1Q3B+JzPp1w5bFHVXVlOYUtul3LimquiAeUfVa1l/TzxwrEwFdysW60he4Iq7PMuWVUmI8gSQ4c36nF2pLKDOeRGASVcdRa8A/4WYzHEtyfHCcZCEPCdJ13Z2TEe5rqkaQiX7LdCugWy1sTZlutdN4Q8/c8XiKFzuvEkkVPrauyQiv9QxxV30lfnP++ZEA7musoth3fU4SdVy+f7kPd5GOhf3TMY4PjvHExrQZnCUl2ytLqQsH6J2+fRbhPTzOJi/wubG/5smi97LVt5lyowwprvueFEJKp+h3Bng5+jqHYu+smMa7LYTtOuusLfSsNMRgZrKYa8KZjpJspoR6YkwwwNkCIrw6808wX16Xhb8A0eqbqQXOR4hyJJIk0VvSZ/caJVSzj8cxxMosFEwzSvI2jNh6CqZiiqAt2dUSYFOtj5pSi+oSk5Yqm7ZGP9sb/dhmemFDzIrZ5j9fYilFJDFbkAigrjx9vPvHXGLJ3JOfaCL/pGgi6uF42ed+wtEkHI+aUpODW0PUlaW/Q0O5xYYaH22NfjbV+hYY9dpCows6pzRqpmZWZFrj5LpHeFyvAc9FWpRen6gvNovhxn1b+DGwZyYeJjYmhRuopIWCjYGVR9gK6tk2I2oVHhd5g5M8mze12MDEzozv2n8bi5iWCAQSExM/3gqIliuTk7wzOMjHt2zhR7ZspnNqklf7+mbcikt9Pj6+ZSuPNDaRcN3cqciL4MTwMGfHRnmgvoGPb93KlclJOjNtgkwheKSxife3ts5yqgVA6xnBHTDN7NdXhGyhIEUlAXEHrr5KUl+8Ke7HC6FxiKhDGKKIIvkgQlw/p4UQGBRTZnwAWzQQVcdJ6i70GnT+Xy0mEyl6pxd3nk4nnfQiY+a0MgTYOU3Gbi5By2RHVems1PyuyciiRaGrNOdHJhmNJ2komn9+VOyz2FBahG1cn2tNJFJcGV982WXc9Tg3MjkjbK/V2tbeZsIW0tmn3U4vfz3+92yxN7E7sIuNdiu1Zg1hGcrr++Npj3Fvgl6nnyupDo7Ej9Pj9K7o2NaF7TrrLBKNZoqrmX6wFhW0cJk30DkmAiZ+2niMZvYzQR/DXF5Q2HqZSaPEmDdyGaJ8wYmpiU0RVZjYOSeXBhbltCAxiDCSt27wZrCFuymisqD3ajToazLhRrGQkXlCM83YmmxdtBBCwPYGP7/w/iru3hqkrsyiJGTgt9LlF0OTLqPTLkHf4iYaSl2PnN7ItfRix9VLapnjeDpnpNU2Be+7o5h/8VgFbY1+ykIGRUEDUwpSrqJzKEUsqVY1Ddkn78GSG7P+rvQUce8F9Cou5Ny4cq3wcsaq9Mwi1sLbmGKYI3yd1CIXawa57t9wbWsp4pzjZa6yuGjjFMN5Sxuq2cjd/Cil1KHRdHGc43y7gKyJ9Kg8HC7zDh28s6gxJYjiznOd1wSD/Hjbdobj+Y/bWCLBV9vbiToO/3D+PHdUVdFWVs6v3XU3B+t6uDQ+gc80uKumlocbG7Gl5OudnRwbWl5tXNRx+Pvz59lVUcmjjU0EDJNX+nqZTCbZUlbG403NVAYCeBkRqzMXmsqMWWvNxpISPrl1GyeGhzk9OrKqKY22aCZo3IerB0m5HWtC2AIoEkx5ryCwCMt7EZizItlS+AnLu/DLzaR0LwnVTlJ34uiRTIryrUwVWd19J1yPycTi0rCduQ8CIVZp8WRx+AyD5pLQrL9djcQZiy/+POybjjKRSC0obCsCPsrmOCgHTINfONBGItcDdR5MKdhTM9ubpjxgU7pIh+a1REInOZU8y8VUO1VmJWVGGWVGKeVGGSEZwsr0mU6pFNM6wrg7zqg3zrA7wrg3MTPfXUnWhe066yyBCKMZN+FtNLCHYp5nguw+XsXUUMcubAJMMbRgvSuknZQVHgJBKXXYBLMms8XUUsO2WTVwuRBIGthDB28zzGVufIgKJI3so5zmTCuOS0xytfCDsIIEKKaJNiyR7TJ6IxpNQkcYo58B2hlnkCRRFB4mNjZ+wpQR1MUMcuW2M44C2Fhj80efbeLurSFGp1wOXYpyuitB90iKywNJukdS/Mzjlfybj9Tk+PRC3zf79Ug84xrtl5hG7slLedigLGwwHVcMT+VOibwRyxD82INl/NYn6qgpMTnbm+CVMxEu9ie5MpikYzDJeMTjm/9uE7taVs+wzJRN2HJvVrqmpwZJeK8tWtgKBH5CC77PwJqJrio8Ukvsp5y84XMSg25OMM3S2kO4JGZqUyUG4/RxiTeXtK25VNLCvfwY9bQB0M1xDvGlGdOqfHi4M1kiAkmMcdp5a0Wv2+pgkB/dsmVGFObi8uQkz3Z2EnUczo6N8ltvvsHP7d7NnsoqfmxbG0opRGZyP55M8pVLl/j82TNMpZZnSqSBV/r6+O3D7/CZ7Tu4o7qKO6qq8LTG05rLkxO8MTDA0xs3orWeiRwrrbk4Ps47g4PsqqjgZ3ftoi8S4X8ePsyx4dUzopGiDIkfRRx1y8s8zFnlOGlx+zKKGGF5EEOXzKm5NbCoxKScgNGGIoEiiavH8fQ4HlE0SbR2bqoZpKtHieuzq7Z9R6lFC7C53HpJm8Y2JDWh2c+LqZRDbAkp0uOJFPECPlfitwnbswMM1aEAn71z67z3lJwIgTnnWVRkW1nbvx1J6hS9Tj+9Tj8CgSlMjBtaMio0nvbw8FZ9XrYubNdZZwnEmaCd1yilgWJq2c8nOM7XGKc3I0olxdSyjw8TpIQ401zhjXkjC9eYoI84kwQppZk7GeAsXRzJCFhBKfXs4ilq2V7QWCtoYS9Pc4yvMkY3GoWBTQO72cvThKhggj6u8OYtS0Uuo4YiKuetz1AohnU3R/guFzl0W0ZjC+Fj95Zxz9YQPSMp/vXne/nesalZNbSWca2fLSDSEd7rLG4Kcs2MCmBznY/igGRkjom2EPCLT1bxzx+r4JnDk/ybv1q47UN9ucVPPlLBxhofX3xtnF/+827GIrMnVyVBA78tZvZx6yzLCkcgKaF2gTrTtGmTTQCBYIqRJfdGjjCKQxIT34x500LC1keIeraj8EgSZZTujDt6JOMSrjCxqaQ556LZjRhYVLORAMUkiTLJIBFGZ72nmBru4eM0sRuAAS7yBv/AGD0Lfj+HBBHGZvrnllJPiPKsfdyIQFJBEyXUkiJGhDHGyT4nz4+N8dX29jx9WmczFIuRyPR79bTm8OAg58bGOFBdwx3VVVT4A2igLzLNWwMDnBkbw51Te/tKXx9XYzHOjo3mlEV9kSjfuHwZpfWsPrcJ1+WLFy9y6OpVHmpoZENJMQJB+8QEP+ju4t66Oj6yaROe1rPqbK9MTvLv33idx5qaaSoqwtOKaSeVbkPS1c2Z0TGuTE7mnHx3Tk3xjcuXmUolczox50W7aFTmPi1hFaIthRKSu7FFU9bfBQJPT2KIIshRqiOEROBHXqtDF7kWCG8eMXWauLt6wlbr9ELIuwFDCEJznIyTrpdVB18IcccjVUDdsd80Zsp+ZsYhBYZcmUwj25DYxq1P815JNBpHz9fNdnVZF7brrLMEFB7dHKGcFrbyME3cQZAyBrlInAl8hKlmCzVswSVFO68wyMWCVqpSxOjiHcppIkQFd/JxathGlDFsglSzmWq2MEY3xdTNm47skiRJlAb24CPMIBdIEiVMJQ3spoQ6UsQ4z/MMcWklD9GiCFKCX4TnfU9cT/EmX6Wdw2u2vdJKsLXOh2kILvQnOdOdyDKG2lBjc2DzdcdKuYz5pdZw9EqMaMJjR5OfXS0BOodSs1KSG8ot9m8KUlNqEUsoHFdjm/ML6OKApKUqfV6+fi6SJWoBHttTRFk4/QiSIm0etdDloXXmLVmC/uYgSPeCLacxqx/r9fdImtg9Y9o0Sg/xBVpu5SMt+3ppYAcGJhu5i25OzCuqm9jDA/wkkG6N8zKfZ4IBPFxG6cLlLiz8NLCTYqryfg+AEmq4lx+jnCYijHKUb3KR12de91PMPp6iib0AmbY+Xy9I1EK6FnmCAeJMEaKMSpqpYRMRxsh3MvgIcoCP0cRu4kxxgVd5h69kve/F3l5e7F167VbUcXi5r5eX+wrbxufOnJ739bNjo/yXQ7MFe1NREe9pbKI3Ms3hwUH+5txsgSOBYp8Pv2EwkUyS9OY4pE9M0D4xkbWvPzh+bN6xHB4c5PDg/NH0XDi6B8UUpqjDFptI6UvcquWogGgjbNx9S/a9zspT6O187vtW+zEwv9PJCmxfLLWh4Tr5+KEUtiVFklAw+1TyPBgZ9/Bu3SLkkrEtQWmxZG4Pd61hOqKIxN4dK3ZriRgTHOMrpIiymQcpp4UKWtF4CAxAE2OS8zzPRV4iWXDURnOBF/FTQgsHCFNJG4/POLG6JLnMm1zhTe7lM4SpyrslhwTneZ5iamliH5VsBPRMxGmSfk7zLJd5fd7J8moTIIxvHmMcrRX9tHOFY+9qUQswNOmilGZ3S4B7toaIJhSOpzEkbKz18asfqeGerSF0xhXZZ4mZFj5L4Xxvgm8fmeJjB0v59Y/VMh33ONERx1OakpDJz7+vkod3FtE3muLLb04UtM2EoxmbdtlU6+O9dxTz7SOTTEQ9tE6nPL9ndxH/6kPVM/W1Piud5pm7EvU6SUfhehqfJWkotygJGiQctazvvzgEYSrZzXt5h69kBNh1JAaN7GYL92HiI0GEbo4TW2LtepIY7bxFDVswMGlhH1t5kHbezKrVFwgqaGEnjxKiFA30cHJWtPgKh9nBo5TRQAm17OUp3uQfMuObfQz9hNnGg9SwGYlJjAnGuC7yAhSzjw/SxoMYmEwxxDt8lR5OLuo79nOeYToIUkKIMvbwfia4yhg9WQuBMiPum9mDTQCNYpTuRe1vLREyLX5q505SnsfvHjnM8z09s6Jr9eEw99fVY0rJqZGRxac+rjCOHiDmHSJsPEKJ+VGS6gIp1Y7LMEonYYF7s8ZF34aGfussnsVk4EghCsqs8LQmMid92Gca2IZBzFnc/MVvGlgFREpdpfHm1Bx/40I3f3WivWCn6fnQWtM1eavT+leGdL9aCxMTQxhIJIJ0tt2Uum62ZWIihcTRzqqkJf9QCttf/dkyfuYTxcy9jvquunz45wfo7r/1vboWy117fPzOr1eyuWV2rn48ofndvxjnD//m1pkCvZuJM8kxvkYnb1PPLkppwEcIhwSTDNDNMcbpyWoPEmeSPs5gYhPJkVoYZYy3+QJXeING9lJMbbr9C2P0c5oBziKxGOAcQQaIzOkPmGCafs4gkFzlPGd4lh72UccOAhTjEGeEDvo4xRRXb6moBbAJzBt5Vii6OFVQjfLtzjffmeQjB0vZWu/jjz/bxDvtMUanXSqLTXa3+HE9ONUVZ1uDH58lqAibTMWu1fot/iExMuXye98cpCxk8MCOMH/3f2/gWEeMsWmPbQ0+drUEmIh6/P63hjjZVViqev+YwzfenmRLvZ/37ivmmd/czOnuOGjYVOtjQ41N35jDhd4Eu1oClBeZ+CyR0135RkanPQbGHe7eEuIX3l/FnZuCPHt0ii+8MrYk46vFotFIJFu5H4nJWV5giiEUHjZB6tjGHXyQchpQeHRxjE6OLnkxRuHSxQma2E0LdxCklHv4OMVU0cFhooyj8LDwU0ETe3g/9ewABGP0cIHXSHB9QjHFIGd5kbv5USz8bOYgBlbmewzikEBiEqCELdzHbp7AwMIhyUXemBGRFn728D528wQWfpJEOMOLDHCREOULtnxwSc2kRceY4CwvUEETRVRRRxsP8VMc5zuM0UuKWKa2uZgGdnAnH8LCj8Kjk6P0sXppnKtN9/QUfZEI99bV8c937kTr9N8UUObz8eFNm3i4sZHheJxvd3Tc8l6XfrkDn9yCxsMQlQRlOQF5F2lBqxY8z1O6nQn372/KWNe5dSzWaMoUYsG2OwCuUownZte1F/ssgqbJRB7n9XwU+6yC9hnJU8N7YnD8lrc/WitYWFSbldRb9bTazdRbdVQY5YRlCFOYjHnj/Peh3yWlU0gke/w72eTbyMVkO52pLibV0jKa8nHbClvDgD3bfPQPuQyOLG5SHvALSoolhpx98U1HFPI2zQkwTUFRWFJaPPtCtS2Fz75Nv9QtpqRIsqXV4vyVFJFo/gmFR4oROhiho+BtD3FpwdRflwRXOc9Vzud5R4LX+VzOV0bp4CX+eNbfrvAGV3ij4DHeTAzMeVsXaTRjOero3o0cuxLjN/+un59+vIK9GwI8ursIT2mGJhzePB/ly29OcHXc4fd/upGqEos9GwJ0DC3dxEYDb1+K8at/3cs/f08lj+0p4oHtYfyWYCzi8eKpab78xjhffmMCxy1sYh1NKv7qhVE8pfn4fWVsqfexpc5HNKFov5rkb14a48uvj3NwW4jf+alG9mTEbSQx//eIJRV/+YNRakst9m0M8skHygj7Jf/42hjqJqzNaBQjdBGgmO08RD3bGKELF4cQZVSzccY0qp8zHOVbWVHdxTLFIEf4RiZ9eAdFVHCAj7KJuxinDxeHAMVU0UqQUiCdEnyMb9HPuTnj15zjZYqpZiv34yPEFu6lge2M0k2MSUx8lFFPKXUYmJlSirc4y/Mzq+slVLOb92Wipun/1bKZOrYgM6Y+8z11hunkKN+cSdHu5Bgl1HAnTxOghHq2U0EzI3QRZRyBpJRaymjAwoeHSx9nOcYzt2Wv6mvEXZe/PHOa+lCIg7V1tJWV0xOZxlOaulCIqkCA/miUz505zYmR4YU3uMqYohqf3Hb9D8LIZCcVhtCrZxS3zq1j7nKGJWU6A6fAhZgin0WgAJGZcD26JyLcXX+9e0JtOEB5wKY/srhMgPqiICW+hd2IR+MpJpOzF9Q3lhVhG5Lou3+dfV4Eggarjv2BO9jn302L3YwpsmWlq92ZxU6JYJNvIx8qfpKoinE8fpJXoq9zMdm+Yg7Jt52wlRIaa00+9aEi3nNvgP/w+2OLFrbrrDMfpgG7ttr80k+WIgT8pz8YIxJdX5lbPQQSY94oj0YTvYWtiG4mKVfzrcMTHO+I0VJtUxQw8JRmKubROZSib8whYAn+r8/1UhwwONuTjqKOTrv8yp/3EPJL3r4Um4lg/u1LY7xxPkr/mIM7T0DlVFeC//KlAf7+lTGqik0sUxBNKDqGkvSOOLOiqYmU4tf/po/SkMGJznjOaOnAuMMffWeY7x+forbMwjYECUczOOHQMZRkKqboGk5xZTBJJKEYj6SvsWhS8f/7p6uUh03O92YbhP3g5BR9YymaKmwsSzA67WXVIa8WGs0AFxihk318kFLqKKbmhtcVSaL0cIqjfHPF0mSHuMzr/B17eZINHMDCTzmNlHPdPEejcHEYo5djfJMrHM6ZiZFgmsN8lQkG2MnjlFBNgBKa2DPrmyoU04xynpc5y4uz0qlNfFgZ8x2BIEAxG9hf8PfR6FmtzBQeZ3iBBBF28BiVtGAToIEdcz6lSRDhEm9ymudmpUbfjmjgtf5+fuvNN3iiuZl7autoKSrG05qReJwXerp5trOLo8NDs4yjbhWO7iXmLa4d0424emAFR7POWkDp7FTdgJVu6+YtkIEDaUOo1tJwlnN9LmKOx9mRtCHatfc3FYeoDQc4PTxR8JgFsLE0THmgEGGboH86hqf0TDCsvijIxrIwRwYWt2jpNw0+1tbM7uoyBiNx+iNxuiYjnBuZZCp5e6lkiWRfYDcfLHqSJqsBn5y/o8U1BJIyoxSAkAxyb/Bumq1Gnou8yFuxd0jo5ZuC3jbCVgioKJU88UCQX/lMKds32cQSmgIWedZZpyBMEzY3W3ziA0V84qkwrY0WL70VvyUmNT9MCMSstg25UThrpGfizcD1oGMolTcSG0tpXjkzu2Y7ntI8dyK7afyZ7gRnugt7WExEPY5cXnjl21Pw0umFa8ZjScXxjjh05E5h7htz6Ds0e8HC9eCN8/mjcOlU7ASnum6eK3aSKMN0oFBMcJWLvM4g7WzgLurYhp8QKRKM0UMXJximI68TskbNpNimiOfsL539Gc0IXbzG33KGF6lnG9VsJEgpBiYp4kwwQB/nGKSdaMZpOB9RJjjND+jkGA3soJbNhKnERxAPhygTDHKZHk4yyWBWPa9DkhE6582ymI9JBrPGlyLOBV6jm5PUsY162iihFh+hTMryJGP00s0JRukmdYsc3FealOfxRn8/x4eHCZlWuu5Pg6sVUcch6jhrxi08oc6RXJbJ4LvbH+GHEUfprEWXqqAfv2kUVIPqMyT3NVYXuC/FuZEJrkYT1IXT0f/ygI/7m6p5o3e44LY/teEABxuqshyWc+EqzZGBUZ7e2kRJpt9s2DJ5emszJwbHcRdRA1MfDvBzd25jU1kRjlI4nuLt/hH+yysnbithawubewIH+EjJB6k0KgpalLiGEIJyo3zmv6WQNFoNfLzko/iEzUvRV0nq5bVRuy2EbSgoeGB/gB9/uogPPx4iGEhPguOJ9UjtOitDTaXBU48E+dlPlrB/l39dzK4xFOq27Em7zrsBTTcn6ObErL+O0bek9HiHBN/md5Y0kiRRrnKBq1xY0udvxMNhkqtMcpWzvLCoz47SzT/xm8sew1wUHtFML9t23lrx7a9VNMyI2LWNi+bWR44BPKI4enlp/msBT2cvRt5OJByPsfhsIbKnpoyKgD8rhTcXe2vLub+pMGELcHp4gkN9w3x4a9NMb+kPbmnkmxd7OHZ14fPBlIL7m6q5r6m6YEH2ctdVrkbjFPsshBD4TIP3barnuSv9vN4zVNDMxBCCj+9oZVNZEZYhsQyJIxVdkxF6pm6fcgoTkwOBO/hoyYeoNCtm/q61Jq4TDLsjTKtpGq0GSo2SHFvQxFSUpErORHmFEBQZYZ4ufopRb4zD8fld3Rce4xpHCNi/08/v/WYlGxotDGNdcayzsti24FMfKuLffraMilK5LmrXWWedddZZp2BMJH4EFhoPRRxW2egvot4hoS6u6j5uBt4Se1yvFSaSKTonIrPEaVtFCQ8119A9FZk3ormprIif37+NimBhaawAw9EEr3YP8nBzDWWB9Ocai0P89L4t/NZLx7LMpeayraKEf75vM+WBwvfZH4nzQscAW8uLZ/7WVBziFw+0MRpPcn5kcl5xK4D7m6r5yLZmzBuMfIZjCX5wZYC4e/sE6WrMap4Iv4cK83rUNaUcTiZOcyxxnAFnkIiK8pmyT+UUto52+cbUt2lPdXBv8C6arEakSAcrQzLEI6EHuZS8vCxDqdtC2NZUGWxuWTgXfp11loJlwNZWi8qym5fXXiTD2MJGADGdIKYWTv8MigABmU6/iasEcR2nxCjGzKQDRlSUhF44XTcsQ/hE+qYezXzGL3yEZWjR30OjiapYQftdZ5111lnn3YEggCWa8MvdWKIBgY1AZCqhXZQeJ6nPk1DnUERY6TRkRw/gsF6ze6uZTKQ4PjjGh7Y2UexL1837TINfvGsbcdfluSv9RBwXJ5OWbBmSYtvirvpKfvbOLRyoq8QQAsdTBbXf0cAzl3p5uKWGpzY3Ysq0Ud0HtjTiac3/OXqRy+PTs8SiFBCyLHZXl/Kr9+5iX0153u3n4wunO3iopZbtlSUz7YkebK7mdx4/wP966wxHBkaJptxZhlmGEJT4LB5preUXD7TRUhKaiRKnPI/nrvTzRu/Qosdyq7CFxX2he2i1m9PXutaMeeN8P/I8b0XfYUJNotGYmDg6d2aHRtPl9NDvDHA8fpKni5/kruB+LGEhhWSD3cqewC5ejS7d6HTNC9vV4PTFFN96PprlgDwy7hFLrKc7rrO6mJg8XfwUD4Xvw8Dg1egb/NPkN+YVtz7h4+mSp3gs/DAp7fDM1LO8EHmZny7/DG2+LQgEX5v8Ft+ffgFnnlSxsAzxmbJPcUdgDxEV5YsTX+Wd2FEOBu/mJ8o+sejvktAJvjzxDV6Kvrboz66zzjrrrHO7ITBFDWH5KD65A4EPELPSOjUadD0+tuGXdxD1XiKpL8Etbiu3zsqjgde7hzh+dYwHmqtnWv00F4f4r4/ewYe2NvFG7xB90zGkEDSEg9zbVMXBhiqCmRrXrokIw7EEdzdUFbTPiUSKPz18kbaKErZWlCCEIGAafHx7C3fXV/LtS70cHhhhKukiBVQG/TzaUssjrTVUhwII0q2DZCaVuRAuj0/zu2+e4Tcf3MOG0jBSCGzDYH9dBf/fkwd5vmOANzPfM+kpTCmpCwd4rLWOxzbUEbLNmX0prXmnf4Q/PnxhRXrh3ixKZAl3B/djCAONJqZjPDP9LK9EX8fRi8vQcHDpdwf44uRXsYTN/sA+pJCEZYgdvjaOxU8QUUtL0f6hFLaf//IUn//yyvZNWmedQnFxuZC8xP2hgwSNIDv8bVREXplX2FaaFWz3bcMv/Uy7Ec4lLpLUKS4kL7HLvx1TmOwL7OGV6Bs4Kn9qU4vdTKvdgl/66Ur10JVKu7YaQhbsajfruxTYYyVEKTt4EDvjpHojAkED23J86joGFgd4iiTzR7ajTHCO1xd831JpYBtN7MCY59Y5zgAXebsgU6CVIEARm9hPCfknBUN0cYm3b8p41llnnXcvkhKKjPfhl7sAgdJxXD2I0tNo7SKEiSSMIaqQIoRPbEISQnlfxdGdLKXX9jprmysT03zh9BW2V5ZQFcq4pQtBic/miY31PLGxPu9n+6dj/MmRC2wsKypY2AKcHBrjD985z6/dt4vG4nQk1BCCjWVF/PJdbSQ8j+mMsC3x2bOiwaOxJBdGJ9leVUKZ//q8R83TnsjTmhc6B7ANya/eu5ONZUUzwrg84OPjO1r5kbYWplMOMdfDb0iKfBamnB2F9pTinf5R/ucbp2+r2lqAjXYrJTKTjq3hYvIyb0TfWrSovZEJb4IXIi/TbDdRY1YhhKDGrKbcKF8XtuuscztxNnmBEXeUsAxRY1bTarfQ5wygcqRrSSTNViONdj1KK7pTvfQ6adOak/HTvK/oMUqNEprsRhqses4nc9cdWZhssTdSZVbgaIdLqcsMuSMoFO3JK/zDxJdzD1anV+CVVoSMIA+F7qfCLMfTHleSHVxILuySGaKUA+IDhDN9NheLKSz28+SC7xummw59fNWErY8A+3iCsCjL255oUHcwSh+Di+hrvBxq2MhBPkKZqM35ukbzkv7bmzKW+RGAgSSEIeowZCVSVCAJZGrzQJNC6wiKcVw1gKcH0SS5eZEeA0EAUzRgyHoMUYoggMBE46JJoPQ4nh7EVQMopmHVzXTEDeOqxZC1SFGCJAykyxk0DpoYnp5E6RFc3YfS06SP280SEiYCH4aoxZR1SEoQInxDiqqbGeMESo/i6n6UniJ9/FZzjAYCC0PUYIh6DFmGIIzAlxmXlznvplFM4alBXD2IJsHNOX4SgYkUJenxiSqkKEbgz5x3Ck0Srafw9AiuHkDpMTQpbr7LsCAo78YW29DaJanbiXuHcBlC6WvXqYEQPgyKCch9+OWdmLKWkH6QSa8/cz2v825CA89e7qM0YPMv79pOdciPIURecyatNa7StI9P80fvnOPFzqv8yl3bF7VPR2meudiD4yl+4cA2tleWYEmJyOw3YJoEzOsSRwNKaQajcf7kyAUiKYdfLd1Fmf/Gbc5/PSVcj++09zKRSPJLd23n7vpKbCOdCi2EQEpBid9mbmWpJi2aIymH713u4/8cvcTZ4Yl5hfRapMVuxhDp0jeN5nDsKPFltufRQJfTw6VkO9VGZcY1uYwSo3jJZfrrwnaddW4BMRXjWPwkrZkbxf7AXg7HjhHX2S0s/MLHnYG92MLG0Q6H40dxM5PpEXeU0/FzPBA+iF/42B/Yl1fYlpll7PLvwBQmY+44R+MnZhpidzu99Dnz1yuFZYiPlHyQEqMEjaYz1cM/TXydq+7tUyOyXHo4zxj9hCnL+54yUUuDbmOILvQqTzxNbBppo0TkX+mOMUknJ1d1HPMjkZRgykYsuR1LtmbEokH6ESTSZgoaMlMAwEMbDkpP4ajLpNRpPH01IzZWnmuCzJa7sORWpChCYAHGDePTmfF5GZGWxFWXSXrHcXUfesUXUwSSYgzZgC23Y4lWhAghMDPjkpmxkWds3aTUeVzVhWKc1RFBAkEYU9RjGzswRWvm2C00Rg9NEk/1klLncHQXSo+xkgsYglDmN23DkpuQouSG3/TGcUH62KT/acNF6yiu7skcvx4Uk6z88TORogxLbsGWOzBEdWYRwLxhfDdeF+njBg6eHkkfN3UBT4/BTcoOMUUtfrkTgSCmjhD1XsBjnCzxr8FjCNcbwNOThIyHsOVGbNVKUi/f0XudtUfc9fjCqSucHhrn49tbuaehiqqgn5BtYmeipSlPEU25DEXjvNQ9yJfOdnBpdArbWJq/Scz1+NalHk4MjvHjuzby2IY6KgI+wj4Lv2EgRbpdT8xxGUskOTM8wedPtHO4f5THN9RlGYXGnYXvPylP8Ur3IBdHp3i0tZYnNzeyqayIUr9NwDTSQlcIlNY4niLquEwkUlwam+JrF7p5qfMqU8m108JrMVSblRgZT5ekTnI5dWVFthtREQacq7i4WFgEZQC/yM7uK5R1YbvOOreI44mTvK/oPYSMEJt9m6gxq+h0urPeV2lW0ObfCsCQO8L5xHXhGtcJjidOciC4D5/w0ebfSqlRyoQ3MWsbAkGjVc8GXwsAvU4fV5KdM6+n7T7yR56CIsCjRQ9xf+ggpjC46gzy5cmv0el0/1C14XFIcIWjNOptGMLK+R6bAE1s5yJvEWF8VccTpoxW9szbT7RDn2CaW9MWQxDEljvxGXdiiiZEnmOWeXPm/yTXon9ShDFlPT69j6R3jKQ6iqcHWUmRIanAbxzANvZjiFztCa6N79osyEBgA0EMYz+W3IGjzpLw3sLVvaxEhE8QwJKb8Rn7scQWhFjgUZ1zbGXYxm5c1UNSHSblnUWvoAOrwIcpN+GTd2DLNoRYwOBx1hgBAhhGKZaxA08NkFRHSHmnUCy3TMjAFI34jLux5U6kCCz0RUiLXSPznz4QIQyqseU+XN1F0jtCSp1fseMnKcM29uCT+zBELULMY5pzw3WRFuZ+pCjClC0ofRcp7xRJ7wgeIysytvmwRAOGKMXVI8S8V/AWuK8oosTU21iyAZ/Yhi03kfTe3cK2kibq2YqcM712SdHJCSKreC/WGl7pHiRyQz/Xzonool13D/eP8JfHL81cslcjcaZTC4fPkl46zfZw/ygby4rYV1NOS2kobSqlBRPJFD2TUY5dHaVjIjJzpxRCcah/GOuYmPkeJ4cKe3a6SnNlIsJ/e+0knz/Rzu7qMjaWhakI+LGkJOG69E3HODY4xsXRKRKZY2EZEmPOdTeVKkxwKp12Sv770x186WwX2ytLaKssoS4coMRnY0pBMpMK3T0V5ezwBJ2TEVK3UT1tLoIyOJOpNq2iy+43eyMxHcPRLpawMv+WLk/Xhe0669wiRtxRLqUusy+wh4DwsyuwI6ew3enfTkgGATgdPzur7kCj6XX66HH62OLbRJlRyjbfZg7FDs/ahilMdvl3YGcmn8fip2aitQthC5v7QvfwnvBD+KTNmDvOd6a/z4Vk+w+VqL1GF6dJECU0T1p1ndhMsa5aZWErKKeeKtGU9x0p4vRwlhTZmQCrjSFq8RsHseUeBMFFNXGfixRF+I17MWUjcfcHOPoKyxeQAlM0ETAexpLb5hfd82xDiiC2cSdSVBBzv4+rl7eKLSnBbz6cEWUleVPeCxwdpmzGEJWYoomE91pmYWB5CMIEjAexjT3IedLyCx2jIesJiHIM0UDCex1P97O039fAljsIGI9giDqEWJ7TvRAGltiAIaoxVQtx93kUE8vaZvqcexRTbkIuIyohkBiiCr/xEIaoI+Y9j6d7ljW2hZAUI7DxGMVluKDPKKZw9AA+sQ1DLN6N9najgTYeEJ/CR3DW36NMMKmHVlfYAl85381XzmfPIxbD9670870r/csax+XxaS6PF9ajN+Upvtvex3fbF98X/MZ99k3H6JsuLHMmYBqz6m4dpZhaoFVQLhylODk0XrAQv52ZfZ9f2bmfgYFcxnPkRtaF7SrjswVBv8DvE5imwDDS1uNKg+dBytEkkppYXOGsjb7ntwTDIHOcJD5bYBpwbTFNKXBcTSqlicbTx+s2K03ISVTFOBI/wXZfG7aw2OXfwUuRV2cJ14Dwsy+wGxOTSW+KU4kzWa11htwRzibOs8FuoUiG2enfzsn46Vm1D6WyhN3+nQCMumOcSZwraIyWsDgYvIsPl3yAElnMlDfNM1PP8nr00LIMA25nphihk5Ps4MG8E/owpTSzg0E68Fapn6OByWb2Y5I7UqbRDOoOBrh8kxcgJKbYQMh8P4aoXzjaWCBCWJhsIGR+mKj3bRx1kaU/XAWW3IjfeBhDVC1fACExRQtB80li7jeXGLkVGKKOoPkkltiwRKGda6sCIUL45J2YooGY++1lLAwIJFWEzPdjyS0LR2kXNcYAPrkvPUbvuzhqsS66AlvuJGh+MFOjulINyQVShPHJO5FmgIj7TfSSosomttxKwHg8I7oXbm1S0OiEiSW3ERYlxL1XSKlTrFbdd/paFmidpPDzR6N1Ao3KRJzXWWfp+AxJmd9G6XTLnKSnSHoe87TLzUJAOk3aun7fH4omiN4mk3CBJEgJrexllB6ucvmm7Deu4mh0ugBFhmYCJctFIikxSrAy20vp1LLml2tO2JYWS+6700/An77pSwn37M29qmnbgkfuCVBblf01rg67vHksQa5a8L3bbTY3W8xNsI8nFC8dihOLL28SaBrQ0mCxucVi73abXVt96T6p5QbFYYltCZKOZnJK0TfocqEjxekLKU6cT3L2UorRibWTrrB1g8WOzTaGkXuSMDnt8eaxBNHY0o5ZSViybaPFrm0+dm+zadto01RnUlFq4PcJlIZoXDE6rujsdTh5IcnJ8ynOX07R3uWQTC1uv0LA5haLPW3XnfD8tmBDU+4Hbk2lwVOPBBkZn/2buJ7m7KUUlzqXfvEpFJeTHXQ7PWz2baTOrGGbbwtH4sdn3rPNt4VaswaAS8nL9DjZK5qOdjiTOM89wQPUWNVstjfQaDVwKXX9Zrc3sItSoxiN5nj8VFaqci4Egjv8e/jRkqcpkcUkdZIXpl/mhcgrBUd7r+HhMK77SYhcK7iCAEWEsiwXrqNRTDCIt8CEbUJfXfA9yyVFnMscZQt353R5hvSDZxP7OcmLxJhclXGEKaOF3Xlf93Dp5TzjN7nXoylaCZkfTtcM5jUPUWgieHoCrWNoHNItQ2wkRekooPBliRMhBJJqgsYHiOo4rl5aZEKIEEHz/QiKs8aotUIRQetIxqAHBCaCIFIUgTBziiYhJCaN+I1HiLnPZOpaCx4RpmgmZD6FIZrzip70cYuh9ASKKFrfMD4RyphdhXN+XggTg3qC5keIul/PRJYXc/8UmKKBoPF+TLmRdMp4rjHqHGPUmTEGMETGvCnHYoIQBgY1hIwPE+VbOOo8haadG6KOoPFEJqo49/fRmd91KmMSFQftZmrgBUJYSIKZCHn+42fJNgLGBDHv+yyurtXAlnsImo8hqZjnunBRTKL0VEY8pq8LZq6L0kyUd+51ITFIL4oIV5BUx1mNmuq0QPUyCwdW5rpdCBNDlCCQKH17ucCus/bYXV3Gv39gD7Yh6Z6K0j0Z5WsXujk/UvhztjLooy1jNnWN9rGp20LY+gjRzE728Dh1bOFZ/gRukrAd9cZQKCQSv/CzwW5hwL267O1WGOU0W40zEdtpFSE6T5eQhVhzwra10eSP/lM1jbULD604LPmP/7Ii52vffTnKJ//lVRLJ7Af3Zz5azC/+RAnGnEa2Pf0Oj/1kH519Szu5hYANjSYfeizMex8Isne7TWWZgZzbMBcIBqCs2KC10eL+/QG0his9Dq+8Hec7L0V5/o0YkSWKxZVi5xab//Qvy3nykRC2lf0dYgnFH//tJIdPLWb1Nk0wIHjo7gDvfzDIQ3cHaNtkY+YRz0UhSW1lejwfeDTEdFRx+kKS778W46vfj3Lhcqrg1TrTgCcfCfK7v16Yrfze7T7+8D9WZ/09ElX85z8a4w8+P1HYjvMw6A7RnrzCBruVYqOILb5NnEqcIaUdLGHS5t9KsVFEUie5mGxnwst98+5MddHn9FNtVmVclpu5kurAQ+ETNjv927GFTcSLci55ISvqm4utvs08XfIUpUYpHh6HYkf4QeSlRYtaSEc5X+YLSJ09mZVIdvAge8R78n7e1Sle5YsLpvY6JImvYB1hLjSaYXoY0l00ivxtisqpp5ImuldJ2LawiwBFeV+P6gm6OYu6ib0jJRWZNNCqnJN3rdNLFCnvLK7uxNODKD2ZEZACQQApyrFEI7axG0tuIHsSLzCoxG/cT8ydzBj7LHKcIpRjbB6eHsRRl3B1L54eQ+sECJ2u96UYQ9Ziyx2YsgmRQ9gJIbHkJiy5maQ6QuGirIKg+TiGbM65XQCloxnDoEt4egilJzJmWpnxiWIMUYMpWrCN3RlX4tzHLmg+QdR9Bk/3FjQ+SKdIB8zHMOWmvGPUOpEZ48VMC5hrY1QI7Dlj3ImkPOcYJWUEjceI6hiu7lxwbAI/fuMepMjeHoCnxkmpkzi6E6XHUDpyg9u2zBy/EgxRlTFz2oUUwez9CAvb2I6jLuDohd3gr2GKZoLGezBEZc7X0+feECl1Glf34KkRNNEbrgs/hijHEI3YcjOm3IwU6f6x18cmMCjBbzyCp8dx9cq7snt6DE0cU1Rhi00k9fkFP2OJWizRmvZx0IWlL6+zTj4cpQjbFntqyjhQX4kmbVzVMT5dUE9YAeyoKuXu+sqZe4UGTg9PFFRHfKsQSCppYiePsJV7CItylE4vzN0sep1+PO1hZhZ3DwTu4O3YkXn9WRZCItlgt7LBbp35Pca9cSa9pXstrDlhe7tSUSb5xJNFfPKDYXZt9VEUym91ngshYFOzRWuDyXsfCPLtl6L83ucnuNLt3PS0WyFg+yab//qvKnj8/kCWqNVaMx3V/Pk/TvIHfzXBxFThK8OGhM2tFr/0E6U89UiQumoTy1zchVkUkhy8w8/e7T6efDjEPz4zzT8+M50VVb0dSOkUZxPnuTu4n3KzjM32JqrNKnqdfmrMGrb4NmFgMOBe5XzyYs52QJA2kTqZOMMOfxsBGWCXfzuHYoeZUtO02i00WvUIBJ2pLjpT8xs+CQSb7Y38SMmHabTq8fA4Gj/BM1PPMqUKq5mZi0OSAdrz7E/SyPxW/wrFAJeZKrCua7WZYohezlHHprw9bS18bOJOujm94vu38NHKHqw8NXoaxRj9eY/5apAWF3djyQ05I15aezjqEnHvFTzdl9PhOB3FjeDpXhx9Gb+8D9vYh8A3634qhIEl27CNLhLeIZbjppuOME6T8A5l3JfnuMxmLhWPfhzvIo46j18exDbuyBlVliKALdtIqTMFOSUL/Pjl/ZhiY5Zg1GjQClf3kPBew1FX0GRHvTQJPJ3A00M4XMRRF/CbD2GxMRMZvfHYSUyaCRgPEnW/XWBarYnPOIglts4zxj4S3ps46mJOkyVNEk8P4+lhUlwkpc4SMB7Akm05xigwqMNvPETMnUItUJdoimYsuTkr7V1rhas7iHsv46gOckdZvUwbohieHsBR7biyi4D5CJLKrOe4pAzLaMN1uwtqXSMIETAfwZDZojZ97kVJekdIquN4eohcacSaKK6O4upeHHUGS24jYDyMFNnjM0QVAeMhou7oChhxzSalu3D1CLbYQNh4D9pzcXQXOmfLJgODSsLG41iiHo9pkjq3Y/866xTKcDRB73SU3dWl6dY+wAc2N/Ktiz0L1vQKoKkkxM/esZX6ovTCldaaq9E47/SNFOSKfCvwEWQPT7CVg1SIxrxzjtWmPXmZmIrjk+mMx22+LdwbvJs3YoeWFPAAqDareG/RoxQZYQCUVvQ6/Yx6o0se57qwXSZCwLYNFr/2c+V8+PEQwYDIGaEtFMMQNNSafOajRWxusfit/z3KsbNJFmlqtyy2bbT47/+mgiceCGaJTq01w2Mef/L3k/zZP0wuSkwG/YJH7w3yaz9Xyh07fPjspdcYCSEIBgQH9vjYscVmd5uP3/nzcS533X426heS7fS7VykzymixG2mxmhhwBmm1m2myGlEoOlJddKfmj66ciJ/mfUWPE5AB2vxbqTIriKZitPm2Um6Wk9IO55OXGHbnd89stOr5eOlH2OrbBMCZxHm+OvktBn+I2voshItDN2fYpg/m7R8rhUGjbqOICqZZ+k06F7VspIrmvHWErna4zFGcVWqPk43AlC3Yxt6ctaFap0iqk8TdFzIiZaGrVOHpQWLecyiSBIyDgG/WO6TwYct9pLxzi0z7vWFcaJQeIeY9S0pdZOH0UoWnrxLznkMLB7+8F3J8X1NuRIownl5Y2FpiU1q856pF1h4pdZq49wKeHqaQCLAmiaPb8ZxxAuaD+OQdmVrY2QsDttyFKztJqEMLbtcSLfiNO/OMUeHoi8Tc7y3CsTqFqzuIuuP4jXH8xgHEnBTb9Bi34Rm9xL1XyF83amLKZiSzjYm01nh6mJj7XCbqW9iTQRMjqY6hXYeg+X4ks82xrhlKJUVpAUZcRnqxR2RnHqT3NU3MfZ6kOkphqc0axRRJdRTFOEHjKQxm1+sKka4f9xl3EvdeYyXrbRXTxNQ7mEYNlmilxPwxkuokSXUJRZRrEXBJEEs04pd7MUUNoEioY7h6/RmyzvIYjCY4NjDGIy21BK30/WhHVQm/cf9u/uidc3RORplKpGbdhQwhKPXbbCor4pfuauPhlhpkZkHIUYrvXe7nrb7hNTt3LKeBe/goVo6F1JvJqDfGicRpHg7djxCCsAzzweInEQgOx48Sy9GuMh8GBjVmNT9S8mE22RtJ9xTXTKopziTOFZRVmI91YbsMpIQ7dvj4z/9XBY/eG1h05HE+/D7Jw3cH+J3fqOTf/6/RvPXCK82WVov/+q9yi1qAsQnF731+gj/7wuSiUqX9PsGnP1zEr/5sGa2NK2cgIYUgHBT8xNNFVJcb/Mc/GOXUhdRtZS4V13FOxE+x1d6MX/rZ4W/jQvISW+xNBKSfqBflSPz4gitik94Up+JnqLdqCcogO/zbmfKm2Wi3YAuLq+4gpxNn80Z9AcqNMj5S8kG2+9MptpeTHXx18pv0OUt3SHy3MkA7I/RQQjUyV1oqgmIqaWIHZ3l1xfabruTcTrGozPuQu9m9awW+TOuS7P6+Wnuk1Fni7nOLdpTVREh4r2CK2oxZ0Y3HWWDKJkzZREotTdgqPUbM+x4pdZbF1CRqoiTc17CsjRg0ZEf1RBApKjMRuPwI/PiMexB5arUd3U7MfXYJwl2jGCHmPocwLWy5L6umVQgTn3E3KXVh3oiowIfPuBuRJ+3d1d3E3O8uyW1ZMUHcexGBTO9jziKBECY+eYCUOounc9dyCQIYoiZHloDCVZ1LTMlNLyhYqgWfvAfmCHpD1CBF2YLf2RD1aVdw4ct6Tekoce8VkuowixefHo66TEx/j6D5AUxRzXXhLBDCjy33kFLti0o3L4SEOokpygnJBzBFKabxEEHjAbROoXEytdS+mci+0gkS6jRR73VYJSO9dX548LTmW5d6eHxjHXfVVyKFwJSSD2xpZHd1GW/0DHFuZJKxRBJXaWxDUhX0s6OqlPsaq6gLB2bu10prjg6M8ZfHLzG+BEfkm4XEwOLWilqApE7xZuwQu/zbqTTTXgF1Vg2fKP0YjXYDR+LH6En1kprH+EkiqTar2OXfzn3Bg2ywWzAyzyatNe3JK5xJLFziMB9rTthOTiu+/2qUitJMTzkB9TUmB3ZnP/iTKc07JxOMjmdP+I+eSeItxiZtCWxoNPnNXyrnkYP5Re21COcbRxOcv5yif8glmYRQUNDaaHHPPj937vTl/LxhCO7Z5+fffraMz/77IQZHVjdsu7HJ5N/9QhnvzSNqY3HFH//dBJ/74tSi63+ffDjIv/1sGS0N+UVtytFcuJLi0PEEHb0Ok9MKz4OyEoMNTSb37PWzc0tuIyvLEjx2X4Bkqpzf+J0ROnpzTxSUhstdLt947nqqnGEKdm21ac0xtqERl+PnUsQTsye9iaTmctfKPaRPx8/yVNF78UmbNv9WKqIVMxHTYW+Ey8mFJ2ceHicTp3k0/CC2tNnpb+NKsoNGu2EmvSOX+dQ1imSY9xc9zl5/2pBo1B3jmaln6Uwtr3XAu5UUcbo5Q4vejZ0nJdgvQtTrLbTzDqkVip6GKaOOLXndkAF6OU90mW1JFoMUJVhyS87XFFPEvVeX3CZFEyGp3snU287+zoJ0TWtKnWaxZjlaO6S806TUhUV/FkAxiaMuYhj15IrGGVQuOI03ZSumzN3HVOkpEu5rS45GQ/rYxb1XMURjJnI2Z4yiAktuI6nezD9G0YgpG/OMMZJpIbT0EgFNlLj3OoZsxsrRuip9bm3H8/IJWwspwjle8ZbZ29Uj5Z1NLwrMmSqlTa7KcTDInwZvYsstGCLbz0FrRUqdI+kdZekRVY2jL5NURzHEe7LEsyFqsOQGPG9gnjEuBYeo9xqeniYoD2CJJoQwMhH36/dBrTUeI8S8d0ioY0uqhb8d6eY0P9B/kZUu6pJilKW3s1nnOp0TEf7k8AVqHw7QUpq+9qUQtJaGaS0Nk/IUMcfFVQrLkIQtE0Nm37/ODk/wv986w4XRlU3Zf7ei0XSkungt9ibvDz+OX6av92KjiMfDj7DTv52rzlXGvckZ01NId9e4I7CXkAhSb9XSZDXSZDfOtLG8xqQ3xQuRl4kvIvKbizUnbLv7XX7jd0e5dg4aUvDB94RyCttITPG7fzHOoRPZE0bHSf9bLcpLJf/6p8t44oFgTmMlx9V09zl86TsR/um7EQaGXWLxdMsapdO1pn6foLTY4J59Pn7mkyXcf6cfnz27NteQgvfcG+TnPlXCf/vjMVarv/OmFov/8asVvO/BIH7fnBoqrbk64vFHfzPJ//niJBPThQ9CiLSr9W/9cjnN9blPt/Epj1ffjvO3X5/m2NkkE1OKRFLheulG3ZaZjmCXFkvu2evnX3y8mHv2+gkFZx8rv0/ygUdDjE95/Ob/Gs3pLu158PwbMd46fv3CCQUk/+lflucUtmfaU/y7/zVC3+DsyYfWLNs9+0ZGvTFOJ87yUPh+KoxyDgYPUGfVorXmSOw4UbWwm6RG0+cMcCl1mZ3+7TRaDdwTuotKo4KUTnEkfiyvhXqxLOKp4vfxSPgBbGEx6Azxjalvczx+at4I7w87lznKnbwfmzzpyBjUs5UKGleo3lVQSRMNIreIhHQ9czuHb2IaMuk+sGQbMoEm6R3F08ub0DmqE1d3Y4nNWds3RSPpR1nhK+5aa5SeIOG9vajPzSWlLuI3HiKXQ7AUpQt82sIS23JGQrX2SHhHcHTXksd2DU8PkfDeICQ+lCOV2MY2dpBSJ/LUA5tYcguS3JH4pHcCR7WzXAdexRgJ71VM8fEcqezp3rRJ7+2c9cXpRYVczxaJzHlOFk66pvUKAoHHZMZ4ahylJzO12PkFo6QUS27N+j7XUqST3jt5vs+iRkjSO4xP7s2kJN+YMm1iy50kveNoluaNkA9NnLh6h6Q6iylqsEQThihC4EPjovQ0rr6Ko/vxmOKHKVI7zsBNd6L/YUMDP+gYIOI4/ML+NvbVllPqs2cMYW1DYhu5F34dTzEcS/BS11U+d+wS5xbhprwOJHSCH0y/iF/4eSh0P0EZAMAUJk1WA41mPQo1K7pcJMP8ZOmPYQoDW9hI5Kx7ldaaKTXF16a+xcXk8udJa07Yeh6MT15/SEoJ09HcD02t0hHe0VtgGvTUwyF+/ENFOUVtKqV59tUov/1n4xw5ncwpRl0PIjFNJObS+6zLq+8k+K//qoJPf7gIe85z3bbgJz5cxDeei3Di/MqnSzTXm/y3/6eCpx8L5Wh9oekf9PivfzzGF745ndNlej5aGkz+7WdL2b55do3XNbr7Hf7gryb483+cytu6J+VAylFMRRTd/RFefCvGz3yyhF/6iRJqKmefwj5b8KkPFnH4VJLPfSn3KlwiqWd9j0RC5/1ejpM+H1f7HEvqFEfix7k7eACfsHkwfB+GMJj0pjiZOINb4Ir7hDfJifhptvg2UyTD3B+6BykkI85o3vQOn/DxeNGjPBF+FEuYxHScV6Nv0JHqosaqyplmO3fsY+74spzxblcijNHBCcryCFuAStFInd7MIB3Ldii28LGBvfjmmbAP6MsMMb9B2MoisORWcl3fSsczfTWXNxZNnJR3AVM0ooijdQxFDK1jeHo403pkcfdGV/eglhXRIyNyIhg5RKwU+R2rAQxRiSmz05ghLUYddY7liO4btoajL+Hqnkyt53WEAIMKTNGQ0+VXitK0A3TOaO1YxiBrJRZQNK7qwNGd2HMWbdJjLMWUzZljkjUSch8nI+0erKpRS6zt1CSIuH+3hE8KDFmFmSMCnU6R7sBdgUULSEflU+o8AaMu6zVTNGKIMly9ssI2jYdiipSeIrUIh+h11lkJHKV4tXuIk4PjPNhcw/s21rOlopiqoJ8Sn43fNDCkwFWKuOMxlkgyFE1wdniCb17s4XD/KKmbUd/3LmRKTfPVyW+SVEkeCT9AsXG9xVra+G922YsUcsYcai7XsgmfnX6Ot+OHcVZgEWzNCdvbgcoyyY8/XUTAnzv9+IU3Y/yH3xvjbHvhk5KhUY//+edjNNQYvPfB2ZNWIQQ1lQYfeSLMmfYx3BXUDy0NJr/2c2U8+VAw5wRrYkrxv/9ynL//xvSie8baFnzoPSEevCuQ1VoJoKvP4bf/fJy//fritj0yrvjDv5lAKc1v/Hw5oeDsSZffL/jMR4v4/qsxegZuD7F1Ldra5XSzzbcFX8Yo50LyEqPu/I6gN+LhcSXVwaAzRJPdgJ1J3TyZOJO3L1ipUcxDofuwpYXWGolgu38b2/3bMDCQQs5b29Gd6uFbU88y6hU+zncLHh4dHGcPj+ZNDTYwaWYn53id+DIjJwHCtLA77+/h4dLHeSIrbFY1H5ISDErntgUHMuJRr0Sal5sWUW4MRRSlp9E6kjGsWcqDUOOqnmWPSmcm9walWa8J5vcSkKIMQ1Qwd0FAo/F0/5JqVvOh9BSu6sAULVl1ypIiDFmL4+UQthRhzKrfvHGMQ3h65WrvFVFc1Y4lrjk5Xx+jIIAp6nHIFraaJEpnR12EEJjUEDTeQ9x7MVPvfLMWewxM0ZjTbEuTwll0D+H5uW6ONfciNDBlE663MuUkPrEVKYpJqvYllxass85KMpl0eOZSLy90DrCprIi6cJCKgI+gZc4I20jKZSiaoHcqStdkFGdd0C6bhE7wnenvMewNczB4N1t9W7BzGCnOR1IlOZ44xQuRl7mUvLxiwZF1YbsE3vdQiL3bfVnux1przran+O9/Ms65y4tfae/sdfnDv5mktdFiS6s9a6Lo9wkevCvA5m9bnL+yMmk9rY0mv/XL5XzsvWEC/tniUGnN1SGP3/vLCf7qK/mjqfPR0mDxqQ8VUVI0e/VGa83IuOL3Pz+xpCgwQDSm+ct/mqK53uKnfqR4VuRcCsHOLT4+9t4Qf/S3k6uWvr3SjLnjnEmcZ5O9AVOYxFWcM4lzTKvF9WXtSvVyJdVJg1WHFJJpL8LpxFkcnfucNIWFL1OfJYQgIALs9M/ffudGlFbYIn+957sbzQi9XNVXaBRted/VJHZQpCuXLWwbaKOY3L0wAab0CL2cx72JqX+GrMtytIW0+HFVT0EtUQpBMUpSrZxgd/OYES0OBfm+Xy4H4RkkhihHkN0rFZ3EzdMOaek4uLofTQRB8ZxxWkhRQbp++cZ7hECKMgQ5Vtq1kxnj8mqhZuPh6oHMQsGc1Gdhplvb4M86LpoErh7A1k4O8ykLW+7CENUk1XEcdR6lpzLtaVZv0VNgZlLkc+GsyKLKjXh6FE0sx28lMET9iu3HlhsJyIME5RiO7iSpzuPoPhQJVraOd511FkfM8Tg1NMGpoYlbPZQfGuI6wevRQ5xNXGCTbwP7/HvYaG+gSIYwhIFAzswKNOm2jZ72mFCTnE9c4HTiHB2pTibUyqaDrwvbRVJeKnn8viAVpdmpWRPTij/7whRHzySW5MqrFLx+JM53X47R2mjNEmtCCLZssNi+2V4RYdtcb/Jbv1TOJz+QnU6tlKazz+V//Ok4X/rO9JJqSQ0DHjwQ4I4d2W6Q1+pc//qrU0SXUac6Mq74iy9NsnubzcF9/lkR56KQ4IkHgjzzYozL3bdHfY+DQ0eyi3Fvgkqzgh6nn0vJy4uucU3oBJeSlzkQuIOgEeBisp0+ZyBvfCCpklxIXpwxAlgsvak+ksuwZr/diTJBByeoY3Pe/nI+gmxgL0MsxaE1jcRgCwfy7kOjGKKLAS4veR9LwRAViFzRau1mTIXWYtaEt0I9PjU6T936XMOh2a9ZGKIyd4ovSVy18jV6nh5B6UmkmC1sBQJDlCIJoWYJWxNDVOXuSUxa2K406dTu8Sx37fQYixGiCK3nCv60+7EnBzFEQ1Y2gxAWBvUEjWq08SCuHsJVl3FVD4pJlI5kBPpKRnPNnKZR6e8YKai/8aLQKZSeyGmilR6HYCW+n9IxBAJLNGKJegLybhzdT1KdJqW78fQoisiK7GudddZZ+3h4jHijjMXGOR4/hU/YVBjlVJqVFBthLCw0kNIpplWEEXeEEW+MlE7haGdVSqbWhe0i2bHZZv+u3NHat08kePbVKKll6KhITPPc6zE++t4QzfXXV5+1hpKwpLnewjRZVjpyQ43Br/1cGZ/IIWoBegZc/tsfj/EPz0wveT8+W/DhJ0I5HYwnphWf+9LinZVzceZiiudfj7Fvu29WargQgjt2+tnTZt82whYgLEP4hA9Xe7QnL9PvLD6qJBAUG0WYwiChkpxNnmfCy78iNuKN8vsjf7KcYf9Q4+HQxwUm9CAVoiHnewSCjezjKN/FWWIEs4IGqmlF5hAaACmdoItTJJdtSLM4JCXkepQooitgjrM6aOKgb2WEyUTOjZxeQ6dQeulOyPlQegqVR1BJQmlX3RtuyQIDKUpyDxEXT698urvSEZTOnaEiCCLx51zmc3U/KXWGgKiGHNkj6UVPC4GFLYqx5Sa0TuHpYVw9gKf6cfVVPD2MXgFhlj6egTzfw8Zv3J+JGq8MAh+C7EVkIQRSBzOR7uVH1xPqFIoEttiAJZsxqcAnN2LLDSg9RUp3kFKXSakuXIa4NYtaAj9BiqgiTBk+gtgEMLCQmdo/hYtLihRxYkwxzSgRxnBXpKb95iExKKeBSpoIZu4nSeJMMcw4A0QZXxHhIBCEKKOUWooox0cIAxOFwiFJgmmmGWOSqyRu8j1fIAlRSgk1M7+3SdqgSOHhkCTONBHGmWKIONM30X/iOhKDCpqopIkARWg0SWJMM8wYA5kuBrfvgpBCkdRJkjrJlJqmw1kZD4GlsC5sF4EUsLnZorUx+7DFE5q3jiXo6V/+jfzYmQQXOx2mIoquPpfufpeOHoeeqy5nLibRy0itra82+Nc/XcaPfaAIn50tzq8Oe/zPPxvny9+NLFM8m+zamjs99eT5JKcurEyEz3Hh1cMJ/tmPeDTWylnp2xWlkt3bfHz35diS0p1vNmEZYpt/C0UyzISa5GTizIK9a3NRYZSzzbcZW9h0OT1LivqusziG6WKITsqpm+nfOJdSaqimlT4uLGkfzewilEdoAMSYvqm9a9MYCBGEXFE9HUev0Ui+xuFWTiIEBiJHdE2nE7hRK+xim952HK0TaK2z/BQEgRw1wTJPGx0AD70KhkSaRGacucaYW7xdG0/CewdTtmKxNadfxGwEQvjS5kq6AaSDYgJPT+CpfhzdkUmjj7GU8yR93HKPwZCVBOV7F73NJSPS16heZgsNAI9x4uptEpzGVFVYog6faMOWm5AU4Rd78RltuHIYV/eTUOdI6fZMOcJqXm8CPyEa2U4DbZRSS4gyAiKMhR8LHxIDiUSTzm7xcHBIktQx4kwxxQgDXOIKR5lmZMnip4XdbOP+LM+FFDGO8SyjzN9XuJbN7OIR7BvKFDSKAdo5zrMzfyumip08TCt7KaEGn0i/3yVJVE8yzQg9nOUibzHBIDce/yZ20sb9WHP6Z3dxkjO8dMNfBBU0sJV7aWArYcoJiGIs/EgMNAoXB4c4MT3FFMN0c5pOTjLJIHrV5h0CHwGa2EULuyijLvN7F2Hhw8BCINKprxlpG9dTxJhkkA46OMYQV5ZdslPPNnbwEDbXF7E0il7OcooXZv5WSg07eYQW9lBCNbYIkn4KJYnpCaYYoZvTXORNNJq9vJdirmd8BPMsggoE+3mKrdyT9doUQ7zDN0mudHbIbcC6sF0EoaBg7w4fPjt7Ejc24fHKO/EVqeccGVf89K8NImW6V++1f8uJBEM6Uvvvf7GcH3+6iGBgTk2t0lzsdPjtPxvnK9+LEF+mEDy4z09xOPcE/wevx5aVgjyXo2eSDI95NNaa3DiZkFJwYLeP0iLJ1eTarv8xMdjm28K+QLqHbGeqmwuJxTtN+oTN/uA+NtkbcXE5l7hAd2r+B+k6yydBlA5O0Kr3EsgjBvyE2cR++rm06Ad+mHKa2J41EbmRbk4zfRNNoyCdUisyk4i5aFIZAbkG0R63dnXcyC3SNBkRsBqRLpWpT81hMiQssqcDEpHnfNM6uUq/rcqkGiuY46yJMNP/8vxsmmli7rcJmmCxIVNvu5DAvRbNtTGoxhBVaLERHwdQOoKru0h55/B0f8aorLDfRYhQ3gWum0/+33GpaGI4ugtH9xDnFIYqxSc24ZPbMUUVlqjBEvX45S48PUZStZPQZ9Pp8MRYqXpcA5My6tnAHWzhHkqoxBYBJGZeg730XyUGJjYBQqIUqKcOxUa9n728l0sc4iJvMUbfop3sS6lli7gb35z6+SgTXNBvLihsi6hgkzhA6AZDOoVCaDEjbKvZwMP8BLVsxhT2rO9qYOITIcqoo15vZRv38Q7f5CJvznyXUmrYIu7GP6cmO6GnOcPLQLpfehv3s5OHKaYaK6ePRvo4+ggQFuVU0UKz3sUdvI+zvMY5XmWa0RUTuAJBmHKa2c0uHqGcemwRRGLk/L2NG37nIlEOQKPezk4e4ipXOM2L9HOBBIvzMblGMZVsFnfNEp4eLq5OZYStoI7NPMinqWUjhrCyfiu/CFFGPfV6G9u4j4u8SSt7qRatCx8PIWhgW87XBvUVjvHsurBdZ37CIcmebb4s90+tNWOTipMr1IpHaxgYXlkhVl1h8Os/X84//9HinOnBvVddfv23R3j25RhqBeZ7+3b4svrhQrq/76mLqSWZUeVjclpxpcdl73Yfc7/a9s024ZCEkbUnbDfarZQZpWg0NWYVj4YfotQoIaGSvBJ5vSCHOBOTLb6NBGQQAbTaLTwSfoCwEWLQGeb12KElRX3XWTwdnGA/w/gJ5XzImsKiQW+ljFrGWJybbC0bqBWb8k7WXBwu8vay2wktHoP8jxGPtWsoc6szOESOfq0Z8tTsrgRau+T67gKD7F68Yh5n51UcI/nHKOaK3Tl4epCo8xV8xl3Yck/eGuH8CIQwEYSRIoxJLT55AE8PkFJnSKmzeAWYjuWsOb9FCMS89d7LQ6GJ4uooru4jql7HEk3YchMWdZiiGkNUEzabCOr7ZwynUrobVw8sy1jOR5A27udOnqRM1FHIIsZ8SCQ+EcBHAxV8lC3czVv6q1zi0C24r+anmCoe4tM0ih3zditI10L7KaGKoC5aVNZWBY3cx4+yUezP6+mQb5+2CGAT4F5+hFa9h0N8nV7OLjvNW2DQym7280EaRRtyiee0KWzClLOZcpr1Ls7xKsd4lnH6VzxFuZw6HuLTNMxjLAnXjpufUmoI6vxZWesUxrqwXQR+n6ChJvvBmhaiLpPTazPds6bS4Fc+U8KPP12UVRt8jUhMc/pCakVErWVCS72JlePsGp/0VuU49Qy4KAXGnDlMXZVJUWitrJzPZq9/F08UvQeNIiiDGMJAozmZOM2FZGHRWltYPBC6lzsCewBBSAaRQqLRvB07TG9q5Q1e1slNjEn6uECVbsmbClku6qjRGxYlbE1s6tg8awV/LiP0MMat+K3lPGmft6KS6TZBQLaQvMZqPkcW+YvkFYV68dsqmHzbLUy4KCaJey/hqA5suR1Lbs0Ydc0vivMhhJHpB1uHJTcT917DUeeZ/3cyCh7vzeFmPQM9HN2J43ViUEnQOIBf7EfiQwobn9iKLTbi6hFSup24Ooaje1jsOR+kmD08wR28H/88ad9LR2TE3cdxSHCFoyu8/aVhE2AvT1Avts4ram9kWo/SzyUKvV6LqeRefoRN3LVgD/v5kBjUi608rH+CQ3ydS7yFt8RMFAsfW7iHu/kwZaK+4O++ELbws5NHKNFVvM036OPCikWXbYLs433UiE0Ff2ZCDzJEB03sXJEx3EwE6Y4aPmlj5ImgL4ZpNU1iiaVM68J2EQT9krrqHH3pNHT1rUXnT7AtwcefKiIUkISDMivafI0NjSa/8OkS/vufjDEdXd6EpazEoKzEyCmiS4oM/r//XLUixlE30lhrYuSYt9iWoLpiaROa1WbUG8cvfZgZE4a4SnAucZ5vTn6HiCrMgMHFY9ybJCADGBh4eMS8OMfiJ3g+8vJ6tPYmc5G3M/VRuVP/AhTRSBtXOF6wyVOIUjawL+8kQ+FxRR8ltiIuv4tFk98CXqzYBORdhyadDp3r8CxRgBVC/oinInviq/OPcRWFm8i7bbWISaeLqy/jeb0k1CFMUYslt2KJDZk04XTq9cK1uDeMSxiYbCBklhL3ikl6RyFvFCr/OJWOo2+iSZHW0zehJEBkShIC2LIFn9iKKeoxRDGSMFq7KBIoPY0QNoYoJSgO4hNbiam3iam3Cm5v5SfMfj7IHh7HFoE8ZRAaV6fwcPDwMueNzoxUIpEYWBjCypvGClAqajigP8Q0YwzTudSDsyJIDDZxgO08gLFAj+xrKDyG6GSYwox8wpRzDx9jI3fOujbSxzNJgiij9DLJMBqPAMWUU08RFZnfYnbPe4GkQjTwgP4kHinaeWfRy50+guzmce7k/YREWd7fW6NwdBIPB4VCoxGImWRkS9g5ywNMLJrFbsK6gpf5W7o5tewlWYnBVu5hCwcLjnh7uAxymWF60rXfN6QQX/sOc7972pEhlTOjwCG5qkvLJgblZjk7fdvZaLdSY1XjF5la9kXcV/Px5YmvczRxYoljW6dgSoslfl/2D6Y0DI2uTQFhGFBXlZ4ozHeu+X2CT36wiNOXUnzp29M4y9DpZSWSYCD3zny2YNfWfAYgq0N1hYEQ88y/bxGXku28FHmVMqOUuEpwIdnO8cRJprzCXftc7XIicYoiI0yxDDPlTXM6cY5zyQsFi+N1Vo5R+hignRZ25XxdIGlmJ8VUMlyQsBVU00KVaM77jkk9RA/nb5GjpzeP2DDJqpNcJ4OaxxV3cU3uF4WwyRW9S48l+xmWXxDdojEu0slak0TrYVJ6hJQ6jySAIeqx5AZMWY/QJUgRTptnFZCyLIRE6nICxnvQOkpKnSGXiM2XTg2Q8F4m4b3NzUvT16sopC0MyjBFTcYdeQsGZZnUZ4kigqN7cHQvCXUWR/ciCeKT2wjIO7FEM2HjcRQR4uoIC0UVr4m7vTyBJfw5JvqKqJ5khG76uMAwHUwxSoIoHikEEhs/IcqooJEavZFaNlFGHWYuN20ktWxmKweZYGDJjvYrQQnV7OGxLHGn0Xi4eDiZ5QXfjIBzdIIrHMErcGGjmd0ImFUL6mmPYTq5yJsZY62xGSGV3p+ferawTd9HC3sIiKI5WxUUUcl9fIJpRrm6iHZ0BhbbeYh7+EjeRQwPlyk9TD8X6eY0Y/QRZQIXBwsfRVRQy2Za9C6qaCEoSrMWiSUGFaKRB/WP8wP+z6LGOBeBoJx6yqgjKIrn+a0kFtfFdkrHMsd3mCM8g19fr38upY67+FD2ep/WnOEVhriSNY4406RWtM/4dcIyxIHAnbyv6DGqjEoMkTZmQ7Bii9lBmaPHe4GsC9tFEAyI3Cu8GqYjazMNudAVaSEEjbUmP/epYo6eSXCufekrvOGgzHJcvpUEA+km0WtM1zLgDvI34/+4rG0oFJeSl7mUvLm9S9fJTYIolzlKI215V2pLRS01egMj9CwYgZJINnNgpk3FXDSaq1wpeEV+pUkLn3x9XO15ajR/2FE5268IIRDaBmzyRwOXioXEl/OZkDaDmiu0c48xPU4LgY8V78eKmXeM6OWYkWnAQeGg9BSOdx7h+TAyNaCGqE3/k9VIiucVuUIIDErwG/fjqm4U2a3U0u7OOndAHv8qGoTdHAxKsUQzlmzEFhswRQMyIwy1dnEZwlHdpPRlUuoKHpNcewJ7xImpN3B0L6Xmj2GKavxyH3F1nIWOSZhy9vE+7BytlBSKq7qdY3yXLk7lNQSKMckEg/RxHoGkihZ28BDbuDdnuYcpLFr0bs7zKqO3pNwjI5ZEA8YsUyxNlAl69DmG6SJJFIlBERVU0UKN2EiEcfo4X/B+bDE708jDpZ13OMy3GMwhngBcUlzmCD2cYzePsp8PEKZ89viFoJQ67tBP8ipfIMJYQeNpoI39PDXj+HwjGk1SR7nIIc7zOv1cRM05f9JtiEbo5wJneIlmdrFHP0aT2Jn1TBUIKkUT9+iP8iJ/zRTDBY1xLgJJpWjO+q0ijNOjzzBMDyliGJizfqtJhunnAklitPNO1nG4iw/lOAZp08h2Di1prEshKAI8Fn6E94Yfo8jI55p/a1kXtosg4M/9sNNAyllrsik3Smv6Bz2CfkFZSXZ93P5dfn7qY8X8lz8cW7JzsW0JjDy1vLcCn4+V6k+/zjrzonAZoH3enrYSyUb2cZG3SC2QfldEBfVszft6Usfo5TzxVWgPUxhupoWMyhIDQvizeqOuk0bjoXXuiL3AQooi1Ar3iU33Vs3jckyCbCGt8o4RDKQoxtMrK2wlQQS5V+oVyWWZDc1Fk8TVPbi6h7SgLkGKYkxRj2VsxRTNpN2Ecy9oG6IeU24gpY5nb1vn74UrRDFrq/62cExRT0DuwxItmKISSZh0dF2hdIyU7iShzuLqXlw9mndhBMDVw6RUJ6ZRjSHKEJlWPPOxif2UUZf1d41mVHfzCn/HAJcKznjSKIboYIohInqMA3yQwJwoG0ClaKRYV99SYWvd4KKutEc/FznGs/RxgdgNCwfymmDSzZj4iC3h2aDReNrhIm/xFl/NtAuanxQxTvADXO1wF09TJCpmHUcDg1axl259mrO8suCiboBi9vIERaIi5/gSepq3+QZneZV4AWU4SaJc4hDjDHCXfpqtHESK2WnoEoMmsZPt+gGO8p0lRehv/K00Gq09ejnPcb5HHxdmjdXAyvxWLUiMNe9gLJFs92/j8fAjWaJWa51xXlgZ/4XlpFGvC9tFYOZwE76d8DzNqQsp/sefjlFfY/Jbv1xOWcnsVSvLFHz6w0W8dTzB15+LLil9V8r0v7XCGhrKOj8EjNJHL+cpoy5vXWwD2yihmmG6593WBvblNY3SaKYYuQW9a2fjMUE60jI7lU8SQhBawT1JJEXpVFXtZCKMbiaKtzZLQfKhcfD0RM7XhLAxqEStcOsmKUoR5F5hVzqC0rMXWTQuns4dWRFYGKKqIIfgxSBEEVLk7tmodRS9wkL6Oi6KUZQexdXdJNVxDFGF37gHS+4gV7scgYUtt+UUtkpPkV4oyI4smqIGgXkT6l5XHr/YQUg+SHrq6KGI4ulREvocKXUJV49lxGwhGWwajYPSSZSeWHAi6yfMRvZjiexSpiRRDvF1Bmhf0oQ4QZST/IBKmmnjvqxadBObchro5tSSDZBWkn4u8Bx/wQRXswSiwmWSQaYYQmBkRTELQWmPyxzhDb7MFEMFf84lyRleQmJwUH8MvwjPEo5+wmznAXo4zRQjebcjkGzlHprYkbMuNqmjvMlXOMPLOAXWZl9jhG5e50t4OLTp+7NS0C387OAhejhDPxcXte0stKabs7zAXzLJUNZv5eEwwVUmGURgrHm7xZAM8lj4EYqN6/dorTVxHWfMm2DQGWLMGyepk4ty4c5Fr7P0RaR1YbsI8kVlBeko5Vrn+Lkkv/E7o7x0KE5JWHDPPj+f/MDcegioLDP4V/+ilLPtKS5cWfzD13U1Xh575YsdKd46niCxzD65i+H4udSaq69d591LkijdnGaz3p/pkZiNjxCb2D+vsPURYgN7sHNM5AC0VvRxoaDV9NXE06NoUsxtcSKEhSGqSddjLn8SLykiaH4QUzSjmELpKTTTeHoKT/Xg6MX3fb51OHiMoFFZEzeBH0PW43gXVnSPhqhEiuxWEhqN0pM5omsens43RhtTNJLi1AqPsRwpynKPkelML9nVxuNaC5uIe5WgGcdv3JcVxRNCIEVlJiV7dmRHk8LTozmPtxQlGKIaV9+a8oHlIISFxsXVPaR0Nyl1hZS+vMRIuiKlOvD0WMYZeX4BVstmSqnNWVd7RR+lh7OLMBfLJkWcSxxio74j47R8I4IiyjOC99YK2zgR3uSrjC/grK8z1kJLYYKrHOJrixK113BJcZoXqMvUJt+4SCAQNIrt1OrNmf62uSdmxVSxiQM5foe0KdIpXuQcry5a1F5jiiEO8fWZnrg3LkALBGWijq36IEN04S4jSyTKBG/xFSaYfwFwOb/VzaTFamajvWHmGlRa0ecM8HL0Nd6OH2HCm7i1A8ywLmwXQSKR56YpIBRc23HBc+0p/ssfjvHy2+nJy1RU87kvTXFwn5+Whtl1cFIK9mzz8c8+Vsz//LPxRbfnSTkaN08A5eT5JL/5v0e5usJ9etdZZy3Rx0UmGCJISU4zBVOYNOo2bIKk8qQfVdNKOfU5V6wh3bv28hpoQ6H0UGZimz0JMWUDwrNXJDolRAhDVGLIUowbothaeyTFOzju7SRsNUqPo3Ukk5p6A8LCFHUIgitWwyrwYYi63KnIOoVijOwJe0bw6inE3AUaYWDIWoQXRuepZVw8VmaM2VFOtJOJHuc7jwwkIaQoxxBlSFGCq/txVDvLa5+UIOkdwZbbMUT5nNfS/WEFgRzC1sXVV7HYmLVFgY0pW3G9lRO2ggA+4yCg0XoapadRTKN1JLMYsDIeIEl1GVeP4OhuXD3CcjIlNCkS+njBWYtl1OUwJkpHW7s5syLlGMN05TXhs8ltXnSz6danVt2h+QJvMkrvkj/vZCK3G/Q+fGJ21o7EoJW9XOZw3uh3JU3U5myToxnR3Zzj1WWn7U4yyCmep1ZvyimgW9nHUb675FpbgE5OMkLPcoa5pthkb8AUadmo0Uyqab4y+XVOJk7jrqGsqXVhuwjGJhVK6aw2NkJARenaFLZKa46eTvKf/mCMF96KzUQutYa3TyT4iy9O8aufLaM4PHv8wYDk0x8u4uT5JF/+biSvUM3FZESTSOR+WlWVG4QCktstdXCddRbDNGP0cIYa3ZrXbbOceurZnDOV2MCkkTaKRVXefQzTzdAtbkEB4OkRlB5HUp5Vi2iKZqQoxctbq1koIi1qRWXWKxoHVw0sc/s3H0+P4ukhpCjixppLgcCUjZiiEUcvMxUugxQVWHJzzom50lN5j5/Sk7h6AFuUZI3RELVYspWUOr0yY6QYW7blXMhRxPBUrom2TdB4P6ZsQuBDCHvGtCylzuCoTpZrwqX1NJ4axDDmCtv0qBFGDnHm4qpOtLwnR//cTAqzdwLFxLLGNrNFuZGg8Z70eGfS8920kZPuIup+lZWoe0vp9kx7gZufAnWRNxnWnRRRSTGVFFFBMVUkiHCV9hUZU4JIXt+DXO1WbjYOKTo5UXCruKUwqYe4xNvLin4DDNJJHxfYyJ1ZrzXSRpBSpnOkI1v4aWQ7vhxlLCmdpJ23lyW6b6Sb0/Ryns0cyHqtiHIaaFuysHVI0snxVXMmvhXUWbUY1yLwGo7HT3AicXrNtZVcm2psjRKJKiamsi92KaC5fm2uESSSmm+9EOUHr8dw5yyOxRKav//mNN97JYrrZj8UaisN/vW/KGPrhuyJ+XyMjntEYipn+m9dtUlReP20W+fdjuYS75CYZwISFmU0sSOne3IRFfM6KysU7Qts/+ahSKlL5JpYCuHHJ/eyXLMcgQ9LtoHIdlnWJHB157K2fytQegxX9aBztLCRlGMbuxE5ajQXj5mJONZkvaK1xmMET+cRtkziqi60zo6sSEqw5a68dbuLQ2DLNgxRn3OMSk/g6tyTWSlKMGUTpqzJRGtDCGGnF1XIjvAtlnS6ZL5JvofWuVIVNZ6+iqezywSEEBiiDtvYycq0w7LxyQOAhRA2UgQxRAmGqMAQVSh93Vho+eTqd3xziDJBL+c4z2u8wzd5gb/iG/wu3+NPGVsgLbdQNCqvsE3fi2+tsJ3Ug4wzsGq1mBpNB8dzCs7FkiJGB8dzjtVPEbU5shkgHRlvYmfORYQYk5leuCuTgZAiwUXeytkH1sCiOU/bvkKY0FczZULvnjq4IhlGZn4XjeZk4syaE7WwLmwXRTyp6e7PfsALAQ01Zt7erUthY7PJz/94CZ9+uoj3PRhk3w4f9dVGzj6686LBcTR5Sl7pveryp/8wRf+Qi56jRIUQ7Gmz+RcfL8ZahG6fiiiGRj1Ujp021Zk01Bjz9tRdZ513A2P0M0hH3tcNTGrZSBHZUchSqqkRG/JGCCKM0cfFgvsTrjaOupgzbVYgsOVODJHtZLoYDFGHLbfk7mOoB/H08idiNx8PR7WjcqRQCpE+bpbcxHIn06ZowCfvzNP6LYWjLmVckXOhcFQHSo/nHKMlt2HLNpY7lTBEDT7jrjxj9DJjzBX58HB1b87zQoqizNiWhxA+ZC5nVq3RxPI6/yo9gaMuo3WuxfAAPnknZh7n9MVgy+2YsjXPsXNw1O2Uor8w6XprD5XpB5q+B66+eBAzU/pbxxTDBbfKWQouKQa5vKBbfyEoPEbpydl2yRQ21WzI+Tk/YUrJXoQDmGBgRT0lNIoRuoiQ6/4mKaMOe4mLixMMZtyq3z3IGzofaDTD7tp87q4L20UQiyvau7InkkIIykoMtrSsXM/Gh+4K8B9+pZzf/vUK/t//WMVf/Pdq/v73avniH9TStmlle0O+eSzOP3wrgsqxCCYEfOx9Yd73YKhgMap12iQqmcNsK+CX3LnTv+J9bv0+QSggCPgFPltgmmvLmXmdHz5cUrRzeN7V5WqRrqO9EROberbiz+MorNH06guML2BIcTNReoyUOp+1OAYgRRkB4yEk2aZAhSAI4DfuzRkZ1FqR8k5xu5Y2OLobV3XnET8h/MbDmUWBpd0vJRUEjEeQWfWhaTw9Sso7O+82XN2HoztyR21FEL/xIKZoWcYYywgYj2DkSbtXTJJS+UyqvHQvWZ1LXFrYxr5lLqpILLEhZwp8et/95Dv3NEkcdQGlR3NcFwJD1Kd/mzyu54Vgihb8xv05XZu11jjqEp5eeo3guxmBxMDExEeYcjZwBwf5UUqozvuJW4lGE2W8oNY2S2VajzLJMCu1UBAnwlSO88/Aooy6nGUHZdRi5Ol/fpXLKx6tThBhRGfXwQoEPkIUk78cKB8aTYSxvL2Ub1diKjbr+C/X+Xi1WJv5s2uU6aji+NkEH31vCGNO65/yUsl9dwY4eT617MtOCLhzp5/isMS2BFU3zEm6+50VbzvkuvCX/zTJg3f5ufcO/6yVXyEE9dUGv/LPSujsczh9sbB6pUPHk8TjmmAOr5LH7w/yuS9N0j+0MpNRny34/d+qpG2jzdVhj/4hl96rLn1XXQaGPA6fShDLU/O7zjqrhULRzyVGdT+VojHnewIU0cR2ejgz0zPPR5AN7MsbrU3oKD2cIbaKE5zFokmQ9I5hyVYMKphVjykkttyFNhVx7yWULnziJCnBbzyYibzNPR4aV3dnDIJu1+s7RcI7hClbMch20DVFAyHzQ8TcH2RcdAt1zpSYohG/8TCW3Jozmqd1ioT3BmrBqIJDwnsbS2zMKT4NUU3Q/ABx93s4upPCHbDTKbkB42FsuTNHLeq1Mb6JN09PX08P4ahLmdTt2c8uk3oCxuPEvecz6daLOU8kpmghYDyIENlTJU2ClJp/UcDRHaTUafzGAzBnsi6ExJLbCJpPEXO/nzHwKnSiKDFFE0HzvZiiMauHNKQXBBLqcN6I8g8LafFqY+LDxMbCh58wZdRRRi2VNFNOPRYBLGHnFVW3Go0ixtSSeqsWSoQxoitU9w2QJMY0o9TMSTsWpJ99fsJZQr2E6rzPvpWqrb2RFPG8rsU2PsKUMbJAW765KDxiTOY1IrtdueoO4eFlXKQF5UbZstryrBa3h7BdI3OWlAOnLqQYHPGor5l96IrCkgfv8vPlZyMMjy1PsNVVG+zf5cuZ/nvqYoqxiZWPTnT3u/zBX03QXF9FY+3sHUspuH9/gJ/9ZDH/8Q/GctYZz+X42QQDwy4VZdmTlT1tNo/dH+Rvv7Z8F0OAg3f4eeL+IE112Q+krj6HD/x0Pxc780+2bo0Vxjo/DEwxQhenqMjjbiwQbGAvR3l2ZsJSSSOV5BbCGs04A/RwjrV21rq6i6T3Dn7jUeQs912BEBZ+406kKCLhvYGrrizQIsTIRKPuw5bbEDkMuJSeJuG9VYAwW9u4upuk9zYB4xGEmCt+DCyxgbD5URLqECnvTEYA5UcQwpZt+I0HMGXuaK/WLkl1ipQ6RyFiytP9JLy3CIr35xijxBKNSPNjJNVhkt4J1AI1eoIgltyC37gPS+aO9mrtkVLnMhH5/IJeEyGlTmPJ1iyHaSFMfMZOpAiR8F5fIO36xvGFsOU2/MaDSJE7gpdSF/LWJl/HJeG9iSlbsUR26qUQJrbchbRKSHpvk1IXFnSZFoSx5dbM75s7lVnrFCnvOK7qZK3dJ1YTmwBhyglSkvlXTIAiQpQSooyQKCNMGUFK8vYYX6u4OCvi/DwfcaZJrOA+HBJ5xiywCRCkOEvYhiknX3rg5DIcivOPMUWEMTQ6S1Abwiagc/fVng+X1LsuWgtwMdnOY+FHsISFANp8WziZWBnzwJXkthC2Xr7nrrj56aYXOhxOX0plCVspBPfs9XNwn49nXogt61Hy4IEAzfVm1iq752mOnUkyNrny4X9PwUuH4nz9uQg/84li/L7ZB9a2BD/6ZBHPvxHnmRejOdOWb2QqqnnpUJxdW7N7cPp9gk8+FeZ7r8QYGl2eSC8pknzsvSGqK3Kfyq8fTjAyPv8+tCZvn1sh8t5j11lnQVLE6eMi27iXcJ6UwzLqKKWGadJRqSZ2zmMa5TFIB5NL6C+4+jgkvWMYohFb7sgRgRNYYjOGUYEjL+OqDlzdi6cnASfTOqUIQ9ZgyQ3p98q6nKv3WjskvdM46iIr1crk1uGQ9I5gijosY0eOBRCBIasIiMewxGYcfRlX9WR6zEYz7/BjiHIM0YQlW7Hkpkzqdo5jh8LVXSS81xbRqkeRUicxVVMmMpr92xqynIB4BFNuwFXtuKo77ZhNFNAIfEhRhimaM2PciKA4zxh1Rky/WsDChcZR7aTUeXxyf87zzhStBM1SXHUFV/Xg6n48PZYRuS5k2vYYohRD1GPJTViyNcux+hqeHiPpHUUXEJFRTBL3XsEQFci5rZ24tnjRgiEqsNR2HHUZT/dmxhfnWlKkISowRROm3IAlN+Q17dJa4eguEt7bPxTRWolBBY20sIdqWglTToAigqIYHyHkihh03XoU3qpHAB0SKxoRVrh5t2dgYpE9P/QRyhmvTX/7lT+f04ZhcRRe1nPXwMDOkea/EDfjt7oVdDk9DLqDbLBbEQh2+rdTGnmBCW9tLS6veWGrNTkdeyEtOOYKsNWmq9/hxTdj3HeHn3Bo9r4bak1+5pMlnL6UoqNnac2Wt7Ra/NgHi6gsz74Zd/Q6vHE0QSK5Oiuw45OKP/3CJPt3+blnry+rrVFVucG/+ZlSTl9McmWB75dyNF//foRPfaiIitLZ30UKwX37A/zKZ0r5358bZ7yACHAuLBM+9FiIDz8RzlmzOz7p8dwbUSYW6MOrVHrRIN8+LGtd2a6zdPq5xJDuICRypxcbGLSwix7OYmLTwDZkjtRHSKcht/NOThfHtYBikrj7fYTlx2JjlsgQQqYn+LosnZ5MAq2vmb8IhDDTbVvwgzDyiFqXlDpH3HtxRtjd7igmiHnfJyjAEm05U1+lCGDJbVhsQBsJtE6hM+eBQIKwEATS7W5ypKZCWvSk2798p4Bo49wxThHzngMUttwNZC++CmFjsRnLaEEb8SWP0dP9RL3vZJyQF37eaaLE3ZcxrFpMmnKMS2BQhpR3YMmdaUGrnUz9+7VzTwIWAn+mdVCuc0+jmCLuvpxx4i7sWeyoi8Tc7xMwH0VSluO7i4zZ1S4sueWG8d147Ox5x5YeX/rYxd3vo8ifvn37k474NdLGHh6ngkaCFGMK3zJa8mg8XATGmozm6oxcWr3ta1xSuCtoSKhQeQ0OJUbOtG8Tm1yLSQ7JVXvupU3I3Cxhe60Oe7GoVf6tbhXT3jQvRF7h06W1+KWfBrOe94cf51vTzxJVa+dZvPau3jloDfGEymlKYhpQnUMAriaeB1/9XoRzl1NZY5JS8N4Hg/zyT5ZStYRxlRVLfvbHSnjPvQGMOaLScTWvvJ3gnZPLd6ubj4sdDn/0NxOMTeQWg/t2+PiVf1ZKODT/w0PrdNr0V78XyVqYEAJCAcFPf6KYz36qJKuHbiEIAQ8cCPBrny2jrir7WHue5oU347x8KLFgdNlxNMmUznmOhUOSkvX2ROssg2lG6OYMTs62IIAQNLEdA5MqWigm24H1GqP00s/adjn1GCLmfBNHncvTCiUtcNNtScoxZQ2mrM20a6lAinBG4OYSFklS6jQx7zvoNVRjvHw0nh4k6nyLpDoxz3ETGZfeEgxZlTlutRiyOtPqxj+PYEybGUXdr+EVKBjnovQIUffbJL0jeVPJ02O0lzjGFK5uJ+p+DVd1LGqMihFi7jN4ujevYVv6vPOnI7Oyas65V4UhSjPjy/18U0wQd5///7f3nvFxXde99nPK9IreQYC9d6qT6t0q7r3kusd2nOQ6b6pTfHOd5iS24xvHLXGRbbnIsrqsRkpi750ECKL3Nr2dtt8PA4IEMQABEKRIaR7+9EEY4Myec+bss/97rfVfZKy9TL3eGcAgY+0joT+NKbpymoVlxyedN75zz93kY8v2rG0mbvwWI4cZzpsFGYUK5nMzH+JePk89a/BLJdgk54xErYlBRAzQIY5zRLxCUoRnf9CzxGy1uZkIa9bbOYkJzZ4k5JzR9MmylS5VmyMLK+e5lZBylhBdmIk/99WMicmB1CG2JneQsTLYJBs3ezfykP8+KtSyN7zP8xmu+IgtQFrLCo/zW904HTLXrHLyq+fiaDkceC8VLZ0Gv3gmxvKFdlzO83LyZYmPvcNPRhN8+6cROnqm9vDzeyU+/f4A/+tdflzOsTeSEIL+IZNHn4kRuUD0cTZ4YWuSZzYn+Og7x6dNOR0yD93hZeueFI+/OHlKcihi8ctnYtyw1smyBWNTTiRJorhA4YsfCyLL8J2fRaacYq3IWVH75c8Xsmhu7h67gyGTx56P09l74fNviWxPX9PKbpacS22lyuJ5dg6eyFxQIOfJMxEtHGQtd2NjfERBQsJHMQVUUEYdTsk74QOimQNXRYqTST8J41mcynocyjVIeCZckE8FgUCIOBlzH2lrZ872M28GssLpeSwljENZiywFL3qxcKYPbMbaS8Y6gDWJEdOUjkecpPkCFhEcyjpkqWh2xkiMjLkXzdo/0r5p+s90Q3SQMJ7BpdySTcfO0fd4RuPDwrR6SZmvo1mHmJkLt4UujpMwUjiVm7DLC3PWjs9ofCJDxjpE2tyOKXp5s9bVSsjUspwbeS8lUt2MIqsCQZr4aJ/RIToYpINB2smQpIpF2TrPPLOANOE1srCwcmwOTSTe5UvYbinbymn8OMVIc6k3O27ZjTLFe0kg2J7YTYlSzHLnUjyym9u9t1Blq+RY+gQdehdhM0zCSmIIY8YCP2WlMWYY9b46hG1GEIpaVJScX/cJD97hoa1L59fPx4nELGQJ5lTZqK9ReerlBMYlytj79XNxNq538bbbxjskez1Zkbp8oZ3/+XWUV3enSCQFhiFG64VlOSuiXE6ZlYvtfPQdft52mwdfjkioYcKvno2xfd/lqZeJxi2+/8sIa5c7WL7QPm5BWlmq8OkPBDjZrHPs1OSL7F0HM3z/F1H+6nOFFAblcccqLlD44/8VZNViB488EWPngRSxRPZcWVb28SxLICvgsElUlqm85z4v777Px8L63IuWjCZ44sUEz78+9dSIUMQinRF43ePH9wcfDRJPWGzdl8IwsvXGq5bYSWcE2/Zd2gh6njcHQ3TTSzM+UZyza4QTN3WspJAKHBP0zYuLMO0cv2It9s/HYoiU+Sq61YFTvR6VaiQcwPh5IBfZDAoL0EdqBndgWC1TMv+5mrGIjpy3JpzKemzyopF2LsqUNwey585AkEKzTpIxD4yk9c7OpoggQcrcim4141DWYJOXIuOewRhNBCl0q4mMuQ9dtMNF1fhZGKKVhPEEdmUFDnkdilQAqCBJ0xDgYvQcWkTJmAfRrOMjovHiFhWGaCVphNDlhTiUtShSBRI2kOQpj+/ce8MQfaTNnSO9pN98hjXnUs58buL9lEhzJjxXAoElrJE+t1kbnyj9hOkjQh9h+ogxNGKUFCdNfFS82HDyRrf1eaOQRhJvJaRZizbKI1Wqucgm645PUz7bl/i8oBG2GUZPL4yKmjNSbI1UCb/Z+VDwvZSpE7W5yk2BcnbT1SbZWO5YykL7fGJWjJSVRhc65kWsVZ6IPjNjY6qrQtjG4hbdvQYVJeflv4+0ovny5wv51PsDDAybuJ0SpUUKPf0mL29PEY1fmkVgz4DJP34nRHGhwrWrnKjq2DYDPo/EnTe6uXaVkyMNGq/uTtLYomcdkwUE/DLz59i4Ya2LDSudBP0yNpVxiwLdELy6K8V/PhJBu0z3lxBw4HiG7z4a4W/+oIji85yNz7gkf/w9fv7um8OTRpHTmuB/HotSV23jE+/143GNf2j4vQoP3u7h1utcHG/S2Lo3xbFTGoMhE10Hv1emqlxl7TIHmzY4KS9VcTmknAso0xS8vifFv/4gRDwx9cm5q9cgnrDwusdOnLIssXqJne9+tZSePoNYQlAYlCkMKDzyRJQdBy6c6pwnj8Cigd3MZ30O4x2wSS4Wi+sn3Tlu4wjRS+AKORtIQNCjUhG04XUqKJKEblqkNIumvgbiehuqVIlNWYZNqs5GcHGMLOjV7BHOWawvrEhT4DUwrGFO9BygK3xqpJ52egsuSwxmayHF+T8PIWalBsrCFH3o1vjNiAvVsCoyzC11UuqzYViC1sEMfZEzk3wGpBYWVEXwO08giUU09ZYQT3mQJCcSdrKPbxkkAcIiKxIzCJHBJIJhNY32MZ3cgXqmaBiiFdPoQZH2YJOXosq1KCKAJLnI1qvaACn7BRkdo4YQaSyi6FYLutWAKfpHxjgbC2qBxTBpcxuaeQSbvACbPA9FKkaS3Nn6XlSyYnfkXhsV2cbI+JJYhEdMqRpGMgRmq2ZOYBEmY+1Ds45hk+dikxejSmUj43OOnDflvPEZCPSRa5zEED1o1nEMq3NE0E7+IJpbZqeiwI4QgvZBjc6hq2vB7qOI63g7xdTmLlNAkBKxkShsOz00MUA7CUIYaJgYWJhYTB5FerOYTc0EG3ZU7LNmIKVix4E752smGlqOTcoMyQmPpeYwm7pYJGTsuHJe92yF8Jt7IxWg1lZDrT13J4apIkkSDsmBQ56da+SXfTP+26tC2A6GTE6c1li73DnOoVaSJDxuiblumbk1ZyN4pgUVJcolE7ZnxN9f//sQX/mjIq5d7RzXX1ZRJAoCCpuucbHpmtxRmMnQdcHre1N8+d+HaOu+vIXomg6PPZ9gwwon73vAh/08AyWbKvGhh3xs35fm189PvkucTAn++bshXE6J973NN66mVpJAVbPn6sZ1Lm5cN/1zlR2zYOveFH/99SHauqZ3vo43aQyFTcqK1XHfMVmWKAwoFAbGTnzV5SoBn0zoErhU53nz0U0DIXopYnyLDhmZMql+wgVXhiTtHL1iWwgsr3bz2TvK2bTIT3WRHbsqk8iYtA9meMc3GmgbTKCLU+jGKSS8KFK2ZlCSfCMLeYXs0lQDKc7/97DggbUKGcPi8z/q4oevzexzp8wtpMwts/pZz0WQJmk+P6Mgnseh8BcPVvOhG0sIJw3+4pftfG9z3+jrfpfCDz5ZxYoaD/3RFt7/rVfZ3mhHloqzdci4RwQaWTFGBkuEMUUIU/Qz9X6yF4cggyE6McxOMG0oUjGKVIIs+UaMomwjv6ePjtESoUsouM9gYDFMxtpFxtqFTGBkXH4kyTPyvctuqgjM7PhEAosIpjWARYhL67htIkigWUfQrKNIuEfui8KR8TnOOXfmiNFaDFOER87d1NuySBJ88f4yPn9vKbop+MqvuvnqY7l7dxZ6FWqL7RzvTKNNYNx5uVFQWcyNVEmLc6a2Ciy6RSNH2UILB0jOsAWYhIR6hfaxvRzYcWPHNWvC1oYDF7kFSoZUzuuUIIIQYvxaHwkvBQzQOitjO4OKDTe5Sz5MoV+xz9w8E3NVCNtQxOK1PSnu2eTJ6RacC7sqUVup0tBy6R7ulgXb9qf5y38d4m+/WMgt1+bemZoJhiHYvDPJ335zmIPHMxO2o7mUDIZMvvNolE3XuKirHj/Z+70yn/5AgB0H03RdoJZ1YNjkH74dYjBk8qn3BcZFgS8W3RC8vD3J331zmEMnMljTPF+n23V2H8qwsN6OTZ1aKlJRUKEoqOSFbZ4pkSJOK4dyCluYPFIwJLroo+WKNKQo8qr81cPVPLSucIzpXdCtMugwxs1dgjiGiDPRmlmSwBKLIF/nNgZBGkMMgOh6o4cyCTqm6Jm24/LlwCKCJSJXaPmpQJDAEC0YouUNGYEiw9q5Hj51RzGmJfizn3ahXaparmnip4Q5rMSes0xD0C1OsZVH6abxomoibTiQJ1gWXynGOJcSFz6ceEkQnpXj2XHhkQrG/VxgkSaOliM6G5+kT3eQslkZ17nYcOKbwLDRQCN5iXsH55l9rgpha1rwxIsJli2w87/eHcDnuXCevd0uMW+OnRe3Xdq6VMuCHQfS/P5fD/CZDwR48A4PVaUqao604gshBBimYGDI5NGnY/zniPnUGyFqz3DgWJpv/yzCV/6waFxLHVmWuGalgy98OMBXvz1MND75QLv6DP7leyH2HcnwBx8LsmapA69bGtdWaKoIIdB16B82+OkTcb7z8whdfTM7XxlN8I3/CbF4no0NK8dH33NRUqRQVqzQ1HZ1pXTleWPQSdPKERaJ6/BKUxdtJjpdNDBE9yUc3cx554YiblsWQJYk0ppF62Ca1sEMqizR2JsmnrkyFsd5xnK97TZutN1Op9XKr9L/86ZsT5Fn6ty02Mt3PzOH2hI7Lx6KXlH924upoVyaN+7nAsGw6GInv7loUQvgoWASYfvmx0cRXgoZonNWjuchSJDxtZuG0BmiM+dG7TBdWFg5N3rLmcdIXcOsjA+yfXOLqRn382z+UIoYg7P2Xlcq+1L7adHemA21iegz+i78SxNwVQhbgFDU4v98K0Q6I/jAgz4qy9RxLXHOxWGXmFdzeT6eENDUpvPn/zLIr5+L86GHfdy4zkl9jQ23c2rF7rohaG7X2bo3xaPPxNmxP31ZnZ4nwjDhZ0/E2LTBxb03u8eJUKdD4v0P+Dh2SuPRp2PoF1gbJZKCp15JsONAinfe4+POG12sWuKgumLy63k+8aTFqVaNrXvT/PKZOPuOpTEucl12olnni18Z4M8+W8jN17goDExuclNapFz2dlN5rm76aaWLRhZy7ZQjAEkRpZkDOR0k32hkCVbVuvG7sqnEvzsS5ks/a6VtKDO69pj2LCbgtZNR4mkTwxKc7nvz1zi9EXgkL6VyBXERe0tEo97KCAF7mhI88toQlgVH28dv+JcEbKNlBFcSKjaKqR0xdhqLhUkHx+jg6Ky41xZRPWEq8qUyLrqS8EqFFIpK2mfhfCrYKGNuzuumk6GHxpx/F2eYBCECOQRxKXNx4SM1a63eJAoop0Aqz/GaIMrgjNParyYejz79Rg9hVrlqhC1k3Xr/6Tsh9h3NsHGDi7XLHNRV2ygIyNhtEpmMIByz6B0wOHFaY/uBsQuiRZ4qNhYuxXdS5q/+ZQ8WFnZZ5e3l11Fg8/JU+6Ept5zJhW7AzoNpjjRkWLPMwZqlDpYtcLBoro2qcpUCv4zbKSPL2XrQcNSiu9/gVGvWXXjXwTR7j6SJJ6cvaE+36Xzte6FxdaC6Idh58OIWhgMhk7//f8Ns2ZViIu3Z1WeMiMCpjX0wZPGdn0f47Ytxblrj5gt31rKuqgBLtgiV9eILZDcnVCV7XhNJi8GQSXu3wak2neOnMuw7muFIg0ZGm50NACHg4AmNP/mHQe6/1c277/WxYpEdr1tGUbJLP8sSaLqgq8/g9b1pmjunF60tKVT4wAM+Kkuz12lg2OS3LyXGRH39Ppm1SxwsmW+nuEDG5ZDJ6IKBYZPT7Tr7jqYZDF38Q1yWoLJMZeUiO3NrbRQFFRx2Cd0QhCImHT0GRxo0mtr1vEHWLJEgTDenqGfVBGl1YxEIQvTSS/NlGN30sasSHoeCLElkDIttjVHahi6udEIA33zhyktlzZPnauaR14Z55LWJ0zyvVGRUvBTm3Hwx0BigDesinaqzSJQzD3WCFkxZYfvm3gBSUKlkISfZRuoiU3DtOJnDipzXLU2cQXL3WtZJ08vpnMLWjZ8altLIzosa2xkUFOpYlTNKbwqT/lmu581zebiqhC1APCl44qUEL+9IUVqo4PfKOB0SigyGBZmMIJGyCEUswtGxk129u4x3VlzPcEuc/zj0Mppl4FWcLFpeT727jJebGmfFbCqREmzdm2bH/jR+X9ZB1+uRcNolVFVCksA0s+mv8aRFOGoRipgXjHZORmevwY9+c2lqASwL9h3NCsnZpm/Q5KXX0tzqdLBqVQmhdIZPvHyEhNBRlZF6Oysr0FNpQSyRvbbxhDXtOtoLIctQVqxw67Uu7r7Jw9xqGy6HhCJljUchKwZtikRxUGHNEgfvuddHRovS3K5PybW6ICDzoYd8rF6SdY5rbNHYfyzD6Tad4kKF+29x8657vCyos1MUVHA5s+LetCCVFoSjJi2dBo+/EOfJVxJ09RnTFp0Ou8SKhXY+/LCfa1Y6KCtWCPoUnM7sfWSJbIutWMKif9Bk95E0P38qxv5jGRKpNz6L4Gom6258lBXiFoqk6gtGyixh0syBK9aZUZak0ZRFzRDEM9YbWjqRJ0+eNxdZ19rxUT/Izo9ppt7WbzIKqaSc+RN6HcykZ+7VSK20nKAov2hhW8EiSqjL8Yqgg6OkJjBl0kjTyQnms2FcCx6H5GGBuIYOjs9K1LaACupYnfM1gwydHL/o95gNJvPWuNq2WqSRf5eybeFVJ2whG1mLxS1il8jxeLYwrazxVd5caHIEZ+O8uik40qgxkLiUbpnjcTklblrn4kufCHLNSicuR7b2d3wmsoSqQtCvsMons3iejbfd6uE/fhLm8RfiDIVncK0lWDLfxp9/ppC33eLB7RpfdyzLYPNK+Dwy1RUq61c4ePB2D3/zzWF2HUpPSUxIUrYH8fvu9/GZDwSoLFVztpiSAa9bwuuWKS9WWDrfzn03e/j50zG++2iEls4rLyX2amKQDno4TSGVOVv/nEuKKM0cvDwDmwbVhXbmljrx2GXKA9nUPUWCReVObl3qB2A4btDYmyalWVQW2FlU4cS0oKk3TW9Eozxgo6bIgcMmk9IsesIaPWEN08q6LJf4VSwBjT0pesIT7xopMpQFbBT7bHgdCqqSzTpIZEx6IzoDUX3SPJKF5U6qCu2kNIvGnjTDCQObIlERtFPsU3E7ZBCQyFgMRHV6ItpoP/LJkCUo9tkoC9jwuxQUWSKjW0SSJp2hmc9vsgSLK1yUBWwgQceQRnN/etKNPgmoLXZQX5LdUOsc1iB07usSfilIUCrCJtnQhU5UhImI4QkXVSoqPimIV/Jhk+xISJjCJEGMkDV00f0f7apEWdBGsU/F65SRpezzIZG26IsYDMUMdHNquygSUOxXKQ/a8Dpl7KqEYUEibTIYM+gN6RjTmLp9LpmKAhuFHhWHTUIAyYxFf8SgL6yTyeGMpsiwsMJJRUG2vVNzX2bSljtuh8yaejcOVSKlWxxsSZI6JzupyKuwqi5rWNncl6F9UKPYr1JbbMftkEnrgsGoTsegjm4KFlQ4qCmyYwlo7c/QOqAhS1BXaqeuxMHyWifyiHYr8qlsWuIllrIIJ02Od6Qo9KosqnIiAbGUyaG21AVdk30umXVz3ciSRDxtsb85Ma3znEVgThCRlVFw4pnuAcdhx8lSNlJMzYSbjTLqWyJl34mPFdzGIB0z3lB142cVd+TMStLJ0MSeCUtrLEx6OcWg6KBMqh/zmoxEDctYwDUcY8tF+QLYcbOKu/FNYFLYR/Os1RpfLGKSjIQ3uj2VBLgkF17FS9gMo4nJ5/1ipYi59jqGzGFCZpiQGZ51kXtVCtvZ5s0/VV3ZZEyTF5t6GUxkSGgGSe3yCie/V+a993n5k08WUFeljhN6mp6NXhqmwO/JZghIUvY/p11i6Xw7X/3jIhbW2fj3/wnTMzC9tKgFc2x8/kMB7t3kGdMPOReSlF2EelwSt13vRpLgE3/ZT/sU2kHVV6t8+XOFPHynd1y/XssSJFKCRNLC4cgKaFXJfkabDarKVP7wo0GqylT+9ptDNHfkxe1MEVg0sZeF4hoc0uRO6m0cndQl8o3i4XWF/J931eJ1nn2ouh0KX7ynki/eUwnAi0fD/MGPW2jpT/PAmgK+9dG5xNMmf/HLdk72JPnkrWXcsjiA360wFDPYcSrG3z/RwbGuFH/7jhoeWlc40u6nhR++1p9zHBVBG/evLuCuFUGWVrkpD9hw2WWSGYveiM7+1jhPHwix+USEwdj476wiwefurOD37yinuT/N53/UzP7WBO+6poi3rSlgSaWbEp+KAPqjOkc6kjy1f5gn94cYTkx8DzhtMveuCvL2dYWsrvNQU+jArkpEUyatAxm2nIzwwpHItHwFRscsS3xkYwmfv7MCh03m0Z0D/O+fttEfnXhB4XMp/NE9FXz2jnKSGYuv/LaDoy9n31tFYb6yhPW2m5ivLMEteUiKBO1WM3v01zlhHEJHG3M8vxRkne1GFijLqJCrcEteZBQypOmzujhm7Ge/vpOwGJr25wOoL7XzzusK2LTUx5JqJ+VBFZsik8hY9IV1Dren2NkY56k9EZr7J099L/Iq3LLcx/3rgqyf56aiICtu07qgL6xzvDPN7w5GeHpvhK7hyRdlTpvELct93LnSz7ULPMyvcBB0K5gCBqIGR9tTvHYsxq93hmjp08ZsCbjsMl96qIyP3VpMLGXyVz/v4lvPTdyXuqbIxi/+eC4VBTZaBzLc/ZVTNPVmN0QkYMN8D8/85QIAvvKrbn53MMqn7yzh9hU+iv0q4YTJ0fYUX/lVD9sa4nz+3tJx7X4cNomP317Mn729Ysx7X7fQy2/+v/kAbD0R48PfbGHdPA/f/cwcCr0qJ7tSfODfWzjUNrk55x0r/fzij+eiyBLP7Y/wvn9vJp6e3iLWwpwwOqdKdopFLTLKjNORZRTqWcsS6SZsk/RJfau0AZKQmMd6OjhOA9unfV7tuFnJnVRKC3NGudvEUQYmSEM+wzDdtHGYIqpQOTc1XMItBVgt7iZED50cn1GnABU7S7gpGxWWxl9XnQwn2Y7GpTWfnSqTCfhcNcyXC7fkZrlzCYudCylVSnks+gQtWuukf1Nvr+OjhR/EEhbNWisHU4fYnzpE2Jq9WuZLKmzl80LOEvKIn5nAyvFlPPP7SFnHW8HkIfjsMc+Gts+YpU10/KkiISFLEkJMfhwFGSSwxMW82+QoclbMCMGUogRXIxnD4skT3Tx54vK7vtptEu+4y8Off7aA6rKzotayBN39Jo+/GGf/sQyDIRPTFPi9MssXOHjgdg/LF9qRpWzEsyCg8PF3BzAM+IfvDBNLTO0bUeCX+eR7Ayyss6EoYFqCti6DV3YmOXxSIxa38LglVi5ycOeNbuZUZfvsnhnnNSudvO9+L//y/fCki7ugT+ZPPlHAu+7x4nRkHzZCCDQdtu1P8fxrSZradNIZC5tNorJU5Ya1Tu7b5KEwmDXRUlWJh+/wEItb/N9vD9Pdn3e7nSm9nCZCP6U5U7Wy6Gi0ciRnE/vLhSyNzOFCjJmLhQDDEhimQJY5O18KRr+HVo4QojRiNvWRjSWsrvVk5zagPGBjTZ2HqXYXkYAVNW7+8J4K7l9dQIEnKz7FyPv7XAp+t8LCcie3LAnw1IFh/uWZbtoGJ46USkBF0M6fP1jAh28socCjZI83Mu66Ygd1xQ6um++jvsTJf7zYk1MsF3gUPnFLGZ++rZzaouyi7Mx5KfCoFHpVVta6uX1ZcMR0a3ropuClYxHef30JFUEb18/3U1fsmFTY1hTZ2bjIjwQMxnReOBymYuR6lsqV3O94D0VyKT1WB11WijK5iiXKKirkapy42GdsH11c2XFwp/0h1ttuQkahz+qiw2zBJjkokyupkxdQaa/BgYvN2jOkp7k4nFdm5+8/UMV9awN4HDJCMBqN9jpl/JUOFlY6uGe1n1uW+fizR7o42ZX7HqkttvOlB8t46JoglQW2kbVF9j+PXWJemYP55Q42LfFy42Iv//5UPwdbkznnUpdd5gv3lfLx24qoK3WMlm0IAaoEVQU2qgttbFri5fpFXv7yZ10c77w89259qYN//FAV1y30Io98xhK/yob5ngu6G1tWthuDJDH6PLOEGC1xMUfWHkfbUxxoSXLbch+VBXY2LvVOKmwVGd62LoAiZ+eGp/aGSWvTX8QY6IToQSDGRUxlFCpZSCl19HJ62sdmJAJ4DQ/ho3jS31SwvyUitgBOycMG8QAZkrRycMriVsXBEjaygttxnBetFQiSIkIjOy+YRnwmqjtPrKUwR8lOkVTNdeIdvEqSfqbn5qtgYyHXsZ77cUv+ca8LBJ3iOB0cm6Xa7YvHQEdgjcvwkmDCVkWXmkKlgLf572GtczVBJUBapClTSy4obAuUACoKTsXDatcKFjjmsci5kBdjr9CstVyUdjvDJRW2fzT3Qea5y3m8N1vofXfJWryqk7bUAD/veo3WVHYX3q+6Wemr46bCxdS4SnDINga1KEdirWwbPkl7anBcqFpGosJRyLUFC1nhn0O5I4hDtpE0M3Snh9k2fJID0Waixvg+Wedz7mm0SypvK1vPw+XX0ZEa5J9O/ybnMYrtPv58/rsJqC6+3fY8+yIzmVQnp7xA5a8/XMrtazyc6tR425fbZv09LhZZglKPkwJXNr2qM5IiNcnq1O9QKfM6kSWJwWSGoWQ2HarM6yToHEnRGk5gTqDSPDYFv9OGS1VQlaxAMy2LhGYSTmukp5nntHaZg7/+fOEYUZtIWfzu9SRf+36IE80ayZQYU8f67KtJfvZ0jE+8x8+HHvRRUqggSRJ+r8zH3+PnVKvGDx+PTSk9uKhAobBAQQK6+0x+8kSUnz8dp7PXIJmyMK1sGrLHJfPdX0b44keDvOtuLy5ndqxul8T9t3j4zQuJCdsOqSp8/N1+3n3vWVFrmoKGFp3/90iYpzcnGAyZY2qEFQV+/Xycnz8V588/U8B1q5zYbBIup8wHHvDR1W/w9R+GSc5Kza0gSZQBMfEurk76ol2B44QYFB0TultGGbikdR/nkiZBK4cnFbZ9omWkd+0bs6NlkxS+vOIeVhRU8OPmPTzZeXj0vnzuUIjWwTQeh8Jnbitn42I/aV3w4639vHgkDEB/1KAnPDbS57LJvPvaImRJYvupGI/vGyKWMlkzx0t3WKN18MJC4Iyo/fqH67l2nhdJgsbeNNtPRdnbnCCcNCjyqqyr93LLkgA1RXY+urGUAo/Kl37WOmFas8+l8Nnby1lU6SKRNnn5WJzjXSnSusW8Micb5nqpCNop8al8+vYy2oYy/HjrAMY56bBep8zn7ijnD+6uJOhWiKct9rXGeeFImI4hjSKvyk2L/Gxa7GdV7cz7nm9riHKiO0lFMEB1oZ2Ni/0cak/kTIFVZYkN9V6WVLkRwM7TcU72pKgYefp7JB8JEeex9A85ZR7HxMAr+bnD/hCr1Gu41X4ffVY3bVYTACvU9axSryUlEryoPckJ4yA6GhIybsnD3fZ3sEa9jjW26zho7KLHmjw6cy5FPoX//WA5D20IIklwpC3Fi4ejHO1Ik8xY+F0KNy3xcN+aAMV+G3ev9jMUM/jc99pJn9dFoLLQxj9/uJoH1gew2yS6hnS2noyzszFOf8TA71ZYU+9m0xIvCyqcvPv6AmqL7Xzh+x0cOc812OPIito/eqCMIq9CUrM41pHmxYNRTnankSS4boGHBzcEqSiwce+aAACf/377BaPAs8FDG4KoisT+5gSP7wrTFzFYUevCEoJjHROLT80Q/GzrMHubk9ywyMMf3FeKXZXY35zkm8/2E09bDMeyad/9Edh8NMb1C734XDKblvp4fFd4ws9XX+pg4xIfAI09GbY1zCQNOZvhMkQnEdFH8Dz3WgmJYqmW9eIBtvNLhulhKgaWEjIegsxlLeu4nyC5XHHHYsf1lnBGhuz5KZSquUV8hL0U0MSeSd2BJWTcBFjJ7azhHhySh/NzIU1h0MRu2jg0pWdaH80cYTPXi3eOHO/c95OoYjF38kn28vRIzW5s0kCYjIKbAMu4hdXchVsKjBPMAkFI9HCIF6+oNj8mBhlSuPCOfUGSmCvWcJKtROgfFeIKKjacZEjMKKI9GRISNbYq3hl4mOXOJdhGIt6KUClTxxt+nU+hUoginRXoHtnNNa51VKuV/CryWw6nj170OuySCttiu58aVzH3l62nylmEYZkYwmK1v54nencBUO4I8v7KTdxdsgZJkhjSYmQsjcXeKq4JLuCWohV8v/1FdocbRy+PjMRqfz2fmnM38z0VxI0UIT0BCKqcRSzx1rCpaBlP9u7mx52biZuTL5bO/WprwqArPYxbsbPCP4cFnoqconW5bw5LvdU0JXoY0i6NaZOqQEWhyoIqB5kroPVPLhyKwsfX1/NHNywiktH5wlP7ebYxt6OpBLx7eQ1fvnUZQgj+9pVj/OhAK167jb+4ZSkfWjWH/kSam777yrgaW4cis766kLvnl7OhupC6oJug0w4SRNM6jYMxtrQM8ExjN42DcawpqEq7Df7gowGqy8+K2mTK4qdPxCaNSKbSglOtOn/3H8O0dur89eeLKBqJahb4ZT77wQCv7klNKV33TC1t36DBX319iJ8/FRsXmTfNrCP4oRMaf/rPQ5QXq9x5Y3ZRLEkSc2tsrF3qmFDYrlvm5KPv8OP3np1MGlt1vvj3A2zZlXvRY5oQjlq8tC1Jd7/Bv/5ZMbdc60JRJLwemU+9N8Ar21PsPHTxEQmB4BAvcYiXLvpYk7GD37CD31zS95gqEhIOJhY2JjodHCPMzHu5XSySBKVOL7WeQvw2B+f2D2weyNA8kMFtl3nb6gIADNPiUFuCJ/aHxhzn3JbQsizhtiv8dt8wf/poK+1DWeH7o9cHRjNTLhRh8jhk/vd9lWxc5EcIeObgMH/9WAdHOs7fgOzjliV+vvqeOayv9/DAmkJOdqf4v0905qxHLfZl63QPtiX46hOdPH0wNFrDqchw3Twf//i+OWyY66XIa+OBNYU8cyBE30ikVJLgmrk+Pnt7OQUelWjK4N+e6+G/Xu5lKH52LvjO5j4+clMJf/P2GioLcjuwXoiULnh87zA3Lw6gKhIPri3gx6/3M5Ajguxxyrx9fRE2RUIzLH69e2jMHJMUcbboz7LP2DG64IyLGM9lfkW5XEWVMofF6kq6tTYEUC3XIQHHjYPs0V/DOGfDKS6ivKo9zyp1A4VSCa4LpNqfz5p6N3es9GNXJfY0JfnUf7WNE5k/fW2Ij95axN++t5KygI2bl/q4doGHV4+fNaNRZPjMXSU8sCGAQ5U50JLkL3/WxQuHxkeKltY4+cp7K3n4miAbl/j4owfK+Pz32kiO1LNKEty2wscn7yim2KcSShj8eMsQ//pk3xhR94utwzx/MMo/fLCKpdVObl3u4/03FfKNZ/qnXAs8UzxOmVeORPnD/+7gZPfZZ+eF7inTghOdaU50prEp0ugGbl9Y59n9EULxsc/Alw5H+cDGQpZWu7h2gYdVda4Jhe0D6wOUBVUsS/DCwSjtAzOvKx+igzaO4KdkXE2hgsoC6VpswslBfkcvTRMaHynY8FNCBfNZwkaqpEVjUl2z2X4GSo60YzvOnD9/syIjE5TKuIWPUC2WcoqdDNFFnOGR2tvsM8xPMaXUs4gbqJaWjDN8gux57aWJvTw9ZVMqgcVRtlBMLUvZOO66y5JCGXO5k0/SJo5wil0M0E6SMBmSWFgoqDjx4KeEcuaxgGupkBbkHCNAWsTZz7O0cmjWBeHFYGGQIDRO2EpIlEhzuEt8hgZ2EGcICZkgZRRQwVZ+TnLWWiNlKVQKeHvgQVY5lyNLZzd6VEmhSMldr3wuGZEhZIQpVAtQpex1UCSFGns17w++i/hwnCbt4rpAXPIaW6diZ5m3lp3hBp7vP0Da0nApdlpT/fgUFw+WXcOdJauIm2me7d/HsVg7KVOj3FnArUUrWBOo50PVNzOgRWhOZhd5lc5C3l15I3PdZRyKtvBc/376M9ndpFJHgFuKlrMhuICbCpeyL3KaXeHc/bImoj01wKlED2sD81gXmJdT2K4PzEeWZE4muujNhC/6PF2tpAyTfV0h+uJpit0ONtaV8FxjT84pIeiysaaiAJ9DpXEwxo6OqdVfuVSFh5ZW8YXr5rO4JJs6Ek7r9CcyeB0qRW4HN9U52VBdyHW1RXz5pSOcHLjw5LlysYPrVp2tT7AswYHjGb7x4/CU0myTKcEjT8RZu8zJhx7yjbg4S8yrtXP/LR6+9Uhkyg6xz2xO8MRL8Qummw+FTX7xbHxU2AIUBhVqK3Pfyg67xL2b3NRXq6OLG9MSfPfRCK/uvnCKoABOnNb4z59FmDfHRl1V9sFeVaZyzyY3+46lL8rN+62KEy81LJ3w9bgI00Uj5kUa8FwMhmXxy7b9bOlv4tBwJ5aYncjxQEznN3uGRkXtGaZ6r6yp83Dr0mxE7HR/mn96uiuHqM3yekOUrz/fzT+/v47KoI17Vgb56fYBmvtzL7IHYzpff757jKiFrADYdirGI9sGWFblxudSWFzpxOuU6RtZNzhUiXtXBSkNZBfKr56I8p8v9hBKjp1LDFPwi52D1BU7+KN7K3HaZhYFer0hSn9Uo7LAwZJKN0sqXQw0jJ/35pY4WVuXjXg09aY52DbWRXZQ9NNgjO9bGRNRGswjVClzqFcWYsNBhjQHjJ10WM30Wd1jRO0ZkiKOhoZLcqNM09ikNGCjNKAiBLQOZHJGGzOG4Om9EW5e5uPmpT7aBrVx/eIXVDi5b20AhyrRNazxtSd7eeVo7gXe8Y40//zbPlbOcTGv3Mlty30sq3Wxpyn7nfK7FO5c5ae22I5hCl45EhsnaiHbleHlw1F+Wuvkz99egdepcP0iL49uG57UJGo2iKctfrMrPEbUwtTvqalytD3FsfbUqAnWNfM9bD4aG2NqBVnzqRsXe3HbZfqjBtsb4sRSM58/0iRoZCe1YgVBqWxcpE1Cok5aSaGopIdTDNFFlH40UgjAhgMvBQQoo5AqSqU5OM+PfgEh0UMnJ1gh3ZYz7dlH4RUVyZttzkTKzq2NVbGzSLqeWpYxJLqIMUiGFBISTjzZcypVTrpRGxF97OUpIuT2SpgIjST7eAqvKKBWWp7TKMmOi/nSBmpYypDoJM4waRJYmCNxS19W6EkV59XrjsVE5yhbOMHWKyYF+QwGGhEGKKZm3GsyClXSIsqZh0YKCRkHLnSRYR9Pz6qwVVBY5VzOcseSMaI2aSU5lDrK/tShCx7j9cR2mrRm6mxzWO1aQb19zmgEt1Qt4Q7vrXSFekiJmdc3X3JhKyPTlRni1z3bORxtHRU8ErAhuIA7i1cjgJ92vcpz/ftJW9nFzpFYG0ejbfzx3AdZ5pvD7cWr6OrcjGbpLPRWsdRbw5AW43vtL9AQ7zp73BicSnRT6yqm3FFAnbt02sK2PxPhaKydVf56lvlqKbB5Celnd4PLHQUs8lYR0RMcjraOjvmtyuHeCAd7wtyzsJw1FUHqCjy0hMZb8M8v9GV71QrB/u4QzcO57d7PRQI21ZXwJzctojbo5nBvmO/uaebEQJSMYWFTJOYX+vjkhrlsqCrklvoS3ru8ln/ZepKkPvHkJElw7yY3xQXKOSnIgp8+FeNU69QXIbGExXcfjXDvJjdlxdnbyeeR2LjBxWMvxOnuu/AEGY1b/Op38Sn1L7YsOHQiQyxh4fNkJxabKhHwKagK42oU66tVNq53jaYgA+w5nOGpVxJTXvRYFryyI8nuw2lqylWUkRDc/bd6+OaPwxfV+/mtSg1L8U7gxiiwGKSD7gka2F8uLASv9J2a9eP2RjT2t1743p+Ie1eN1NQKeP5QiFO9aeyTmK7ta0lwoDVB1ZoC5hQ7uWaub0Jhu/t0nK2NsQkjbFsboyQ0E59LocCjjpZDAHidCncuDwJgCcFPtg2ME7VnSGQsntw/zF0rgqyrH7/Angpdwxq/OxLhYxtL8DhkHlhbyOuN40sg7l9TQNCTjZw9dWCYgXNqcS0EYWuIiBhvUKaj0WN2IhCUyGWokkpSGLRbp2m3TqNiw4UbRVJx4KBALqZUrmShshT7qAnP9GoS07pFRhd4nbCi1sX96wJsOxknnrbGOPD2hnX+4qddBNwKibQ1rr5401IvdaV2QGJXY4IdDQlkScI+wYqnpT/D5qMx5pU7KfQq3LbcPypsSwNZh2BZlgjFDH6xbXjCKGVaFzy3P8r1I7Wuu5vis96WLhfRpMn2kzO/p6ZKShM8tS/CXasDBNwK960N8oOXh+g4b5PqmvluVs7Jmhseak2y+1TiouNf3TRwiBe4Vrwdl+Qb97qETEAqxU8JJjraOeUrMgoqDmzYx6UTCwSG0OjiBHt4BvMgMgAANfNJREFUCp0MC7gGF2PfQ0ahhLo3fF6+lKSJ0y6OUMkifFLRqLiXkHATwC0FpnwsMRL/HhZd7OAxWjk8ozEN081rPMI14u3MYx2qNL7WOSuyvVRJi6d9fIFFQkQ4wisc4oUrsrWeRppuTlLHygmjzQrqmO+sjIqfUobomrVxeGQ3N3quxyFn53dLWLTp7Twbe5ET6ZPErAvPQQPmIAPmIMfTJ9mZ2s1d3tu42XMTDtmBLMkscS5iuXMJe1L7ZzzOy+KKfDrZS2dqaMzE5pDtrA3Mo8ju40isjc1DR8YIRIGgOzPMy4OHWeqrZaW/jipnIW3JAcJanM1DR+jPhGlO9o05riAbcR3W41Q7i3HKF04dOX/CNbE4EGnm7pI1VDgKWOatYWvoxOjrq/x1FNv9NCf7OBZrn9E5eTPRE0uxo2OQTfUl1Bd4WF9VME7Y2mSJ1RVB5hd6SekmzzX2YEzhiR902Xnn8mrqCjz0xtL8zcvH2NY2OKYG92hfhOZQnEfefS1Vfjeb6kv4f7uaJhW2RUGF1UscOB1nJ8jeAYPnX81tHDIZp9p0XtmZ4v1vy04qkiSxdJ6dBbW2KQnbE6c12rqMKb9vPGnRO2jg89hH3g8cdlBVaUy9H8DcWhvLF52TaiUEL25L0jc0vR3JeFKwfX+aezd58Hmy56yyVGHFQgev7rkynAOvFhRszGfdhC6busjQzAEyXNgfAKDY4WGut5i4keFkpI+A3UWVK4BHtWMIi2EtSWcyjG6NveZlTh91nkJCWoqOZIgadwFBu4uUqdOTihDSUiz2lxKwuWhLDNOdilz04lQIQThhjovWThWPQ2ZFTbYFCkBlgZ2P3FQy6b1jUyWKvNlHXaFXZWFFbhdJIaCpL0VveOKxDUYNzJF7zKZkW9CcYW6JM9uCBxiKGxNGkc9wqjfN8e7UaDR1usTSJs8fCvHwukKCboWNi/xUFdizrXxGKPGp3L4sG7nsGNbYfCJK8hwDH4FFmlTOtDuBGDV+ckjOMYvcSrmWReoK5sjzKZJLCchBVGxISOhCm7HJTmN3huOdKTYu8bKo0sn3PjuHnY0JXj0W43Bbit6wTk9IJxQ3aRvIfZ2cNoml1U4CI8ZcxX6Vd91QkNPM7AyKLFFekL12LrvMyjrXaOJ9kU9lYWX2OxNNmmxvmLxv6tH2FB/8etbQxjAF2iVOQ4Zsq6EzjsmXmleOxGgdyLBqjptVdS5WznGNEbZuh8zGJV7mlNhJZiy2HIvRNnjxm/8mBkd4BRtOVok78UjBnN8zCQkV+6TRuTMILMKij5Ns4wivkCCEjxJComeceFYkGzViKUd45aL9Hq5ULEwa2Uk7R7lGPExAKp3xvayLDO0cYS9P00vTjKOgAsEgHWzmh8QZYrG4acJrP10ModPHaQ7yuyu6X7yJTiuHqBOrqZIWT6mnsoQ0pdrx6TDHXkulLeugLoSg3xjg5+Ff05hpmnZdrIFBvzHAE9FnsUl2NnquR5VUArKflc4VHEufJCmmtgY6n8sibIe0KInz6lwdsspcdxmSJBExkizwVJCxxk8WqqwgEJQ7ghTafDTTx/5oM/ujY3OwJcCnuihzBKlyFlGgZnfBZSnrtTzdBsdNiR7aUwNsCC5gqa+W3eFTaMLArThY7qvFIds4FmtjWJ/6LqndJrGq3snyeifFfgUkGI6aHGtLc6QlTSJ94QdgwCOzboGLxbUOPE6ZZNqiuUdjd0OKoejkE4ckQWWRypp5LmrLbHhdMhlN0BvSOdiUpqFzZg8fAWxu6ef31tZTV+BhXWUhzzX2Ej+nbY/PYePWuaWoikzbYIy9XaGJD3gOLlWm2G1nOKmxvX2QPV3D44ylLAFt4SRH+iJU+d2Uep2oF2ijUV2uUlEytrXP4QaN0AXOYS4SSYtdh9KjwvbM8SvLpnZ7tXXpRGNTnxQMQxA/z3VZUaTRHoRnsKkwt9pGYeBs+k4qLTh5WiOdmf5i69gpjVT6bKTY5ZBZusCeF7bTpIRaSqhFlnKnacYJT2t3e31RLX+67E4ao/18q+E1Hq5ZybVFcyhyeMhYBq2JYZ7vPsGTHYdJmmcjTTeWzOUPl9zCvuEOdgy08M7a1VS7g4S1FL9s28/jHYf5wqKb2VA8h2+e3MIjLXsxLzIdWQDxtDnjmsMir42A6+x9+44NRbxjw9RdIW2KRIFbxa5K43pwWkIQTpo5DZjOoJtnnyTnTzFVhXbUkWyG7mHtgg6wkZRJX1hjprrHEnC4I8m+ljh3LA9SW+Rg02I/P9t+NlXypkV+5pZkRdmupjjHu8YuFCSkSfsgnkkl1sWZXsAS85Wl3O94N7XyPDKkGLYG6TBbsn1vrRAZkeJuxzvOidpOnYauNP/zyiDzKxxUBG2U+G08sD7I29YFiCQtmnrTHG5LcbAlyaG2FIdak+NSXH0uhRK/bdS/4OZlPm5eNj7CNxGyLBF0KzjtEmldUBZQcYyki4eTJkM56pjPxRLZiPzlJJ6e/Hs7mwzHDZ7bH2HVHHe2vntDgGf3n930qimyccsyH4qcNZB7dn901lKiddLs51liDLJK3EmZNHdGfTwFggRhOsQxjvM6HRwdFV5povTSRAULxognGZliaimmZtpOvFcTFibHeZ0UMVaLu6iSFk9pk+Dcvw+JHhrYwTG2EGNmLb/OJ0WUHfyaflpZKK6nRlo6Yug1fYGbHWMvzeznOK9eMf1qJ2OQDvbwJE7hpViqvqCRmSRJBEXZrI6hzlaLbaQuViDYk9rPyczFZTDErBivJbYy315Pjb0aWZKpslVQrBbRrl/BwjZt6ehirGBQJYWgmt2pXumrY46rJKf4tEkqDtmGjIxTOXtzychUOAtY6a+jxllEiT1A0OYhYHMTVL0U2C+uabcmDPZFTrMuMI+FnkpKHQE600NUO4uY76kgbWnsCk0tTU+WYFmdg9+7u4BbV3moKbXjdWYbFSUyFl0DOtuOJfnarwc53Z1bXCoybFjk4rMPFHLDUjcVhdmHrW4K+kIGO08k+fZTw+w8kcxZp2lXJd61yc/H7ipgfpWdYr+K3ZaN8EUTJk3dGr98NcIvX43QH56+uGscjHFiIEpd0MO6qgKqA64xda7lPifXVBcihGBzcz+RzNTSfYeSGl/ZfJyAw0ZvPE3mvFxbiWyrEUWCeGakHYUsXdCAprhAJugfOzE0NGsYM9iI1Q1o7dRJpizcruwx3S6JkkIl28LnAqdzOGJNS2gKkRW35yLL4zdo7HaJ2srxUcG33+UZE8WdKmVF6phaNpsNaivyrbCng4RMLcvwSROlIQvaZ9i7tsTh5XOLNrIsUEFrYpiGaD81ngIW+UupdgdxKSq/aD1A0jx3jpFY6Ctlka+MpKmxe7CNoN1NytTHRXhnAyGy6aYzxe2QR9OOhRBohpjQQX0iJIkRI6XzhK0lpi24z51n3PazEdykZk1pXPGMNS7LYjq0D2XYfirGTQv9FHhVblzg4+kDIaIpE7dd5qaFfkr8NqIpk22NUfoiY+ddCQnPSA/a8yMqCipBqRAJiYgIYWFSKBWz0XYXVfIcTpsn2Ka/zKDVR1IkSIskaVIUSWXc63jX6PGng24KHtsZRjcFn7+3jJVzXNhVCUWGoEdh/TwP6+a6SdxQQMegxr7mJN99cYAdDYnRlF+nTcJlP9vSTDfFlNtIncGywKHKZHQTt+OscEpkrFmvW50NUrqYihnwrKDpgpcOx/j0XSUUeFRuWOSlosBGd0hHlmBpjYsVc7L1lgdbkpzsmt2NT500J9lOP63ME+tYxPUEKc+2kxwJZJyPQCCEhcAixhBtHKaZ/fTTOlKDePbkZdM+G5kvNuBibDsYFz7msJJB2ieMQFqYGEJHZmwE3USfkiGRwMIQOvp5f2+gXTaHfAuDZvYzRCfzxQaWcBMFVCIjj2wqnnuOxUg7OJMQPZxiN+0coZ9WDGa3TE8nQwM76KKBKrGQeayniiU48WajmCPt6cYiRtqHCkwMBmmnhQO0c5RBOi4qSiuwMIV2Wa6VwKKdI2zhR6wV91HDUlTsOa+HQGAJCy8FszqGMlvp6GanicWBKdTUToVuvZfTWjPVtiokSaJIKSSoBGjXp+6ofy6XZVVqiewX63zOFB9rloFmGTlveg2D5mQvlhCkRxZkAdXNPaVrua90HUHVgyksDGGiCYOEkeForI1lvlpK7ON7VOVioqlmT/gU76m4kQWeCurdZfRkQizwVFLnKuVIrI3W1IUdSyUJbljm5l8/Xc6KeieGCS29Gu39OrohmF9pp77CzsJqB7VlNj77jW7a+8eLvpoSO9//4yqqS2z0DBm8fiSJYQnqyuzMr7Lz7k0BFlU7+Pi/dXG4eeyNWuBV+PzDRXzmbQUU+1UGIwaHTqfoDRkEvQp1ZXY2LHKzot7J+oUu/u4n/bT0Ts/sQjcFzzb0cPvcMpaXBlhS4qdxMDa62LilvpSA00Y4rbO5uZ/0JGnC55IxLQ72hIHsBoHfYcNjV3GqCm6bQqXfxYIiL+uqCthUVzryexdeTPm9Ml73WGHbN2RizrAgKp4UxBJnha0kSQT9CjZVGk1dnIhU2prWglowwXf2vI9tUyXKisfuZrucEg/e7p3R55QlCfs5OllVJYoLp79b/lamgHLqWIE6QTRLI0Uju3Oa8lyIKncQh6Ly3VPbean3JElDw2dz8mD1Ct47Zy3vqFlNeyLEK72nRudaiWwq87aBFv6r8XX60nFUWSZt6BcdnZ2IixEGpiVG55Rw0uTLv27nd4fD0zpGLG2OSccdHddFjk0zxOjf21VpSvOQLE23CnX8e75yPMJ7rytmYbmT6+b7WFLpYtfpOIsrXdy40IcqZ12sXzkeGVfvKSFRIBVRIVfTZY1tJ+eWPCxUlyEQdJjN6EKjVplLlTKHDGle11/kiLF33HO7UqkdXfzMJJqSyFj8akeI147HWV7r4rblPq5f7KWywIZ/pD+xxyGzpNrF/AonK+e4+LOfdPHi4SiWGOm7OnIhkprg35/q4382T8/wJ61ZRFPZZ1TmnI2YyWq5ZxubcuEN2jNcTrEtgIbuNK8fj/PA+gCVhTbuWu3nh5uHcDtkHlgfwO2Q0QyLx3aGp72pMBWsEYESpofjvEaAUkqpp1jU4saHDRc2HFgjbVLiDBOim35aCdNHmtik/cGb2U8Pp3JGxTRSk6bVNrCDNg5z/p0tsKZk5NPKYfr425y1wGkufR312fezCNPLAZ6nkR2UUk858ygU1bjxIyGjkyZJmCG66KeVQdpJEZt1QXv+uGIM0sAwLRzCjT9rCEY9QVGGG/9oayadDBopogwwRCcDtBFlgAwJjFkwZmxmP92cytE2yLok18rCpJPjDNFBETVUspBiUYOHAlTsmOikiBFjiEHa6WZ2PTJ8snf0exk1o4TNiVtATYeUSNFr9KMLHbtkxy27cErTz/g5wxsWbrGwiBnZnbyn+nfzi66taOLCizm7pHJ36Ro+Un0rprDYNnyCE/FOejMh+jIR+jNhUpbGN5Z9YsrCdqJnx5AWY3+0mftK17HcV0tDvIvV/nocso1twydIWxe+MUoDCl/+YCkbFrkJJ0z+66lh/vPJIToHs5+1plTl/3tPCR+6Pcitqzx8/qEi/vpHfaTPcxn0umRKgyrffWaY7zw9TFtfNjWsuljlyx8q5RP3FrBuoYv33hzgRPtZp1qHTeKDtwf44sOF+NwKrx9J8O+PDfLKwQQpTaDIsKLeyZ++t4R3bfTzoduDhOImf/nffSSnma66tW2ArmiSeUU+bptbxktNfcQ0A4cic9f8MhRJYlfnEKeGYtPaXJYlqA242VhXwnU1RdQXeKjwuSjzOnHZsgsoS4izNbtTWAzYbRI229hfjCesGRt9aLogdV4qud0+Pl0xF6Z1aRYmigxe13kmC6Pi9OIXaLIEbudbo2H9bCCjUMsyKqQFEy7428UxBulgJuEXQ5g803WMR1v3jWbIRPQ0P2jawVxvEbeULeDm0vnsG+ogrJ+NosSNDM93H6cxNjDmeHb5ytu0iCRNUiOi1DNiiNY+lLksBj0Xoi+ij24YlQfsFxRBqgxBj5pNX76INdbeljgH2xLMK3WyuNLFhrleDrUnWD3Hw7JqN7op2NUU42R37shZiVzODbbbeUF7nIjIlojYsLNGvY75ylLiVpTjxkE0Msij/xTckndMmY+MQqVcwybbXZyZX7IC92ybqKlimNA1rNM1rPO7g1GcdoklVU6W1bhYU+9mdV22vrPAq7Ki1sUn7yzmWEeKzmGdZNoiNmLa5VAlHCM9bGea/j4cz254KiMpyi6HjD6BKdgZblvhI+BWCCdMjranGIhmPRTOzPOynK3rnYyAWx3TKutKoi+s8+KhKLcu9+F3Kdyx0s9jO0OUBWzcujyb9t3Uk2HbJTa0MtCJMUSMITo5ceE/mPJxtRmn0Gqk0Jh5lNogQ4zLUy89FUx0ogwSZZAm9rzRwxlFYJEhQYYEIXo4zd7LPgadzLho7aVGIEgSJckxOjh2Wd/bJtlGVy660C+63+y5ZISGgYl95H3O9MedCW+YsNUsg670EKsD9SzwVGKTVTRzvLCd5y7npsIlDGkxdoUbsYTg+uAi3IqD3w0c4DttvyNsjDVz8CpOPEpW7Z8J0s/kkZaxdPaGm7izeDXLfLW8Pnycpb4ahvQYJ+NdU4po3LzKw/qFLkxL8JvXI/zbY4MMRs4+FDv6Df7t14PMr7Rz1zovG5e7WVhl53DL2Jslo1n8ZmuEr/1qcEwtbeegwXeeGebeDT6qS2xcu8SFKkucqYiqKlL54O1BCv0qTd0ZvvyjPnYeT42eD9OCg6fT/P1P+6kpUblhmYd3bQzwyy0RdpyY3uQ8nNJ5tXWQeUU+rq8tIuiyEdMMFpf6qS/0kjEt9nQO05eYeuqHLME11YV87roF3FxXgteera8TQhDJ6DQOxWgZjtM0FGdjXQnX1kyx3m6WFwwS43sFmsbl3UnPhXRhj4Er+vhvJgooZwW3Yie3eVGGJK0cITVDe/6YnuHl3oZxZR8Zy+DVviZuKVvAIn8ZhQ73GGGbNHSazhO1VyqhhEFfRMO0BHZVZvUcDz6XQmQSoeF3KTy0tpCaIjvdYY3dp+Mcn+X0SICWgTSxtEWhF8oCNmqKHLRM0ruzxG+jttB+QYFzITK64MWjYe5bVYDPlTWRevZQiGvneXHaZMJJg2cPhXI+A8XIvxXqOpySiwbjCAY61Uo9a9XrAImDxi7areasiYvoY9gaoE5ZwEbbnXglPwNWDyo2yuRKFqrLqJRr0dGw4xgxnZra89ehSqypd7O0xkmRT+W5/RGOdmSfFWlNcKAlxYGWFI9uCzGvzMHHbi3iU3cWE/RkzZ1qS+x0DuvE0iadwzqaYWFXZRZXZVvTtE9iYOSwSdy7JsCqOhe9IZ1DrSl2nsquK4bjBv0Rg4oCGz6XwsIKB3tPT1z75XHK/OnD5ayak+3x+qUfd7L5aAxLnM02sCln06Unoq7Mjk29MidY04I9TQlO9WRYO9fNkmonS6tdzC1zUODJLit/dzB6wXrkPHnyXD0Y5wQf3bJ7SiZWU8Um2UYzfayRfzPlDRO2KVPjQLSZW4qWs9I3h3WBeWwPncQ4Z1HmVZy8q+IGbilazqFoK4eirejCpHAkEjuQiZA0xy4cnLKN24pXUmIPIElS1jzqTJfyaWIhaE720pzsZZ67nPWB+ZQ5gmwePELfFHrXKjLcf40Pn1umpUfjl69GGYqMX4C19un8ZmsURZY43pbOuQgYjJo8uiWS0yCqZ8jgSGua6hIb1cVnTDMEsgTL652sne8C4LHXo+xtSOU8fkNHhv/+XYiVc50U+RUeuN4/bWGb1A1eae7jXcurqfA5uaa6iM5IJ7fPLaXYZac1lGBnx9C0ds5rAm7+9rblrKsqIG1YvHS6j5dP99M4GKM/kSGh6cQ1E0mCuYVTb5uh6QL9vBo7rydbIzeTzCm7XRpNQz5DKi1mnNo8G1gCMuet5Q6fzPBP3wvR1DYLfRUFMzLbeqshIeMhwI28m1Lqcv6OQNArmmnn6Iwn9JCWpDWeuza3MdafNeFz+fGoY1N8NMtkMDO50+uVgm4KtjbGuGdlVsTdv7qAn24bYFtj7iwQSYJr53n5sweqqCly0DGc4S9/2X5JhO1wwmB7Y5TaohJUReI91xax63SMjJ6rDAc2zPWytm5mrX7O56VjEdqHMiyrdrNpsZ/FFS5uWZJtzXGsM8me5tyRMwtBq9nIoNXHSnUD85WlSIBNspMRaXbor7BZe4aEyPol9Fu9bNGf5z7JQ7Fcxu32t6GJDCCQkImLKM9kfsUidTlL1FWUyhUoKFNKrXfaZd5zQwEfviW7OemwyZzo6hnnGWGYgobuNL/dHeaB9QGCHhWXXR7tB2xasPd0gv6IQVWhjRsWebl1uY+fvT484bNnbpmDv3pnBUtqnAzHDP75ib5RYTsQNdjTlOCB9dkWNw+uD3K4LTWuRhuyG5w3LPIyv9xBScBGx5BGNHkmpVmQyFhYQmBTJOpL7QTcuTdlAm6Fe1YH8Dgvn7AV55TpStKFk8iPtKfY2RhnRa2L+eUO1s9zs36+B6ddpmtY4+UjUZKX2UQrT548l46wGcHCQkHBLbsot5UxaF68OZhdslOiFGEfidImrRRpa+aR8DcwFVlwONrKttAJbilawSfn3EWhzcvJRCcZUydo87CpcDk3FS5Fswx2hhvoyQzjVV10pgapdRWzsWgZp5O9dKQGsRAEVPdIb9xVuBQ7QgjskooiyTOuF+vLRDgQaWaep5wHyjaQHhHkEePCbl0VhSpzK+woMjR0apzsyOTeNRfwP78L8ZOXwlgWOc1E4imLY625L7RmCEKxkdQrm4Rt5KqqisS6ha5snacleGFfnIlKWw0LDjdnaOzUWDPfyZr5zpzOoZNhCTjRH2V/d4ib5hRz+9xSdnYMcU11EQ5V4WhfhEO94SkfTwJuqC1mQ3UhsiTx+LF2/ublY0Qz+ohZwVmK3HZKPGOj9JMRjVskkmO/E2VFCso50e7pjNPvlUfb4EC2FjAUNWdkRjVbGAYMnWcEpqrQ1Wuw/9iVk+p0taKMtH8/t1/i+TjxUslC1nAXc1g2xoX7XDSRpom9DNMz4/FE9fSE81zK1DEsgUu1YTvPPtsSFmlzFjY6LhNP7h/mIzeVsK7eS3nAxpcfruZLP2/jeNd447ylVS6+cFcF88udIKBjKDOhyLtYUprFozuHuHtlAYVelXesL2J/S4Jf7xkardc8w+o5Hr5wVwU1RdM3ccvFYEzn6YMhllW7KfKqfHRjKXXFDixL8Pi+4VFxdS4DVi/HjQO0mqfYo7/OKeM4C9XluCQ3URGmwThCk3liTC2ahclRYy9DVh/L1XWUyGUoqCREjHazmSbzOHERIy6iGCNOyhdy7zxDIm3S0J3Gpkh4nTLvuDbI6ydibD+ZGCdIXXaJ1XUuCn3Zh13nkDbGGGvL0Rh7mhJUrA9S6FX4k4fK6AnpbD4aHfcMrCyw8bl7SlhV50KWJaIpi1eOnM2a6I/oPLk3zI2LvRR6Fd57YwEnR4T1ucJNlmBhpZNP3lFMdZGdjG7xypEYDd3ZqLMloLU/QyJt4XMp3LbCz92rYzyxOzzqaCxJ2fF87NZi7lyVrY++XGSMs5+lxK/icSgMxyfeuEzrgif3RnjndQWUBlQevibIvHIHqgw7GhIcasu9iZ4nT56rky69G0OYKJKCgsJa12qOp09edEpyhVrOPEf96PoobIaJWjPLXIM3UNgCDGhRftm9DZfi4LrgQj5Tdw996TBxM02x3UeR3U/a1Himfy+bB49giGxd7kuDh5jrLqPWWcwfz32I7vQwlhAU2b0EVA9HYm20JPtZF5xHwObGJdvRcrQSmgppS+N4vIOQFqfEEeBErJNT8e4pudsVB1S8LgVJkhiKGqPiMxeGmVvQnn1dEElM8PeC0R59knS2dkeWoLIouwOSSFn0hSY/B8Mxk/6wgSRJBDwKAY/MQI4I82R0RVPs7hzm+poilpUFuLmuhEXFPhKawWutAyS0aRxPgoXFvlETlheaeolktJz1dHVBDwuLs7U9UzFtGQpZhKJjb8bF8+yoKkzX98Bmg3k1NpyOs6uQeEIwFJ55ze5soOmCzt6x17y8RKW0+MqrnbwacRNkFbdnXWMZIE0cbaQnqB0XPgoppY5aaRl+iiesqxUIQnTTyG4uxtp0su+9KskokoRmmhhWjofQVbQC7QlrfPvlXv75fXUUelU2LvbzjQ/X8+vdQ+xriTMUN/A4ZBZXuvjA9SXcvSKILEn0RzV+sKWfrtClMTaxBOw8HeMXOwf52KZSin0qX357NYsqXbxwJEzncAaXXWZZlZsP31TCzYsDUzYHuhCaLnj5aJhP31pG0KNy3+oCJAk6QxrbG2M5e6keMnZzyNg9+v+HzT0cNi9cQycQdFvtdGsT93DfZ2xjn7FtWp/BsGDLsTg7TyW4fYWPZTUu/vGD1fx86zC7mxIMRg0kCcqDNjYu8fLBTUWU+lXiaZNXjsRo7ju7WRdNWfzXCwOsnONmXrmDxVVOvvaRan706hB7mhL0hnRsqsTCSicPrAvwrusLkGWJtGbxw82Do2IUshHgFw5G2bQkwvtuLGBeuZO/eXcFCyocbDkaoyekoyoSy2tdfHBTIbev8CPLcKg1xS+2hYinz95v207G6Q3peJ1yNkr8rgoWVDg53JbENAXVxXZuW+7jzlV+dBP6IgblwZnXmk2HcNwcTWxbUu3kSw+Vcag1SX/EYPPRWM4WRjsa4pzuy1AaULlpiRdFloilrNHPmSdPnjcPp7UWdKHjGGn/tNq5gt2OvRfV8scu2VnvXkONrQYYyV4z+hkypt8Z4gyXVNimTZ2kmUGfxBTqdLKX77Q9z+FoK9cFF1LlLKLKVkTcSLE9dJKtw8fZHTo1GiE1hcXOUANpS+PO4tUs9lZR7giStnROJ3vZEWpgf+Q0CzxVLPRWUuEopNDmJWIkMYVJ0syQMjOjCzmBIGVqJIz0mDToc2mId9GRHqTQ7uVUopu21NTq0Vz2s9HTjC6mFf08HwE52/hMhiSBbyQ9NjGFthKabo2aVqlKNjVsuom5GdNiV8cQPctrqPS5+MCqWir9LjojSba0TLOOT0BaN0d2/WFO0INdkUmfs7OsSBIVPiefu24+xe5sxFaRpQvWrXX0GPT0mwghRneJViy0UxBQiCentwnicctcs3Jsemd3v0Hf4BtbX6TpgqY2nVTawjWS0hb0yaxa7OD5V5OkpmkOdv0aJx94wEc0btE7YNDeY3DweIa27rdmHZXApIYlVEoL0Uihk8EciW4p2HDgxobjgs6wljA4wpYZtfg5lwK7G4esYpjjhVuZ048kSQxrCdI5vAyuJkwLfrt3mPKAnU/fVkZlgZ2bFvpYUeOmO6SRyFjYVYkyf7YPKsBAVOffnu/h2UNT6589U4bjBt94oRuvU+bt64uoKrDz+3eU89DaQkJJA7siUR60U+RV6RjOkNIs5pXmrrmeDgI41ZdmR1OMe1YGcdpkhBC8djJK68DM21lcbpp60/z7U33UFNlYUOFkw3wPCysddA/rWYEoZWumqwpteJ0yKU3wzL4IP9w8SOo8w8XXj8f5+8e6+Yt3VFBf6mBpjZMvv6uC7pBONGmiyBKlAZWygA1FgVDc4JHXhvnxlqFxTr5dwzr/9HgvhV6FO1f5mVfu4H8/WMb7biwkMnKs8qBKeYENIaC5N8P/fayHQ21jM7sOt6X4xfYQX7y/FK9TZmm1kz97ezmDUR1LZFOQ/W4l+z16pp87Vvgvm7DtHNLoDmnMK3Pgcch86s5i4mmL5r4MRztSJPrHzyvxtMVz+yNct9CDXc1+59oGNF49FrsiDN3y5Mkze/QafbTrHSxVFiNJEgVKkIf892NGTE5rLdOO3KooXOfawM2em0b746atDKczzVduxPbrLU9il1WSZgZrkpBAV3qYJ3p38cLAQWxSNsJpCQvNMkhZ2rj0upSlsSvUyJFoGw7ZNmompAmDlKlhCJOBTJSjsTYsYREdcV9+ffg4B6It2WOPiO2kmeEvG36KKsmjLs3nY4psXUzUSLEnfGpK7s0AmilGxaiqZHvxXU4EZ1sVOKbQfsKmSthHnIJNi3E1qFNlb9cwJwei3DG/jGuqi7ApMq+3DdITm15dmwB2dg4Ry+j4HTY+fc08TCHY0T6EZlq4bAqrK4K8c1k1K8oCRDI6hS47MuCxTf7VHgqbHDqZ4c4bXbhGnH3LS1Tu3eTme7+cXkP5BXNs3Hyt++y4haCxRaO5443dsRYCmjt0Glp0Vi/JCm9Zlnjwdg+PPBGbVp2tyynxwQd9fORhH5KUTXMeCJl86R8H37LCNjUSoZWQcOLByfR7Z1tYNHOQU7PgNhm0uVhVWMX2gZYxP1ckietL6pGAk9E+hrWro552MiIpk/94oYf9rXE+dVsZq2s9BD0q88ucqLKEJSClW3SFNI50JPnhq/28eCycM+o02zT3ZfjSz9s42ZPm/dcXUx6wUVNkp77EgW4KYmmTXadjfOuFXtbVe/nCXeWz8r69YZ0Xj4bZtNg/kkZq8MqxCIPxq+f+NC14+UiUz363nS/eV8qqOjdBr8L8Csfodc3oFpGkyameDE/uCfODVwbpHh4/l2UMwaNbQzT1ZPi924q5cbGXEr/KnBI7NkVCjBxrIKpzuk/jv18e4Kl9EUITpN82dKf5wg86+NSdxdy7JtvmpqbYzjw1e6yUZtHWr7G/Jck3n+1nV2Ni3Ga0Zgi+8UwfkaTJ+24spKbYht+tUFVkRx/Jynr9RJzvvjDA5qMxblw0OzXYU6EnrPO1J/r4w7eVUlVox+2QKfSqOG0yftfEWT7P7I/wxfvLKParGCbsbkpwrGP2a9jz5MnzxpKyUmxL7mSevR6H7ECRFBY7FvK/Cj/C72IvcTxzkogZISMmzoqSkXDLbkqUYja413KT5wYCctY3SQhBl97N/vShSTXjhbikwnYqdahn0IWJPo3ftxDEzTRxM/dutCYMBrWxij9t6aS1sQ9AAYT0yWuulnirqXEV05MOcTDaMunvnks4bo3W4AQ8Mn63QjKTe5FRGlS4ZaWHtC442pqmpefiRZEloH+kxtLvUQh6J1fWAY9CkV9BCEEqY02c+nwBohmDzS393DTiYqyZFs82dM/ISOlAd4gf7m/hw6vrqAm4+b93riCW0YlrBj6HDZ/DxmAiw2PHOhlKavzRjQuRZYm6Ag8nB2MTHlcIeP61BL/3Th9VZRKSJOFxSXzgAR9bdqdobJna+fd5ZD71vgAFgbPnNpEU7DiQpmfgjTdWamrT2b4/xfIFdlT1TGTawfvu9/KP3w1NqQZYluDWa13ceaN7NPKLA9q6dfYdvXqiQbPNmZ5xAguJ6ad3CwQDoo09PE2C8EWPx29z8u7aNXQnI7QlhhGATVLYUFzL7eULieppdgy0EtKmPs9eCN0UvHA0zFDCIKNbHO0cv6C1gKOdSb71Yg9CwMG2CwhrAc8eCtExnMG0BCe6co83qVm8eDTC1sYY6+qyrW0qAnY8ThnNEPRHdQ53JNjVFM/Zt/bM2F47GcUS2U3Ifa2TPwvSusWPXh8g4FbQDMFwDtEoyEZuv/ZMF7/ZM8R1833ML3PitsvE0ian+9O8djJK57BGLG2iKtlNxGOdyXHv9ejOQV49GSWeNum+QAq1YQlOdqfoCWnMK3NytDPJ9lOxN9yZfboYJrx2PM7e00lWzXGxotZFdVFWaOlm9pyf7EqzvzlJT0ifNDKoGYLtDQl2nUqwco6LtXM9VBVm3Y1NSzAYNWjsTrO9IcHgBRx8BdA+qPHXj3bzg5cH2TDfw4IKBwG3iiUEPSGdPU0JDramJjVNGo6bfP3pPh7bEeK6RR4WVjrxOWViKYsTXWleOx6jP2JgUySe2hvmdF+G4bhB+Jw6aQG0DWp867l+AE735vbvGP19Aa8dzz4PTUuwt2n8PZXRBT/aMsT+5iQ3Lcn2DXbaz2Z8TURvWOdYR4qbl/mIp00e3xXCuPT7R3ny5LnMmFgcSR/nQPowG1xrs7W2kkKVrYKPFLyfNq2Dhswp+ox+IlaUjJXBwEBGxibZcMlOCpQgtbYaljgWUagUjPEdSYgkmxOv0Wf0X9Q439Aa26uBYrufW4tXUGjz8ruBAxMK6Vz0DOkMRrLprtUlNiqLVXonqHPdsMjFP36yHCHg737ST0tP+KLHbpqCE+3ZuiNVkVg738Xuk6kJFwK1pTbmltsxLWjv18eldk2HLc0D/MF1Gl67yqmhGA2D0+tde4ZoxuA/d52mLZzkbYsqWV4WIOi0ocoy3dEUT53sZktLP5ub+1lW6ufDa+ZQ4LRz05xinj/VO+mxD53MsOtQmnfcld0Vl2WJNUsdfOHDQb767eELClO3S+IDD3q5/xbPaDReCEFbt85zrybIVcp4uYnGLV7YmuRtt3qorTyb0vaxd/o53KDxzJYE5gX0d321jU++N0Bt5djp4qlXkvQPvfHi/Y0kQRgLC3nawlaQECH28Sy9nJ6VsciSxLqiGr609HZe7z9NWEsy11fCLWXzKbS72dx3im39pzFnUenopuCRbYM8sm1wwt8RArY1xtjWOPFG05jfB/771ak/2FKaxdbGGFunePzzx/bYniEe2zM1Z8ekZvG3v+mY0u9aApr60jT1TfzMeP5wmOcPhyd8r39+untK7wVnjIfsFPlsZAzB7uY4rYNXr0lcMmOxozHBjsaLzzAwLUbbBV0sloCWfo2WHKm50zlG26BG2yQtiHRT8J0XJ76vTnSm+eJ/T+27CPDYzjCP7QxP+juaIdjXnGRf89Q3v3xOhbrSbM1dU2+G/dP42zx58lxdRMwIL8U2U6qUUG+fMypMVUllnqOeeY56NKETN+NoQsPERELCJtlwSk7csgtFGr9eMoXJjsQu9qcOXvQY88I2Bx7FwcPl17LUW0ux3U+tq5jO9BAvDx6e1nGSGcFrRxLcssrD0lont6z0cLw1Q/q89g9ep8w9631UFtpo7dPoGTJmxcvFtGD/qRRtfRpzyuy8/7YgT+yI0TU4PhpZFlR450Y/RQGFaMLixf0Xt5g4PRzn4Z9uw67KJDSDrujEC4q4pvMPW47z7V1NGJZgODn2Yd8XT/OTg60809CDz6FiG0lJSxsmkbQ+4pIMezpD3P/j17HLMpHMhSOuGQ3+4ycRrl3loqosmwLvdsl8+CEfJQUK//KDEA3NGsmUGLMZ4HRIVJepfPzdfj78sI+ioDx6c0fjFt//VZSGKUZ8Lwev7EzxmxfifOp9AdwjEdeacpV/+dNiFtXb+NVzcXoHTdLn1NxKEnhcEkvm2fmLzxZy541uVCX7GS1LcOikxs+fjqFfPVmOl4QYw1jChGk0ExcI4mKY7TxGA7swp9AKZSqEtRTPdh/jtvKFLPKXAWCTFUxh8kLPSb7duJX+zKVxBM7zxlMesHHPyiBBt0LHsMbje4cv6KuQJ8/Fcu/aANVFdkxL8OsdIUIzzPTKkyfPlY9A0KQ180j4F7wn8HbmOeqxnbf+sUs2CtWCqR1PCKJWjG2Jnfwu/hIJ6+I3xvLCNgcZy8CtOFkXnIclLFpT/fys6zW60tPv1/TY6xHesynA2gVOPvdQEZ0DOs/uiRNPZcN5BT6FD94W4MEbsjnmWw4l2N0wezuezT0aj26J8PmHili7wMnffaSUr/9mkIaODLqZTTMtL1T55L2FvGdTAAmJXSeTvLB3+tGPczGFoGl4aotoS0B3LE13bOLIhm4K+uJp+iY5ZMowaRqa3sJ975EM//Bfw/zl7xdSUaJmBZ1b5u13ediwysHjLyTYfyzNYMjCsgQ+j8yyBXYevN3LykV2ZJlRUZtIWvzsqRiPPBGbttHXpSSVFnzjh2Hm1tiy0WVFQpYl6qtVvvLFIh66w8szWxIcb9KIJy0koKhAYf1yB2+/y0t1uTpqxiWEoLlD56v/NUxDy6Vxl72aiDE8YaufXBjoDIh2dvMkp9k3a6IWsi19HmnZw5a+Jm4smUuJw0NIS3Ew1MnOwVZS57X06UyGeaW3kbCeylnPYgnBvuEOwnqK1vgw4mrLaX2Tk+1WnsVtl7lvVQF3rQgiSRI7TsXY35LfxMhz6VBlWFrj4vduLUKWoLE7wwuHohdlkpknT54rHwuLJu003w/9iLu9t7PUuYQytQRFUi5olnkuaStDq97G5vhr7E8dnLQ2dzrkhW0ODGHy6tBRhrQYhjBpiHfRnOydUS/ctj6dbzw+yD9/soL6cjv/8IlybloRo6k7ewFX1Du4d4OPyiIb+xpTfOeZYSKJ2VNF0aTFD18IMb/KzgPX+nn/rQEWVNl59XCC3pBBwKOwZp6Tu9Z7sdskjrWm+dqvBhmapDXRm4mMJvjls3FsNok/+UQBlaXZyK0sS9RW2PjiR4NouiAatzDNrLB1OaVx/UjDMZOfPxXna98PE45eQap2hK5+k//z/4ax2yVuvdaNw579DKoK165ycs1KB6m0IJqwkCUI+BQc9rGfUYhs+6Cv/leIF7YmL5jC/FYgxhAZUji5sMlLWPTRyG4a2Ek/rVjTdByfChnTYP9wB/uHL5yiuHuojd1DbRO+bgiL7zVtn83h5ZlF7lgeYHGFC9MS1Jc6eXhdIX6XSiJj8tPtA+SDtXlmmyXVTm5emjUQLPap3L7Sx5JqJ5oheHJvmJb+qzf1PU+ePNOj3xjgl5HfUJeawzLHEhY45lFlq8Qv+5Cl3J4+pjAZModp1dpp0po5nDpCtzF52eB0yQvbCWhMdNOYmHp900SYFjy+LYokSXz+oSKW1Dr45H0FaHq2E67TljU6ee1Igr/7cT8HT8++GU9jp8affb+PoYjJOzf6uWaRiw2LXGR0gU2VUGWIpwWPb4vyrSeG2X48eUXUh14uwjGLH/4mSnefwf/+eJCVixw47FlxC2C3SRQXjK8JsIRA07IRzG/9JMJvX0owMHxlqj0h4HCDxh9/dZCPvsPPRx72UVygoCrZiHM2DTubin3+3wkhyGjZ9ON//UGI515LkrmI+us3E4N08BzfpkLMo5haCqnEQwAFFQONJFGG6aaXFno4xRBdaOQdQ/NcPKtqPfzZA1VIErjtCoqcdfn92fZBdp66uIybPHlyURaw8fv3lFBdZMdpk7CrMpYQvHY8xs9eHyaWegstHPLkyUNGaDRkTtGcaSWoBPArPgJKgCKlAI/sGU1TzlgacRFj2AgRNqOEzTAxK4Y5zRZBUyEvbC8DibTg0S1hXj2c4O51Xm5Y7qaiMHuxO/o1Nh9K8NqRBN1DxhgHy4yeNX8q8ido7pncZKKxU2Pr0QR9IWNcmx4h4HS3xp9+v5dHt0S4bY2HJTUOCnwKqYxFc4/Oi/vibD2WIJq03lKi9gyJpOCpVxIcOJ7h4Tu93L3RTX21jYKAjNspYbNlEyx0A1Jpi1DUoqPbYPPuJL98Nk5rp4525ZTV5sSy4FSrzlf/c5gXXk/woYf8rF7ioKRQwe+VcTkkFCWbGq7rglRaEIpatHbpPPdqkqdeSdDerY/r8fhWxkCjg+N004iCDQUVCRkJCYFAYGFiYKBPK2U5T54L0TKQxhLgcygYlqA7rPPMgRBf/103oWT+Js0z+/SEdUJxkwUVEhISw3GDAy1J/uYX3Rxtz2/YXS0kCNMjTmHHNebnKWKkyZcw5Jk+OjoD5iAD5iASEjIysiSPJiYLkU1hNi9Bptr5SGKKhVPnp17myfNmxuuWWLnIweJ5dsqKFXyebCQzmRL0DRk0NGscOqkRiU1vF6CkUOGDD/qoKjsbAd6yK8ULW5NTNmIq8Mt86CHfGJfirfvSPPdqYlriWpahukxlxSI79TU2ioIKToeEYQjiSUH/kEFDi87RRo1o/C2423GVcE/lEv502Z3E9Qwf2vYjIvpbtwXTW4mKoI13rC+iPGgjmbE40Jbg9YboZenVm+eticsuc/dqP6vqXEgStA1ovHgwSmeOPsJ58uTJM5tM1ecjL2zz5MmT5yomL2zz5MmTJ0+ePG9m8sI2T548ed4CeFQ7RQ4PlhB0JyM5HY7z5MmTJ0+ePHmuVvLCNk+ePHny5MmTJ0+ePHnyXNVMVdjm9mPOkydPnjx58uTJkydPnjx5rhLywjZPnjx58uTJkydPnjx58lzVTLndz1RDwHny5MmTJ0+ePHny5MmTJ8/lJB+xzZMnT548efLkyZMnT548VzV5YZsnT548efLkyZMnT548ea5q8sI2T548efLkyZMnT548efJc1eSFbZ48efLkyZMnT548efLkuarJC9s8efLkyZMnT548efLkyXNVkxe2efLkyZMnT548efLkyZPnqiYvbPPkyZMnT548efLkyZMnz1VNXtjmyZMnT548efLkyZMnT56rmrywzZMnT548efLkyZMnT548VzX/P+D5SGyzCfn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37" y="4291868"/>
            <a:ext cx="8550913" cy="2311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61" y="1146776"/>
            <a:ext cx="3340198" cy="2924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29" y="1089748"/>
            <a:ext cx="4432507" cy="30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Yogini</cp:lastModifiedBy>
  <cp:revision>12</cp:revision>
  <dcterms:created xsi:type="dcterms:W3CDTF">2022-12-06T11:13:27Z</dcterms:created>
  <dcterms:modified xsi:type="dcterms:W3CDTF">2024-04-23T01:00:24Z</dcterms:modified>
</cp:coreProperties>
</file>