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c5a791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c5a791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cc6e75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cc6e75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61725" y="358825"/>
            <a:ext cx="78642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ITP -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85775" y="3857625"/>
            <a:ext cx="25719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343650" y="3150400"/>
            <a:ext cx="2571900" cy="16932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Presented By : TEAM - 8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Amarnath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Dinesh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Gopal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Radha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Subhankar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0250" y="1533300"/>
            <a:ext cx="23673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Lambda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Map()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Filter()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Q/A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25" y="505750"/>
            <a:ext cx="397896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40250" y="44050"/>
            <a:ext cx="41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                      Contents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9600">
                <a:latin typeface="Arial"/>
                <a:ea typeface="Arial"/>
                <a:cs typeface="Arial"/>
                <a:sym typeface="Arial"/>
              </a:rPr>
              <a:t>Q/A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