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iPK1/UMIvWsNHy/AqwPjqjQm7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b36033b4_0_5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b36033b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520150" y="28575"/>
            <a:ext cx="2751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Lambda</a:t>
            </a:r>
            <a:endParaRPr sz="4800"/>
          </a:p>
        </p:txBody>
      </p:sp>
      <p:sp>
        <p:nvSpPr>
          <p:cNvPr id="85" name="Google Shape;85;p1"/>
          <p:cNvSpPr txBox="1"/>
          <p:nvPr/>
        </p:nvSpPr>
        <p:spPr>
          <a:xfrm>
            <a:off x="285750" y="3086100"/>
            <a:ext cx="4986300" cy="3618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●Lambda functions are anonymous, i.e. to say they have no names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●The </a:t>
            </a:r>
            <a:r>
              <a:rPr b="1" lang="en-US" sz="1800">
                <a:solidFill>
                  <a:srgbClr val="CC4125"/>
                </a:solidFill>
                <a:highlight>
                  <a:schemeClr val="lt1"/>
                </a:highlight>
              </a:rPr>
              <a:t>lambda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is a keyword and a one-line function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●No </a:t>
            </a:r>
            <a:r>
              <a:rPr b="1" lang="en-US" sz="1800">
                <a:solidFill>
                  <a:srgbClr val="CC4125"/>
                </a:solidFill>
                <a:highlight>
                  <a:srgbClr val="FFFFFF"/>
                </a:highlight>
              </a:rPr>
              <a:t>def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or </a:t>
            </a:r>
            <a:r>
              <a:rPr b="1" lang="en-US" sz="1800">
                <a:solidFill>
                  <a:srgbClr val="CC4125"/>
                </a:solidFill>
                <a:highlight>
                  <a:srgbClr val="FFFFFF"/>
                </a:highlight>
              </a:rPr>
              <a:t>return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keyword and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a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rguments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can be many expression is only one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</a:t>
            </a:r>
            <a:r>
              <a:rPr lang="en-US" sz="1800">
                <a:solidFill>
                  <a:schemeClr val="dk1"/>
                </a:solidFill>
              </a:rPr>
              <a:t>Lambdas are used when a function is needed temporarily and used inside another function such as </a:t>
            </a:r>
            <a:r>
              <a:rPr lang="en-US" sz="1800">
                <a:solidFill>
                  <a:srgbClr val="00FF00"/>
                </a:solidFill>
              </a:rPr>
              <a:t>filter, map and reduce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086725" y="171450"/>
            <a:ext cx="3586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425" y="1059075"/>
            <a:ext cx="3039500" cy="18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25" y="1059063"/>
            <a:ext cx="3039500" cy="18110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986725" y="2886075"/>
            <a:ext cx="34863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850" y="1059075"/>
            <a:ext cx="3223500" cy="17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543300" y="1943100"/>
            <a:ext cx="4914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"/>
          <p:cNvSpPr/>
          <p:nvPr/>
        </p:nvSpPr>
        <p:spPr>
          <a:xfrm>
            <a:off x="7859188" y="1836038"/>
            <a:ext cx="4914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"/>
          <p:cNvSpPr txBox="1"/>
          <p:nvPr/>
        </p:nvSpPr>
        <p:spPr>
          <a:xfrm>
            <a:off x="5510100" y="3086100"/>
            <a:ext cx="6477000" cy="2020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chemeClr val="lt1"/>
                </a:highlight>
              </a:rPr>
              <a:t>Why Lambda?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</a:t>
            </a:r>
            <a:r>
              <a:rPr lang="en-US" sz="1800">
                <a:solidFill>
                  <a:schemeClr val="dk1"/>
                </a:solidFill>
              </a:rPr>
              <a:t>Using lambda function, you can define a function and call it immediately.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</a:t>
            </a:r>
            <a:r>
              <a:rPr lang="en-US" sz="1800">
                <a:solidFill>
                  <a:schemeClr val="dk1"/>
                </a:solidFill>
              </a:rPr>
              <a:t>In our understanding lambda functions and user defined functions work exactly same with the exception that less coding in lambda.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775" y="12407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5510100" y="5264300"/>
            <a:ext cx="3486300" cy="1569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dk1"/>
                </a:solidFill>
              </a:rPr>
              <a:t>Simple lambda function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square = lambda x : x**2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cube = lambda x : x ** 3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b36033b4_0_540"/>
          <p:cNvSpPr txBox="1"/>
          <p:nvPr>
            <p:ph type="title"/>
          </p:nvPr>
        </p:nvSpPr>
        <p:spPr>
          <a:xfrm>
            <a:off x="2266950" y="0"/>
            <a:ext cx="9806100" cy="96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Lambda Sample Code along with other functions</a:t>
            </a:r>
            <a:endParaRPr sz="3600"/>
          </a:p>
        </p:txBody>
      </p:sp>
      <p:sp>
        <p:nvSpPr>
          <p:cNvPr id="101" name="Google Shape;101;gcbb36033b4_0_540"/>
          <p:cNvSpPr txBox="1"/>
          <p:nvPr/>
        </p:nvSpPr>
        <p:spPr>
          <a:xfrm>
            <a:off x="700100" y="4672025"/>
            <a:ext cx="37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cbb36033b4_0_540"/>
          <p:cNvSpPr txBox="1"/>
          <p:nvPr/>
        </p:nvSpPr>
        <p:spPr>
          <a:xfrm>
            <a:off x="447450" y="3210950"/>
            <a:ext cx="4567500" cy="173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dk1"/>
                </a:solidFill>
              </a:rPr>
              <a:t>A</a:t>
            </a:r>
            <a:r>
              <a:rPr lang="en-US" sz="1800" u="sng">
                <a:solidFill>
                  <a:schemeClr val="dk1"/>
                </a:solidFill>
              </a:rPr>
              <a:t>long with Filter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b="1" sz="1100">
              <a:solidFill>
                <a:srgbClr val="21618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1618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number_list = range(-5, 5)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less_than_zero = list(filter(lambda x: x &lt; 0, number_list))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print(less_than_zero)</a:t>
            </a:r>
            <a:endParaRPr sz="1800"/>
          </a:p>
        </p:txBody>
      </p:sp>
      <p:sp>
        <p:nvSpPr>
          <p:cNvPr id="103" name="Google Shape;103;gcbb36033b4_0_540"/>
          <p:cNvSpPr txBox="1"/>
          <p:nvPr/>
        </p:nvSpPr>
        <p:spPr>
          <a:xfrm>
            <a:off x="464300" y="1372275"/>
            <a:ext cx="4567500" cy="156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Along with Reduce</a:t>
            </a:r>
            <a:r>
              <a:rPr lang="en-US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my_list = list(range(1,101,1))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print(ft.reduce(lambda x,y: </a:t>
            </a:r>
            <a:r>
              <a:rPr lang="en-US" sz="1800"/>
              <a:t>x</a:t>
            </a:r>
            <a:r>
              <a:rPr lang="en-US" sz="1800"/>
              <a:t>+y</a:t>
            </a:r>
            <a:r>
              <a:rPr lang="en-US" sz="1800"/>
              <a:t> </a:t>
            </a:r>
            <a:r>
              <a:rPr lang="en-US" sz="1800"/>
              <a:t>,my_list))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gcbb36033b4_0_540"/>
          <p:cNvSpPr txBox="1"/>
          <p:nvPr/>
        </p:nvSpPr>
        <p:spPr>
          <a:xfrm>
            <a:off x="464300" y="5072225"/>
            <a:ext cx="4567500" cy="1639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Along with Map</a:t>
            </a:r>
            <a:r>
              <a:rPr lang="en-US" sz="1800"/>
              <a:t>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number = (11, 21, 30, 34)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squared = list(map(lambda x: x**2, number))</a:t>
            </a:r>
            <a:endParaRPr sz="18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gcbb36033b4_0_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25" y="15082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cbb36033b4_0_540"/>
          <p:cNvSpPr txBox="1"/>
          <p:nvPr/>
        </p:nvSpPr>
        <p:spPr>
          <a:xfrm>
            <a:off x="6457950" y="1372275"/>
            <a:ext cx="5057700" cy="2955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/>
              <a:t>Over Usage</a:t>
            </a:r>
            <a:r>
              <a:rPr lang="en-US" sz="1800" u="sng"/>
              <a:t> of Lambda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import functools.reduce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numbers = [2, 1, 3, 4, 7, 11, 18]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total = reduce(lambda x, y: x + y, numbers)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Above can be written as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numbers = [2, 1, 3, 4, 7, 11, 18]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total = sum(numbers) → Sum() in-built function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bb36033b4_0_540"/>
          <p:cNvSpPr txBox="1"/>
          <p:nvPr/>
        </p:nvSpPr>
        <p:spPr>
          <a:xfrm>
            <a:off x="6457950" y="4672025"/>
            <a:ext cx="4943400" cy="1293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Usage of a variable without prior definition will throw an error for e.g.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div = lambda a ,d :  a/c  → c is not defined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2021-03-13T06:33:57Z</dcterms:created>
  <dc:creator>D, Dinesh Kumar</dc:creator>
</cp:coreProperties>
</file>