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hT8TyqYLh1GUZQage3nCfLXv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realpython.com/courses/python-for-loop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520150" y="28575"/>
            <a:ext cx="2751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800"/>
              <a:t>Map</a:t>
            </a:r>
            <a:endParaRPr sz="480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75" y="124075"/>
            <a:ext cx="2232375" cy="53464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57200" y="892525"/>
            <a:ext cx="5900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What is map()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It is a built-in function that allows you to process and transform all the items in an iterable without using an explicit </a:t>
            </a:r>
            <a:r>
              <a:rPr lang="en-US" sz="1800">
                <a:highlight>
                  <a:srgbClr val="FFFFFF"/>
                </a:highlight>
                <a:uFill>
                  <a:noFill/>
                </a:uFill>
                <a:hlinkClick r:id="rId4"/>
              </a:rPr>
              <a:t>for loop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map() is useful when you need to apply a transformation function to each item in an iterable and transform them into a new iterable.</a:t>
            </a:r>
            <a:endParaRPr b="1" sz="1800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1025" y="263875"/>
            <a:ext cx="4633925" cy="2122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"/>
          <p:cNvSpPr txBox="1"/>
          <p:nvPr/>
        </p:nvSpPr>
        <p:spPr>
          <a:xfrm>
            <a:off x="287775" y="3920125"/>
            <a:ext cx="6498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it work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map() applies function to each item in iterable in a loop and returns a new iterator that yields transformed items on demand.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●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This first argument to map() is a transformation function.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301088" y="2644050"/>
            <a:ext cx="4633800" cy="156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Syntax</a:t>
            </a:r>
            <a:endParaRPr b="1" sz="1800">
              <a:solidFill>
                <a:srgbClr val="204A87"/>
              </a:solidFill>
              <a:highlight>
                <a:srgbClr val="F6F6F6"/>
              </a:highlight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04A87"/>
              </a:solidFill>
              <a:highlight>
                <a:srgbClr val="F6F6F6"/>
              </a:highlight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04A87"/>
                </a:solidFill>
                <a:highlight>
                  <a:srgbClr val="F6F6F6"/>
                </a:highlight>
              </a:rPr>
              <a:t>map</a:t>
            </a:r>
            <a:r>
              <a:rPr b="1" lang="en-US" sz="1800">
                <a:solidFill>
                  <a:schemeClr val="dk1"/>
                </a:solidFill>
                <a:highlight>
                  <a:srgbClr val="F6F6F6"/>
                </a:highlight>
              </a:rPr>
              <a:t>(function,</a:t>
            </a:r>
            <a:r>
              <a:rPr b="1" lang="en-US" sz="180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rgbClr val="F6F6F6"/>
                </a:highlight>
              </a:rPr>
              <a:t>iterable[,</a:t>
            </a:r>
            <a:r>
              <a:rPr b="1" lang="en-US" sz="180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rgbClr val="F6F6F6"/>
                </a:highlight>
              </a:rPr>
              <a:t>iterable1,</a:t>
            </a:r>
            <a:r>
              <a:rPr b="1" lang="en-US" sz="180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rgbClr val="F6F6F6"/>
                </a:highlight>
              </a:rPr>
              <a:t>iterable2,</a:t>
            </a:r>
            <a:r>
              <a:rPr b="1" lang="en-US" sz="1800">
                <a:solidFill>
                  <a:srgbClr val="CE5C00"/>
                </a:solidFill>
                <a:highlight>
                  <a:srgbClr val="F6F6F6"/>
                </a:highlight>
              </a:rPr>
              <a:t>...</a:t>
            </a:r>
            <a:r>
              <a:rPr b="1" lang="en-US" sz="1800">
                <a:solidFill>
                  <a:schemeClr val="dk1"/>
                </a:solidFill>
                <a:highlight>
                  <a:srgbClr val="F6F6F6"/>
                </a:highlight>
              </a:rPr>
              <a:t>,</a:t>
            </a:r>
            <a:r>
              <a:rPr b="1" lang="en-US" sz="1800">
                <a:solidFill>
                  <a:srgbClr val="212529"/>
                </a:solidFill>
                <a:highlight>
                  <a:srgbClr val="F6F6F6"/>
                </a:highlight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rgbClr val="F6F6F6"/>
                </a:highlight>
              </a:rPr>
              <a:t>iterableN])</a:t>
            </a:r>
            <a:endParaRPr b="1" sz="1800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1100" y="4619650"/>
            <a:ext cx="4633925" cy="203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2021-03-13T06:33:57Z</dcterms:created>
  <dc:creator>D, Dinesh Kumar</dc:creator>
</cp:coreProperties>
</file>