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EC736-9F3D-45FA-A094-344B7C9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6FD3EF-04EC-43FF-9EC9-A88240CE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746D7-F53A-4AB5-82BB-168CC98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ABDB6E-1337-40C7-A73B-02ABC98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0223D-0D8D-4C96-856A-4FC7F81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FFE70-D31B-4103-8D73-11260CB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A78BD8-35CE-4AEC-898D-11B85302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9D5C5A-A96E-446C-9B6D-808E8E1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39F5F2-69A5-4035-B6FA-EF66276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CD72E1-E592-4971-99D4-6E8DD7A1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F6B3B2-1292-4E89-8F67-FF3EF419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FC53FE-4C5A-4DF8-9677-F3ED6ED7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18EE3-87BE-4BE1-9783-65064EA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F03CE-3EE0-418A-94C5-4E8494B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5D9F46-FE53-4CA6-8CA7-6A8E2E9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E2B8-FAB0-41CA-BD5A-73F2F5F5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63E90-011B-4274-ADB9-BFB0A851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3765C-B7F9-48A0-9AD8-94EEFD99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CA6D41-079C-4A63-BEBF-6FAED49A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79009-854F-4A40-B438-E192835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948C8-FBCE-4CC7-9719-726AD3A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6CE389-3853-422D-BE42-F4CB71BB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913F53-CB0D-4029-9CD0-FA29C07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CC8FBC-55C9-422E-8C3B-34B3B8D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686B23-AA94-4004-B8EF-6AD4C5E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59307-D73F-426A-AC00-39F1EDA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09B0A-B4EF-4D7A-A397-86AD97A2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981626-7AC2-4EB6-A57F-64C77A5B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DD8A84-9213-49D9-B076-F638EB5B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EE78A4-1A86-4DE3-BFB7-E284409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20653C-BCD9-48AF-BED6-9148F1BF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21AD7-C086-4679-91EF-EB0ADD90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6C21D8-7076-4CBA-B221-0873D5B6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6E93EF-3847-4752-8DB2-655A5421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108CC2-C9F0-4009-A9F8-4376EDC8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163591-25D4-405C-826A-CC706808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BB4EFF-B36D-4BC1-B65D-5AC280A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4E1546-E539-41EE-AC47-FEC44DA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E81E0E-0A36-4568-B8A2-E6CD832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B6F76-57EF-4DD7-9638-4C6737EC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5DC08-9F39-47DE-935B-0BCA04F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1BBE6F-C22C-4B4A-A064-BEC783A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034B6F-8395-423C-A056-850A19A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3BB607-5507-40CD-B1AA-CB14A1C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B4C0E4-8016-4348-ACBC-C3FBDF2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4A2EF-60E2-4BFB-ACB5-F59262C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F17BD-F3AB-4E0E-A14A-B134D0F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AFD2A-FB4D-4A94-B44E-9E2B06CC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4E39F0-6EE2-4A0E-A50E-D114180E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7EF30D-37A1-4DBE-B122-78D7523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5D9E8D-499A-4BD3-9237-8513622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E270F4-C44D-4EFE-9538-F7F3FBC6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3859C-B35D-4AB8-A6C9-F573816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A7A11B-B107-43E2-93C4-1D2C42A3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C924E0-E145-4A67-ACA1-EFF19430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32C46C-8997-4412-946C-AC5D6CAB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0C5A79-CDE4-4E7E-A692-9883A41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D2AE23-7AD0-4A60-9BB3-9F650DC3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5AB671-559A-4614-AED5-75BD524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343A12-FD1C-44AB-B881-AA96929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D6347-7D5A-418A-9DF3-ADB0BD13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EEAF8F-4991-468A-8BE9-A8079BC9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0E645-0462-4433-A6BD-A4A51F8D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1EF872D6-872E-4CC3-AAD3-14411D9C0993}"/>
              </a:ext>
            </a:extLst>
          </p:cNvPr>
          <p:cNvSpPr/>
          <p:nvPr/>
        </p:nvSpPr>
        <p:spPr>
          <a:xfrm>
            <a:off x="2911066" y="2574624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68B4A4F-FF43-4B76-90BE-90DC6965840A}"/>
              </a:ext>
            </a:extLst>
          </p:cNvPr>
          <p:cNvSpPr/>
          <p:nvPr/>
        </p:nvSpPr>
        <p:spPr>
          <a:xfrm>
            <a:off x="650543" y="2523108"/>
            <a:ext cx="1828800" cy="1828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F7B785B-5400-4F99-8EA2-F573C0FE0E3E}"/>
              </a:ext>
            </a:extLst>
          </p:cNvPr>
          <p:cNvSpPr/>
          <p:nvPr/>
        </p:nvSpPr>
        <p:spPr>
          <a:xfrm>
            <a:off x="5171589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7D03BF4-8FE8-4156-B03F-352E33C9248B}"/>
              </a:ext>
            </a:extLst>
          </p:cNvPr>
          <p:cNvSpPr/>
          <p:nvPr/>
        </p:nvSpPr>
        <p:spPr>
          <a:xfrm>
            <a:off x="7432112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F9B2CE8-A8C6-4576-93B0-8706FFA01678}"/>
              </a:ext>
            </a:extLst>
          </p:cNvPr>
          <p:cNvSpPr/>
          <p:nvPr/>
        </p:nvSpPr>
        <p:spPr>
          <a:xfrm>
            <a:off x="9692636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C0142B0-6B24-4BED-9912-407A866901D1}"/>
              </a:ext>
            </a:extLst>
          </p:cNvPr>
          <p:cNvSpPr/>
          <p:nvPr/>
        </p:nvSpPr>
        <p:spPr>
          <a:xfrm>
            <a:off x="359228" y="4449562"/>
            <a:ext cx="24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Amarnath Bhattacharya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71155C5-7F0A-41A5-AB61-7E985BBCE9B7}"/>
              </a:ext>
            </a:extLst>
          </p:cNvPr>
          <p:cNvSpPr/>
          <p:nvPr/>
        </p:nvSpPr>
        <p:spPr>
          <a:xfrm>
            <a:off x="3205477" y="4449562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Dinesh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718B29-6C20-479E-AE58-DE1C3204A38E}"/>
              </a:ext>
            </a:extLst>
          </p:cNvPr>
          <p:cNvSpPr/>
          <p:nvPr/>
        </p:nvSpPr>
        <p:spPr>
          <a:xfrm>
            <a:off x="5727699" y="444956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Gopal 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624033-C1CA-4427-AACE-F7F9B1361379}"/>
              </a:ext>
            </a:extLst>
          </p:cNvPr>
          <p:cNvSpPr/>
          <p:nvPr/>
        </p:nvSpPr>
        <p:spPr>
          <a:xfrm>
            <a:off x="7554821" y="4449562"/>
            <a:ext cx="158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Radha Acharya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9601D39-D95B-4180-8979-7E3BB734E253}"/>
              </a:ext>
            </a:extLst>
          </p:cNvPr>
          <p:cNvSpPr/>
          <p:nvPr/>
        </p:nvSpPr>
        <p:spPr>
          <a:xfrm>
            <a:off x="9507215" y="4449562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Shubhankar Raj Bangshi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8ACAEB2-E733-4986-BEC8-3234D8DEFA85}"/>
              </a:ext>
            </a:extLst>
          </p:cNvPr>
          <p:cNvSpPr/>
          <p:nvPr/>
        </p:nvSpPr>
        <p:spPr>
          <a:xfrm>
            <a:off x="359228" y="1662703"/>
            <a:ext cx="98022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/>
              <a:t>Author’s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8494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JAYA_USER</cp:lastModifiedBy>
  <cp:revision>4</cp:revision>
  <dcterms:created xsi:type="dcterms:W3CDTF">2021-03-30T09:06:27Z</dcterms:created>
  <dcterms:modified xsi:type="dcterms:W3CDTF">2021-03-31T16:30:58Z</dcterms:modified>
</cp:coreProperties>
</file>