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7" autoAdjust="0"/>
  </p:normalViewPr>
  <p:slideViewPr>
    <p:cSldViewPr>
      <p:cViewPr>
        <p:scale>
          <a:sx n="68" d="100"/>
          <a:sy n="68" d="100"/>
        </p:scale>
        <p:origin x="-122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D2CF994-3F35-43D7-8438-3A26BDD2B21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F69813B-AFD6-4C37-9D39-8D3E2748E1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784976" cy="4752528"/>
          </a:xfrm>
        </p:spPr>
        <p:txBody>
          <a:bodyPr/>
          <a:lstStyle/>
          <a:p>
            <a:pPr algn="l"/>
            <a:r>
              <a:rPr lang="en-US" sz="8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Secret Behind Making Sizzler</a:t>
            </a:r>
            <a:endParaRPr lang="en-IN" sz="88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896" y="5157192"/>
            <a:ext cx="5114778" cy="1101248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By Meet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Agrawal</a:t>
            </a:r>
            <a:endParaRPr lang="en-IN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Sizzler Sauce</a:t>
            </a:r>
            <a:endParaRPr lang="en-IN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b="1" cap="all" dirty="0" smtClean="0"/>
              <a:t>INGREDIENTS:-</a:t>
            </a:r>
            <a:endParaRPr lang="en-IN" cap="all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   1</a:t>
            </a:r>
            <a:r>
              <a:rPr lang="en-IN" dirty="0"/>
              <a:t>½ </a:t>
            </a:r>
            <a:r>
              <a:rPr lang="en-IN" dirty="0" err="1"/>
              <a:t>tbsp</a:t>
            </a:r>
            <a:r>
              <a:rPr lang="en-IN" dirty="0"/>
              <a:t> ginger garlic </a:t>
            </a:r>
            <a:r>
              <a:rPr lang="en-IN" dirty="0" smtClean="0"/>
              <a:t>paste.</a:t>
            </a:r>
            <a:endParaRPr lang="en-IN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/>
              <a:t>½ cup onions, finely </a:t>
            </a:r>
            <a:r>
              <a:rPr lang="en-IN" dirty="0" smtClean="0"/>
              <a:t>chopped.</a:t>
            </a:r>
            <a:endParaRPr lang="en-IN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/>
              <a:t>1 </a:t>
            </a:r>
            <a:r>
              <a:rPr lang="en-IN" dirty="0" err="1"/>
              <a:t>tbsp</a:t>
            </a:r>
            <a:r>
              <a:rPr lang="en-IN" dirty="0"/>
              <a:t> sesame </a:t>
            </a:r>
            <a:r>
              <a:rPr lang="en-IN" dirty="0" smtClean="0"/>
              <a:t>oil.</a:t>
            </a:r>
            <a:endParaRPr lang="en-IN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/>
              <a:t>¼ cup </a:t>
            </a:r>
            <a:r>
              <a:rPr lang="en-IN" dirty="0" smtClean="0"/>
              <a:t>soya sauce.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2 </a:t>
            </a:r>
            <a:r>
              <a:rPr lang="en-IN" dirty="0" err="1"/>
              <a:t>tbsp</a:t>
            </a:r>
            <a:r>
              <a:rPr lang="en-IN" dirty="0"/>
              <a:t> Teriyaki sauce </a:t>
            </a:r>
            <a:r>
              <a:rPr lang="en-IN" dirty="0" smtClean="0"/>
              <a:t>2 </a:t>
            </a:r>
            <a:r>
              <a:rPr lang="en-IN" dirty="0" err="1"/>
              <a:t>tbsp</a:t>
            </a:r>
            <a:r>
              <a:rPr lang="en-IN" dirty="0"/>
              <a:t> hot </a:t>
            </a:r>
            <a:r>
              <a:rPr lang="en-IN" dirty="0" smtClean="0"/>
              <a:t>sauce.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 smtClean="0"/>
              <a:t>mix </a:t>
            </a:r>
            <a:r>
              <a:rPr lang="en-IN" dirty="0"/>
              <a:t>2 </a:t>
            </a:r>
            <a:r>
              <a:rPr lang="en-IN" dirty="0" err="1"/>
              <a:t>tbsp</a:t>
            </a:r>
            <a:r>
              <a:rPr lang="en-IN" dirty="0"/>
              <a:t> corn flour with 2 </a:t>
            </a:r>
            <a:r>
              <a:rPr lang="en-IN" dirty="0" err="1"/>
              <a:t>tbsp</a:t>
            </a:r>
            <a:r>
              <a:rPr lang="en-IN" dirty="0"/>
              <a:t> cold water to get a smooth </a:t>
            </a:r>
            <a:r>
              <a:rPr lang="en-IN" dirty="0" smtClean="0"/>
              <a:t>paste.</a:t>
            </a:r>
            <a:endParaRPr lang="en-IN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dirty="0"/>
              <a:t>2 – 2½ cups </a:t>
            </a:r>
            <a:r>
              <a:rPr lang="en-IN" dirty="0" smtClean="0"/>
              <a:t>water.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9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Sizzler</a:t>
            </a:r>
            <a:endParaRPr lang="en-IN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3600" dirty="0" smtClean="0"/>
              <a:t>2 </a:t>
            </a:r>
            <a:r>
              <a:rPr lang="en-IN" sz="3600" dirty="0" err="1" smtClean="0"/>
              <a:t>tbsp</a:t>
            </a:r>
            <a:r>
              <a:rPr lang="en-IN" sz="3600" dirty="0" smtClean="0"/>
              <a:t> sesame oil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3600" dirty="0" smtClean="0"/>
              <a:t>2 cups chopped veggies of choice and Handful of spinach.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3600" dirty="0" smtClean="0"/>
              <a:t>Cottage Cheese(</a:t>
            </a:r>
            <a:r>
              <a:rPr lang="en-IN" sz="3600" dirty="0" err="1" smtClean="0"/>
              <a:t>paneer</a:t>
            </a:r>
            <a:r>
              <a:rPr lang="en-IN" sz="3600" dirty="0" smtClean="0"/>
              <a:t>) </a:t>
            </a:r>
            <a:r>
              <a:rPr lang="en-IN" sz="3600" dirty="0" err="1" smtClean="0"/>
              <a:t>andNoodles</a:t>
            </a:r>
            <a:r>
              <a:rPr lang="en-IN" sz="3600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3600" dirty="0" smtClean="0"/>
              <a:t>2 potatoes, rinsed, peeled and cut into sticks having 1 cm width.</a:t>
            </a:r>
          </a:p>
          <a:p>
            <a:pPr>
              <a:buClr>
                <a:srgbClr val="FF0000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Preparing Other Components</a:t>
            </a:r>
            <a:endParaRPr lang="en-IN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Cook noodles</a:t>
            </a:r>
            <a:r>
              <a:rPr lang="en-US" b="1" dirty="0" smtClean="0"/>
              <a:t> </a:t>
            </a:r>
            <a:r>
              <a:rPr lang="en-US" dirty="0" smtClean="0"/>
              <a:t>according to packet instructions.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Heat a </a:t>
            </a:r>
            <a:r>
              <a:rPr lang="en-US" dirty="0" err="1" smtClean="0"/>
              <a:t>tbsp</a:t>
            </a:r>
            <a:r>
              <a:rPr lang="en-US" dirty="0" smtClean="0"/>
              <a:t> of  oil in a non-stick skillet, slowly adding the veggies. Sauté until cooked but with a firm bite.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en-US" dirty="0" smtClean="0"/>
              <a:t>efore seasoning with salt and pepper as per taste. Add the spinach towards the end, sautéing until the greens have wilted.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Heat the remaining </a:t>
            </a:r>
            <a:r>
              <a:rPr lang="en-US" dirty="0" err="1" smtClean="0"/>
              <a:t>tbsp</a:t>
            </a:r>
            <a:r>
              <a:rPr lang="en-US" dirty="0" smtClean="0"/>
              <a:t> of  oil in another pan.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Coat the </a:t>
            </a:r>
            <a:r>
              <a:rPr lang="en-US" dirty="0" err="1" smtClean="0"/>
              <a:t>paneer</a:t>
            </a:r>
            <a:r>
              <a:rPr lang="en-US" dirty="0" smtClean="0"/>
              <a:t> in a bit of </a:t>
            </a:r>
            <a:r>
              <a:rPr lang="en-US" dirty="0" err="1" smtClean="0"/>
              <a:t>cornflour</a:t>
            </a:r>
            <a:r>
              <a:rPr lang="en-US" dirty="0" smtClean="0"/>
              <a:t> and pan-fry until firm and golden on both sides.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5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Assembling The Sizzler</a:t>
            </a:r>
            <a:endParaRPr lang="en-IN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856984" cy="496855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Grease your sizzler pan with butter and line it with cabbage leaves before heating it over a low flame . While it is heating up, arrange the noodles, veggies, </a:t>
            </a:r>
            <a:r>
              <a:rPr lang="en-US" dirty="0" err="1" smtClean="0"/>
              <a:t>french</a:t>
            </a:r>
            <a:r>
              <a:rPr lang="en-US" dirty="0" smtClean="0"/>
              <a:t> fries and </a:t>
            </a:r>
            <a:r>
              <a:rPr lang="en-US" dirty="0" err="1" smtClean="0"/>
              <a:t>paneer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Heat the sizzler sauce.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Once the sizzler pan is  hot, pour over the sizzler sauce. Switch off the gas and add a bit more melted butter along the sides of the pan for an extra sizzle.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Lift the pan very carefully, placing it on the wooden tray and serve immediately.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0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" y="116632"/>
            <a:ext cx="8915299" cy="65527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</TotalTime>
  <Words>207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The Secret Behind Making Sizzler</vt:lpstr>
      <vt:lpstr>Sizzler Sauce</vt:lpstr>
      <vt:lpstr>The Sizzler</vt:lpstr>
      <vt:lpstr>Preparing Other Components</vt:lpstr>
      <vt:lpstr>Assembling The Sizzler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</dc:creator>
  <cp:lastModifiedBy>AGARWAL</cp:lastModifiedBy>
  <cp:revision>5</cp:revision>
  <dcterms:created xsi:type="dcterms:W3CDTF">2021-01-27T13:56:22Z</dcterms:created>
  <dcterms:modified xsi:type="dcterms:W3CDTF">2021-01-27T14:41:25Z</dcterms:modified>
</cp:coreProperties>
</file>