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6" r:id="rId2"/>
    <p:sldId id="261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FC43-FB90-434B-A6F7-133ABB58E21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2CC85-11AA-47C1-B0AD-39785250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jad Saeed\Desktop\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8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"/>
            <a:ext cx="9144000" cy="4880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On-screen Show (16:9)</PresentationFormat>
  <Paragraphs>29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Amjad Saeed</cp:lastModifiedBy>
  <cp:revision>6</cp:revision>
  <dcterms:created xsi:type="dcterms:W3CDTF">2021-11-25T19:18:25Z</dcterms:created>
  <dcterms:modified xsi:type="dcterms:W3CDTF">2021-12-02T02:28:20Z</dcterms:modified>
</cp:coreProperties>
</file>