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96787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0237D-D999-4E3C-83EB-F343AFC62D83}" type="datetimeFigureOut">
              <a:rPr lang="en-US" smtClean="0"/>
              <a:t>18/04/2018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121192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127916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346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81233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1281610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3584907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9589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316289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349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3006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0237D-D999-4E3C-83EB-F343AFC62D83}" type="datetimeFigureOut">
              <a:rPr lang="en-US" smtClean="0"/>
              <a:t>18/04/2018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5679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60237D-D999-4E3C-83EB-F343AFC62D83}" type="datetimeFigureOut">
              <a:rPr lang="en-US" smtClean="0"/>
              <a:t>18/04/2018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3483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94600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155425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60237D-D999-4E3C-83EB-F343AFC62D83}" type="datetimeFigureOut">
              <a:rPr lang="en-US" smtClean="0"/>
              <a:t>18/04/2018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85610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0237D-D999-4E3C-83EB-F343AFC62D83}" type="datetimeFigureOut">
              <a:rPr lang="en-US" smtClean="0"/>
              <a:t>18/04/2018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65382-7B9C-4497-BEAE-5DF50FC338B6}" type="slidenum">
              <a:rPr lang="en-US" smtClean="0"/>
              <a:t>‹#›</a:t>
            </a:fld>
            <a:endParaRPr lang="en-US"/>
          </a:p>
        </p:txBody>
      </p:sp>
    </p:spTree>
    <p:extLst>
      <p:ext uri="{BB962C8B-B14F-4D97-AF65-F5344CB8AC3E}">
        <p14:creationId xmlns:p14="http://schemas.microsoft.com/office/powerpoint/2010/main" val="277140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60237D-D999-4E3C-83EB-F343AFC62D83}" type="datetimeFigureOut">
              <a:rPr lang="en-US" smtClean="0"/>
              <a:t>18/04/2018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F65382-7B9C-4497-BEAE-5DF50FC338B6}" type="slidenum">
              <a:rPr lang="en-US" smtClean="0"/>
              <a:t>‹#›</a:t>
            </a:fld>
            <a:endParaRPr lang="en-US"/>
          </a:p>
        </p:txBody>
      </p:sp>
    </p:spTree>
    <p:extLst>
      <p:ext uri="{BB962C8B-B14F-4D97-AF65-F5344CB8AC3E}">
        <p14:creationId xmlns:p14="http://schemas.microsoft.com/office/powerpoint/2010/main" val="3208093516"/>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73" y="0"/>
            <a:ext cx="8825658" cy="3329581"/>
          </a:xfrm>
        </p:spPr>
        <p:txBody>
          <a:bodyPr/>
          <a:lstStyle/>
          <a:p>
            <a:r>
              <a:rPr lang="en-US" dirty="0" smtClean="0"/>
              <a:t>COMPANION</a:t>
            </a:r>
            <a:endParaRPr lang="en-US" dirty="0"/>
          </a:p>
        </p:txBody>
      </p:sp>
      <p:sp>
        <p:nvSpPr>
          <p:cNvPr id="3" name="Subtitle 2"/>
          <p:cNvSpPr>
            <a:spLocks noGrp="1"/>
          </p:cNvSpPr>
          <p:nvPr>
            <p:ph type="subTitle" idx="1"/>
          </p:nvPr>
        </p:nvSpPr>
        <p:spPr>
          <a:xfrm>
            <a:off x="1154955" y="4777380"/>
            <a:ext cx="8825658" cy="1498160"/>
          </a:xfrm>
        </p:spPr>
        <p:txBody>
          <a:bodyPr>
            <a:normAutofit/>
          </a:bodyPr>
          <a:lstStyle/>
          <a:p>
            <a:r>
              <a:rPr lang="en-US" dirty="0" smtClean="0"/>
              <a:t>PROJECT BY :</a:t>
            </a:r>
          </a:p>
          <a:p>
            <a:r>
              <a:rPr lang="en-US" dirty="0"/>
              <a:t>	</a:t>
            </a:r>
            <a:r>
              <a:rPr lang="en-US" dirty="0" smtClean="0"/>
              <a:t>Anubhav Gupta				1601209421</a:t>
            </a:r>
          </a:p>
          <a:p>
            <a:r>
              <a:rPr lang="en-US" dirty="0" smtClean="0"/>
              <a:t>	</a:t>
            </a:r>
            <a:r>
              <a:rPr lang="en-US" dirty="0" err="1" smtClean="0"/>
              <a:t>Disha</a:t>
            </a:r>
            <a:r>
              <a:rPr lang="en-US" dirty="0" smtClean="0"/>
              <a:t> </a:t>
            </a:r>
            <a:r>
              <a:rPr lang="en-US" dirty="0" err="1" smtClean="0"/>
              <a:t>Kumari</a:t>
            </a:r>
            <a:r>
              <a:rPr lang="en-US" dirty="0" smtClean="0"/>
              <a:t>					1601209424</a:t>
            </a:r>
            <a:endParaRPr lang="en-US" dirty="0"/>
          </a:p>
        </p:txBody>
      </p:sp>
    </p:spTree>
    <p:extLst>
      <p:ext uri="{BB962C8B-B14F-4D97-AF65-F5344CB8AC3E}">
        <p14:creationId xmlns:p14="http://schemas.microsoft.com/office/powerpoint/2010/main" val="1645312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893" y="520287"/>
            <a:ext cx="4883068" cy="923330"/>
          </a:xfrm>
          <a:prstGeom prst="rect">
            <a:avLst/>
          </a:prstGeom>
          <a:noFill/>
        </p:spPr>
        <p:txBody>
          <a:bodyPr wrap="none" lIns="91440" tIns="45720" rIns="91440" bIns="45720">
            <a:spAutoFit/>
          </a:bodyPr>
          <a:lstStyle/>
          <a:p>
            <a:pPr algn="ctr"/>
            <a:r>
              <a:rPr lang="en-US" sz="5400" b="1" u="sng" dirty="0" smtClean="0">
                <a:ln w="0"/>
                <a:effectLst>
                  <a:outerShdw blurRad="38100" dist="19050" dir="2700000" algn="tl" rotWithShape="0">
                    <a:schemeClr val="dk1">
                      <a:alpha val="40000"/>
                    </a:schemeClr>
                  </a:outerShdw>
                </a:effectLst>
                <a:latin typeface="+mj-lt"/>
                <a:cs typeface="Times New Roman" panose="02020603050405020304" pitchFamily="18" charset="0"/>
              </a:rPr>
              <a:t>FUTURE SCOPE</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
        <p:nvSpPr>
          <p:cNvPr id="3" name="Rectangle 2"/>
          <p:cNvSpPr/>
          <p:nvPr/>
        </p:nvSpPr>
        <p:spPr>
          <a:xfrm>
            <a:off x="261258" y="2209689"/>
            <a:ext cx="10058399" cy="1631216"/>
          </a:xfrm>
          <a:prstGeom prst="rect">
            <a:avLst/>
          </a:prstGeom>
          <a:noFill/>
        </p:spPr>
        <p:txBody>
          <a:bodyPr wrap="square" lIns="91440" tIns="45720" rIns="91440" bIns="45720">
            <a:spAutoFit/>
          </a:bodyPr>
          <a:lstStyle/>
          <a:p>
            <a:r>
              <a:rPr lang="en-IN" sz="2000" dirty="0"/>
              <a:t>In the </a:t>
            </a:r>
            <a:r>
              <a:rPr lang="en-IN" sz="2000" dirty="0" smtClean="0"/>
              <a:t>long-</a:t>
            </a:r>
            <a:r>
              <a:rPr lang="en-IN" sz="2000" dirty="0" err="1" smtClean="0"/>
              <a:t>term,we</a:t>
            </a:r>
            <a:r>
              <a:rPr lang="en-IN" sz="2000" dirty="0" smtClean="0"/>
              <a:t> </a:t>
            </a:r>
            <a:r>
              <a:rPr lang="en-IN" sz="2000" dirty="0"/>
              <a:t>believe that insights and predictions about tasks </a:t>
            </a:r>
            <a:r>
              <a:rPr lang="en-IN" sz="2000" dirty="0" smtClean="0"/>
              <a:t>and</a:t>
            </a:r>
          </a:p>
          <a:p>
            <a:r>
              <a:rPr lang="en-IN" sz="2000" dirty="0" smtClean="0"/>
              <a:t>the </a:t>
            </a:r>
            <a:r>
              <a:rPr lang="en-IN" sz="2000" dirty="0"/>
              <a:t>use of reminders can </a:t>
            </a:r>
            <a:r>
              <a:rPr lang="en-IN" sz="2000" dirty="0" smtClean="0"/>
              <a:t>help with </a:t>
            </a:r>
            <a:r>
              <a:rPr lang="en-IN" sz="2000" dirty="0"/>
              <a:t>building and fielding systems with the </a:t>
            </a:r>
            <a:endParaRPr lang="en-IN" sz="2000" dirty="0" smtClean="0"/>
          </a:p>
          <a:p>
            <a:r>
              <a:rPr lang="en-IN" sz="2000" dirty="0" smtClean="0"/>
              <a:t>ability </a:t>
            </a:r>
            <a:r>
              <a:rPr lang="en-IN" sz="2000" dirty="0"/>
              <a:t>to proactively reserve time, manage conflicts, remind people </a:t>
            </a:r>
            <a:r>
              <a:rPr lang="en-IN" sz="2000" dirty="0" smtClean="0"/>
              <a:t>about</a:t>
            </a:r>
          </a:p>
          <a:p>
            <a:r>
              <a:rPr lang="en-IN" sz="2000" dirty="0" smtClean="0"/>
              <a:t>tasks </a:t>
            </a:r>
            <a:r>
              <a:rPr lang="en-IN" sz="2000" dirty="0"/>
              <a:t>they might forget, and, more generally, to help people achieve their goals.</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342" y="3749457"/>
            <a:ext cx="3752409" cy="2901863"/>
          </a:xfrm>
          <a:prstGeom prst="rect">
            <a:avLst/>
          </a:prstGeom>
        </p:spPr>
      </p:pic>
    </p:spTree>
    <p:extLst>
      <p:ext uri="{BB962C8B-B14F-4D97-AF65-F5344CB8AC3E}">
        <p14:creationId xmlns:p14="http://schemas.microsoft.com/office/powerpoint/2010/main" val="4190421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413" y="520287"/>
            <a:ext cx="4758034"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latin typeface="+mj-lt"/>
                <a:cs typeface="Times New Roman" panose="02020603050405020304" pitchFamily="18" charset="0"/>
              </a:rPr>
              <a:t>C</a:t>
            </a:r>
            <a:r>
              <a:rPr lang="en-US" sz="5400" b="1" u="sng" dirty="0" smtClean="0">
                <a:ln w="0"/>
                <a:effectLst>
                  <a:outerShdw blurRad="38100" dist="19050" dir="2700000" algn="tl" rotWithShape="0">
                    <a:schemeClr val="dk1">
                      <a:alpha val="40000"/>
                    </a:schemeClr>
                  </a:outerShdw>
                </a:effectLst>
                <a:latin typeface="+mj-lt"/>
                <a:cs typeface="Times New Roman" panose="02020603050405020304" pitchFamily="18" charset="0"/>
              </a:rPr>
              <a:t>ONCLUSION</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
        <p:nvSpPr>
          <p:cNvPr id="3" name="Content Placeholder 2"/>
          <p:cNvSpPr txBox="1">
            <a:spLocks/>
          </p:cNvSpPr>
          <p:nvPr/>
        </p:nvSpPr>
        <p:spPr>
          <a:xfrm>
            <a:off x="688933" y="2597151"/>
            <a:ext cx="11073007" cy="192474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Task reminder is the best solution over missing and forgetting important life events.</a:t>
            </a:r>
          </a:p>
          <a:p>
            <a:r>
              <a:rPr lang="en-US" dirty="0" smtClean="0"/>
              <a:t>One of the most important impacts of technology is the development of sustainable technologies that reduce the stress of an individual and keep them reminding their important tasks of the day along with different methods of sending notification. </a:t>
            </a:r>
            <a:endParaRPr lang="en-US" dirty="0"/>
          </a:p>
        </p:txBody>
      </p:sp>
    </p:spTree>
    <p:extLst>
      <p:ext uri="{BB962C8B-B14F-4D97-AF65-F5344CB8AC3E}">
        <p14:creationId xmlns:p14="http://schemas.microsoft.com/office/powerpoint/2010/main" val="1670257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395412"/>
            <a:ext cx="6096000" cy="4067175"/>
          </a:xfrm>
          <a:prstGeom prst="rect">
            <a:avLst/>
          </a:prstGeom>
        </p:spPr>
      </p:pic>
    </p:spTree>
    <p:extLst>
      <p:ext uri="{BB962C8B-B14F-4D97-AF65-F5344CB8AC3E}">
        <p14:creationId xmlns:p14="http://schemas.microsoft.com/office/powerpoint/2010/main" val="2954382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02" y="487182"/>
            <a:ext cx="3634328" cy="923330"/>
          </a:xfrm>
          <a:prstGeom prst="rect">
            <a:avLst/>
          </a:prstGeom>
          <a:noFill/>
        </p:spPr>
        <p:txBody>
          <a:bodyPr wrap="none" lIns="91440" tIns="45720" rIns="91440" bIns="45720">
            <a:spAutoFit/>
          </a:bodyPr>
          <a:lstStyle/>
          <a:p>
            <a:pPr algn="ctr"/>
            <a:r>
              <a:rPr lang="en-US" sz="5400" b="1" u="sng" cap="none" spc="0" dirty="0" smtClean="0">
                <a:ln w="0"/>
                <a:solidFill>
                  <a:schemeClr val="tx1"/>
                </a:solidFill>
                <a:effectLst>
                  <a:outerShdw blurRad="38100" dist="19050" dir="2700000" algn="tl" rotWithShape="0">
                    <a:schemeClr val="dk1">
                      <a:alpha val="40000"/>
                    </a:schemeClr>
                  </a:outerShdw>
                </a:effectLst>
                <a:latin typeface="+mj-lt"/>
                <a:cs typeface="Calibri" panose="020F0502020204030204" pitchFamily="34" charset="0"/>
              </a:rPr>
              <a:t>CONTENTS</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Calibri" panose="020F0502020204030204" pitchFamily="34" charset="0"/>
            </a:endParaRPr>
          </a:p>
        </p:txBody>
      </p:sp>
      <p:sp>
        <p:nvSpPr>
          <p:cNvPr id="3" name="Rectangle 2"/>
          <p:cNvSpPr/>
          <p:nvPr/>
        </p:nvSpPr>
        <p:spPr>
          <a:xfrm>
            <a:off x="905166" y="2002830"/>
            <a:ext cx="5609228" cy="4401205"/>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4000" b="0" cap="none" spc="0" dirty="0" smtClean="0">
                <a:ln w="0"/>
                <a:solidFill>
                  <a:schemeClr val="tx1"/>
                </a:solidFill>
                <a:effectLst>
                  <a:outerShdw blurRad="38100" dist="19050" dir="2700000" algn="tl" rotWithShape="0">
                    <a:schemeClr val="dk1">
                      <a:alpha val="40000"/>
                    </a:schemeClr>
                  </a:outerShdw>
                </a:effectLst>
              </a:rPr>
              <a:t>Introduction</a:t>
            </a:r>
          </a:p>
          <a:p>
            <a:pPr marL="685800" indent="-68580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Problem statement</a:t>
            </a:r>
            <a:endParaRPr lang="en-US" sz="4000" b="0" cap="none" spc="0" dirty="0" smtClean="0">
              <a:ln w="0"/>
              <a:solidFill>
                <a:schemeClr val="tx1"/>
              </a:solidFill>
              <a:effectLst>
                <a:outerShdw blurRad="38100" dist="19050" dir="2700000" algn="tl" rotWithShape="0">
                  <a:schemeClr val="dk1">
                    <a:alpha val="40000"/>
                  </a:schemeClr>
                </a:outerShdw>
              </a:effectLst>
            </a:endParaRPr>
          </a:p>
          <a:p>
            <a:pPr marL="685800" indent="-68580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Objectives</a:t>
            </a:r>
          </a:p>
          <a:p>
            <a:pPr marL="685800" indent="-68580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Design</a:t>
            </a:r>
          </a:p>
          <a:p>
            <a:pPr marL="685800" indent="-68580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Future Scope</a:t>
            </a:r>
          </a:p>
          <a:p>
            <a:pPr marL="685800" indent="-68580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Conclusion</a:t>
            </a:r>
          </a:p>
          <a:p>
            <a:pPr marL="685800" indent="-685800">
              <a:buFont typeface="Arial" panose="020B0604020202020204" pitchFamily="34" charset="0"/>
              <a:buChar char="•"/>
            </a:pP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114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165" y="349396"/>
            <a:ext cx="5213287" cy="923330"/>
          </a:xfrm>
          <a:prstGeom prst="rect">
            <a:avLst/>
          </a:prstGeom>
          <a:noFill/>
        </p:spPr>
        <p:txBody>
          <a:bodyPr wrap="none" lIns="91440" tIns="45720" rIns="91440" bIns="45720">
            <a:spAutoFit/>
          </a:bodyPr>
          <a:lstStyle/>
          <a:p>
            <a:pPr algn="ctr"/>
            <a:r>
              <a:rPr lang="en-US" sz="5400" b="1" u="sng" cap="none" spc="0" dirty="0" smtClean="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rPr>
              <a:t>INTRODUCTION</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
        <p:nvSpPr>
          <p:cNvPr id="3" name="Rectangle 2"/>
          <p:cNvSpPr/>
          <p:nvPr/>
        </p:nvSpPr>
        <p:spPr>
          <a:xfrm>
            <a:off x="490487" y="2052935"/>
            <a:ext cx="6587060" cy="1323439"/>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IN" sz="2000" dirty="0"/>
              <a:t>Remainder software Make life easier” It's a quick</a:t>
            </a:r>
            <a:r>
              <a:rPr lang="en-IN" sz="2000" dirty="0" smtClean="0"/>
              <a:t>,</a:t>
            </a:r>
          </a:p>
          <a:p>
            <a:r>
              <a:rPr lang="en-IN" sz="2000" dirty="0" smtClean="0"/>
              <a:t>     simple </a:t>
            </a:r>
            <a:r>
              <a:rPr lang="en-IN" sz="2000" dirty="0"/>
              <a:t>and easy to use reminder app. </a:t>
            </a:r>
            <a:r>
              <a:rPr lang="en-IN" sz="2000" dirty="0" smtClean="0"/>
              <a:t>No </a:t>
            </a:r>
            <a:r>
              <a:rPr lang="en-IN" sz="2000" dirty="0"/>
              <a:t>Stress, </a:t>
            </a:r>
            <a:endParaRPr lang="en-IN" sz="2000" dirty="0" smtClean="0"/>
          </a:p>
          <a:p>
            <a:r>
              <a:rPr lang="en-IN" sz="2000" dirty="0" smtClean="0"/>
              <a:t>     Feel </a:t>
            </a:r>
            <a:r>
              <a:rPr lang="en-IN" sz="2000" dirty="0"/>
              <a:t>Relaxed. It will remind you everything</a:t>
            </a:r>
            <a:r>
              <a:rPr lang="en-IN" sz="2000" dirty="0" smtClean="0"/>
              <a:t>!!</a:t>
            </a:r>
          </a:p>
          <a:p>
            <a:r>
              <a:rPr lang="en-IN" sz="2000" dirty="0" smtClean="0"/>
              <a:t>     Memory </a:t>
            </a:r>
            <a:r>
              <a:rPr lang="en-IN" sz="2000" dirty="0"/>
              <a:t>like a sieve?</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745" y="4655637"/>
            <a:ext cx="3048000" cy="1504950"/>
          </a:xfrm>
          <a:prstGeom prst="rect">
            <a:avLst/>
          </a:prstGeom>
        </p:spPr>
      </p:pic>
    </p:spTree>
    <p:extLst>
      <p:ext uri="{BB962C8B-B14F-4D97-AF65-F5344CB8AC3E}">
        <p14:creationId xmlns:p14="http://schemas.microsoft.com/office/powerpoint/2010/main" val="2070384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507" y="649842"/>
            <a:ext cx="7043915" cy="923330"/>
          </a:xfrm>
          <a:prstGeom prst="rect">
            <a:avLst/>
          </a:prstGeom>
          <a:noFill/>
        </p:spPr>
        <p:txBody>
          <a:bodyPr wrap="none" lIns="91440" tIns="45720" rIns="91440" bIns="45720">
            <a:spAutoFit/>
          </a:bodyPr>
          <a:lstStyle/>
          <a:p>
            <a:pPr algn="ctr"/>
            <a:r>
              <a:rPr lang="en-US" sz="5400" b="1" u="sng" cap="none" spc="0" dirty="0" smtClean="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rPr>
              <a:t>PROBLEM STATEMENT</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
        <p:nvSpPr>
          <p:cNvPr id="3" name="Rectangle 2"/>
          <p:cNvSpPr/>
          <p:nvPr/>
        </p:nvSpPr>
        <p:spPr>
          <a:xfrm>
            <a:off x="797507" y="2120928"/>
            <a:ext cx="6599884" cy="1631216"/>
          </a:xfrm>
          <a:prstGeom prst="rect">
            <a:avLst/>
          </a:prstGeom>
        </p:spPr>
        <p:txBody>
          <a:bodyPr wrap="none">
            <a:spAutoFit/>
          </a:bodyPr>
          <a:lstStyle/>
          <a:p>
            <a:pPr marL="342900" indent="-342900">
              <a:buFont typeface="Arial" panose="020B0604020202020204" pitchFamily="34" charset="0"/>
              <a:buChar char="•"/>
            </a:pPr>
            <a:r>
              <a:rPr lang="en-US" sz="2000" dirty="0" smtClean="0">
                <a:latin typeface="Andalus" panose="02020603050405020304" pitchFamily="18" charset="-78"/>
                <a:cs typeface="Andalus" panose="02020603050405020304" pitchFamily="18" charset="-78"/>
              </a:rPr>
              <a:t>To provide individual a platform for easy life notifications.</a:t>
            </a:r>
          </a:p>
          <a:p>
            <a:r>
              <a:rPr lang="en-US" sz="2000" dirty="0">
                <a:cs typeface="Andalus" panose="02020603050405020304" pitchFamily="18" charset="-78"/>
              </a:rPr>
              <a:t> </a:t>
            </a:r>
            <a:r>
              <a:rPr lang="en-US" sz="2000" dirty="0" smtClean="0">
                <a:cs typeface="Andalus" panose="02020603050405020304" pitchFamily="18" charset="-78"/>
              </a:rPr>
              <a:t>    Set reminder once at the start of the day and set</a:t>
            </a:r>
          </a:p>
          <a:p>
            <a:r>
              <a:rPr lang="en-US" sz="2000" dirty="0" smtClean="0">
                <a:cs typeface="Andalus" panose="02020603050405020304" pitchFamily="18" charset="-78"/>
              </a:rPr>
              <a:t>     Back and relax it’ll notify at the destined time .</a:t>
            </a:r>
          </a:p>
          <a:p>
            <a:endParaRPr lang="en-US" sz="2000" dirty="0" smtClean="0">
              <a:cs typeface="Andalus" panose="02020603050405020304" pitchFamily="18" charset="-78"/>
            </a:endParaRPr>
          </a:p>
          <a:p>
            <a:pPr marL="342900" indent="-342900">
              <a:buFont typeface="Arial" panose="020B0604020202020204" pitchFamily="34" charset="0"/>
              <a:buChar char="•"/>
            </a:pPr>
            <a:r>
              <a:rPr lang="en-US" sz="2000" dirty="0" smtClean="0">
                <a:cs typeface="Andalus" panose="02020603050405020304" pitchFamily="18" charset="-78"/>
              </a:rPr>
              <a:t>An email will notify you at given time.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856"/>
          <a:stretch/>
        </p:blipFill>
        <p:spPr>
          <a:xfrm>
            <a:off x="6313117" y="4074786"/>
            <a:ext cx="5557381" cy="2476326"/>
          </a:xfrm>
          <a:prstGeom prst="rect">
            <a:avLst/>
          </a:prstGeom>
        </p:spPr>
      </p:pic>
    </p:spTree>
    <p:extLst>
      <p:ext uri="{BB962C8B-B14F-4D97-AF65-F5344CB8AC3E}">
        <p14:creationId xmlns:p14="http://schemas.microsoft.com/office/powerpoint/2010/main" val="2058840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5" y="545339"/>
            <a:ext cx="3730508" cy="923330"/>
          </a:xfrm>
          <a:prstGeom prst="rect">
            <a:avLst/>
          </a:prstGeom>
          <a:noFill/>
        </p:spPr>
        <p:txBody>
          <a:bodyPr wrap="none" lIns="91440" tIns="45720" rIns="91440" bIns="45720">
            <a:spAutoFit/>
          </a:bodyPr>
          <a:lstStyle/>
          <a:p>
            <a:pPr algn="ctr"/>
            <a:r>
              <a:rPr lang="en-US" sz="5400" b="1" u="sng" dirty="0" smtClean="0">
                <a:ln w="0"/>
                <a:effectLst>
                  <a:outerShdw blurRad="38100" dist="19050" dir="2700000" algn="tl" rotWithShape="0">
                    <a:schemeClr val="dk1">
                      <a:alpha val="40000"/>
                    </a:schemeClr>
                  </a:outerShdw>
                </a:effectLst>
                <a:latin typeface="+mj-lt"/>
                <a:cs typeface="Times New Roman" panose="02020603050405020304" pitchFamily="18" charset="0"/>
              </a:rPr>
              <a:t>OBJECTIVE</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
        <p:nvSpPr>
          <p:cNvPr id="3" name="Rectangle 2"/>
          <p:cNvSpPr/>
          <p:nvPr/>
        </p:nvSpPr>
        <p:spPr>
          <a:xfrm>
            <a:off x="729915" y="1902623"/>
            <a:ext cx="7043916" cy="2246769"/>
          </a:xfrm>
          <a:prstGeom prst="rect">
            <a:avLst/>
          </a:prstGeom>
          <a:noFill/>
        </p:spPr>
        <p:txBody>
          <a:bodyPr wrap="none" lIns="91440" tIns="45720" rIns="91440" bIns="45720">
            <a:spAutoFit/>
          </a:bodyPr>
          <a:lstStyle/>
          <a:p>
            <a:pPr marL="342900" lvl="0" indent="-342900">
              <a:buFont typeface="Arial" panose="020B0604020202020204" pitchFamily="34" charset="0"/>
              <a:buChar char="•"/>
            </a:pPr>
            <a:r>
              <a:rPr lang="en-IN" sz="2000" dirty="0"/>
              <a:t>No important events will be missed</a:t>
            </a:r>
            <a:r>
              <a:rPr lang="en-IN" sz="2000" dirty="0" smtClean="0"/>
              <a:t>.</a:t>
            </a:r>
          </a:p>
          <a:p>
            <a:pPr lvl="0"/>
            <a:endParaRPr lang="en-US" sz="2000" dirty="0"/>
          </a:p>
          <a:p>
            <a:pPr marL="342900" lvl="0" indent="-342900">
              <a:buFont typeface="Arial" panose="020B0604020202020204" pitchFamily="34" charset="0"/>
              <a:buChar char="•"/>
            </a:pPr>
            <a:r>
              <a:rPr lang="en-IN" sz="2000" dirty="0"/>
              <a:t>One will be stay updated according to his schedule</a:t>
            </a:r>
            <a:r>
              <a:rPr lang="en-IN" sz="2000" dirty="0" smtClean="0"/>
              <a:t>.</a:t>
            </a:r>
          </a:p>
          <a:p>
            <a:pPr lvl="0"/>
            <a:endParaRPr lang="en-US" sz="2000" dirty="0"/>
          </a:p>
          <a:p>
            <a:pPr marL="342900" lvl="0" indent="-342900">
              <a:buFont typeface="Arial" panose="020B0604020202020204" pitchFamily="34" charset="0"/>
              <a:buChar char="•"/>
            </a:pPr>
            <a:r>
              <a:rPr lang="en-IN" sz="2000" dirty="0"/>
              <a:t>Can send emails at a particular time</a:t>
            </a:r>
            <a:r>
              <a:rPr lang="en-IN" sz="2000" dirty="0" smtClean="0"/>
              <a:t>.</a:t>
            </a:r>
          </a:p>
          <a:p>
            <a:pPr lvl="0"/>
            <a:endParaRPr lang="en-US" sz="2000" dirty="0"/>
          </a:p>
          <a:p>
            <a:pPr marL="342900" indent="-342900">
              <a:buFont typeface="Arial" panose="020B0604020202020204" pitchFamily="34" charset="0"/>
              <a:buChar char="•"/>
            </a:pPr>
            <a:r>
              <a:rPr lang="en-IN" sz="2000" dirty="0"/>
              <a:t>No more missing of important life events.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4348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12050" y="2787498"/>
            <a:ext cx="2678940" cy="923330"/>
          </a:xfrm>
          <a:prstGeom prst="rect">
            <a:avLst/>
          </a:prstGeom>
          <a:noFill/>
        </p:spPr>
        <p:txBody>
          <a:bodyPr wrap="none" lIns="91440" tIns="45720" rIns="91440" bIns="45720">
            <a:spAutoFit/>
          </a:bodyPr>
          <a:lstStyle/>
          <a:p>
            <a:pPr algn="ctr"/>
            <a:r>
              <a:rPr lang="en-US" sz="5400" b="1" u="sng" dirty="0" smtClean="0">
                <a:ln w="0"/>
                <a:effectLst>
                  <a:outerShdw blurRad="38100" dist="19050" dir="2700000" algn="tl" rotWithShape="0">
                    <a:schemeClr val="dk1">
                      <a:alpha val="40000"/>
                    </a:schemeClr>
                  </a:outerShdw>
                </a:effectLst>
                <a:latin typeface="+mj-lt"/>
                <a:cs typeface="Times New Roman" panose="02020603050405020304" pitchFamily="18" charset="0"/>
              </a:rPr>
              <a:t>DESIGN</a:t>
            </a:r>
            <a:endParaRPr lang="en-US" sz="5400" b="1" u="sng" cap="none" spc="0" dirty="0">
              <a:ln w="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p:txBody>
      </p:sp>
    </p:spTree>
    <p:extLst>
      <p:ext uri="{BB962C8B-B14F-4D97-AF65-F5344CB8AC3E}">
        <p14:creationId xmlns:p14="http://schemas.microsoft.com/office/powerpoint/2010/main" val="416123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616" t="24556" r="35367" b="32694"/>
          <a:stretch/>
        </p:blipFill>
        <p:spPr>
          <a:xfrm>
            <a:off x="3319396" y="1828800"/>
            <a:ext cx="5010411" cy="4150255"/>
          </a:xfrm>
          <a:prstGeom prst="rect">
            <a:avLst/>
          </a:prstGeom>
        </p:spPr>
      </p:pic>
      <p:sp>
        <p:nvSpPr>
          <p:cNvPr id="3" name="TextBox 2"/>
          <p:cNvSpPr txBox="1"/>
          <p:nvPr/>
        </p:nvSpPr>
        <p:spPr>
          <a:xfrm>
            <a:off x="3832964" y="450938"/>
            <a:ext cx="6087649" cy="707886"/>
          </a:xfrm>
          <a:prstGeom prst="rect">
            <a:avLst/>
          </a:prstGeom>
          <a:noFill/>
        </p:spPr>
        <p:txBody>
          <a:bodyPr wrap="square" rtlCol="0">
            <a:spAutoFit/>
          </a:bodyPr>
          <a:lstStyle/>
          <a:p>
            <a:r>
              <a:rPr lang="en-US" sz="4000" b="1" dirty="0" smtClean="0"/>
              <a:t>APP UI </a:t>
            </a:r>
            <a:r>
              <a:rPr lang="en-US" sz="2500" b="1" dirty="0" smtClean="0"/>
              <a:t>(Home screen)</a:t>
            </a:r>
            <a:endParaRPr lang="en-US" sz="2500" b="1" dirty="0"/>
          </a:p>
        </p:txBody>
      </p:sp>
    </p:spTree>
    <p:extLst>
      <p:ext uri="{BB962C8B-B14F-4D97-AF65-F5344CB8AC3E}">
        <p14:creationId xmlns:p14="http://schemas.microsoft.com/office/powerpoint/2010/main" val="2858058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5518" y="701459"/>
            <a:ext cx="7139835" cy="707886"/>
          </a:xfrm>
          <a:prstGeom prst="rect">
            <a:avLst/>
          </a:prstGeom>
          <a:noFill/>
        </p:spPr>
        <p:txBody>
          <a:bodyPr wrap="square" rtlCol="0">
            <a:spAutoFit/>
          </a:bodyPr>
          <a:lstStyle/>
          <a:p>
            <a:r>
              <a:rPr lang="en-US" sz="4000" b="1" dirty="0" smtClean="0"/>
              <a:t>BACKGROUND PROCESS</a:t>
            </a:r>
            <a:endParaRPr lang="en-US" sz="2500" b="1" dirty="0"/>
          </a:p>
        </p:txBody>
      </p:sp>
      <p:pic>
        <p:nvPicPr>
          <p:cNvPr id="3" name="Picture 2"/>
          <p:cNvPicPr/>
          <p:nvPr/>
        </p:nvPicPr>
        <p:blipFill rotWithShape="1">
          <a:blip r:embed="rId2">
            <a:extLst>
              <a:ext uri="{28A0092B-C50C-407E-A947-70E740481C1C}">
                <a14:useLocalDpi xmlns:a14="http://schemas.microsoft.com/office/drawing/2010/main" val="0"/>
              </a:ext>
            </a:extLst>
          </a:blip>
          <a:srcRect t="34286" r="288" b="30837"/>
          <a:stretch/>
        </p:blipFill>
        <p:spPr bwMode="auto">
          <a:xfrm>
            <a:off x="1762777" y="2493788"/>
            <a:ext cx="8295623" cy="2904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295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022301" y="1849219"/>
            <a:ext cx="7785579" cy="4363691"/>
          </a:xfrm>
          <a:prstGeom prst="rect">
            <a:avLst/>
          </a:prstGeom>
        </p:spPr>
      </p:pic>
      <p:sp>
        <p:nvSpPr>
          <p:cNvPr id="3" name="TextBox 2"/>
          <p:cNvSpPr txBox="1"/>
          <p:nvPr/>
        </p:nvSpPr>
        <p:spPr>
          <a:xfrm>
            <a:off x="3081403" y="726511"/>
            <a:ext cx="7139835" cy="707886"/>
          </a:xfrm>
          <a:prstGeom prst="rect">
            <a:avLst/>
          </a:prstGeom>
          <a:noFill/>
        </p:spPr>
        <p:txBody>
          <a:bodyPr wrap="square" rtlCol="0">
            <a:spAutoFit/>
          </a:bodyPr>
          <a:lstStyle/>
          <a:p>
            <a:r>
              <a:rPr lang="en-US" sz="4000" b="1" dirty="0" smtClean="0"/>
              <a:t>E-MAIL NOTIFICATION</a:t>
            </a:r>
            <a:endParaRPr lang="en-US" sz="2500" b="1" dirty="0"/>
          </a:p>
        </p:txBody>
      </p:sp>
    </p:spTree>
    <p:extLst>
      <p:ext uri="{BB962C8B-B14F-4D97-AF65-F5344CB8AC3E}">
        <p14:creationId xmlns:p14="http://schemas.microsoft.com/office/powerpoint/2010/main" val="20263745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43</TotalTime>
  <Words>228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Arial</vt:lpstr>
      <vt:lpstr>Calibri</vt:lpstr>
      <vt:lpstr>Century Gothic</vt:lpstr>
      <vt:lpstr>Times New Roman</vt:lpstr>
      <vt:lpstr>Wingdings 3</vt:lpstr>
      <vt:lpstr>Ion</vt:lpstr>
      <vt:lpstr>COMPANION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Gupta</dc:creator>
  <cp:lastModifiedBy>Anubhav Gupta</cp:lastModifiedBy>
  <cp:revision>6</cp:revision>
  <dcterms:created xsi:type="dcterms:W3CDTF">2018-04-17T17:52:59Z</dcterms:created>
  <dcterms:modified xsi:type="dcterms:W3CDTF">2018-04-18T02:52:53Z</dcterms:modified>
</cp:coreProperties>
</file>