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385c81-e52b-49d5-b57f-329583d968e9}">
          <p14:sldIdLst>
            <p14:sldId id="256"/>
            <p14:sldId id="25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130" y="2138680"/>
            <a:ext cx="12143740" cy="3375025"/>
          </a:xfrm>
        </p:spPr>
        <p:txBody>
          <a:bodyPr/>
          <a:lstStyle/>
          <a:p>
            <a:r>
              <a:rPr lang="en-US" dirty="0"/>
              <a:t>LAB MANUAL </a:t>
            </a:r>
            <a:br>
              <a:rPr lang="en-US" dirty="0"/>
            </a:br>
            <a:r>
              <a:rPr lang="en-US" dirty="0"/>
              <a:t>of Subject</a:t>
            </a:r>
            <a:br>
              <a:rPr lang="en-US" dirty="0"/>
            </a:br>
            <a:r>
              <a:rPr lang="en-US" dirty="0"/>
              <a:t>ESSENTIAL SKILLS OF INFORMATION TECHNOLOGY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Subject Code: 09CT0101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925060" y="5897880"/>
            <a:ext cx="8534400" cy="1198563"/>
          </a:xfrm>
        </p:spPr>
        <p:txBody>
          <a:bodyPr/>
          <a:lstStyle/>
          <a:p>
            <a:r>
              <a:rPr lang="en-US"/>
              <a:t>                            </a:t>
            </a:r>
            <a:r>
              <a:rPr lang="en-US" sz="2000"/>
              <a:t> Student Name: Meet Butani</a:t>
            </a:r>
            <a:endParaRPr lang="en-US" sz="2000"/>
          </a:p>
          <a:p>
            <a:r>
              <a:rPr lang="en-US" sz="2000"/>
              <a:t>                           Enrollment No: 91900957044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JAVASCRIPT </a:t>
            </a:r>
            <a:r>
              <a:rPr lang="en-US"/>
              <a:t>PROGRAME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8203"/>
            <a:ext cx="5157787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DisplayDateAndTime.html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39510" y="858203"/>
            <a:ext cx="5183188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Variables.html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1962150"/>
            <a:ext cx="4481195" cy="47288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9510" y="1962150"/>
            <a:ext cx="4481195" cy="4727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5" grpId="0" build="p"/>
      <p:bldP spid="5" grpId="1" build="p"/>
      <p:bldP spid="7" grpId="0" build="p"/>
      <p:bldP spid="7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JAVASCRIPT </a:t>
            </a:r>
            <a:r>
              <a:rPr lang="en-US"/>
              <a:t>PROGRAME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8203"/>
            <a:ext cx="5157787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Calculator</a:t>
            </a:r>
            <a:r>
              <a:rPr lang="en-US">
                <a:sym typeface="+mn-ea"/>
              </a:rPr>
              <a:t>.html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0140" y="1816100"/>
            <a:ext cx="9956165" cy="4837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5" grpId="0" build="p"/>
      <p:bldP spid="5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/>
              <a:t>RESULT SPREADSHEET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4835" y="2395855"/>
            <a:ext cx="11026140" cy="3034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-15875" y="139700"/>
            <a:ext cx="12214860" cy="1325880"/>
          </a:xfrm>
        </p:spPr>
        <p:txBody>
          <a:bodyPr/>
          <a:p>
            <a:pPr algn="ctr"/>
            <a:r>
              <a:rPr lang="en-US"/>
              <a:t>Spoken tutorial Certificate - Introduction to computer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66365" y="1779270"/>
            <a:ext cx="6859905" cy="490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/>
              <a:t>Solo Learn HTML Certificate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07920" y="1465580"/>
            <a:ext cx="7375525" cy="5239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/>
              <a:t> Solo Learn CSS Certificate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65375" y="1465580"/>
            <a:ext cx="7461250" cy="529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/>
              <a:t> Solo Learn Java Script Certificate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96490" y="1465580"/>
            <a:ext cx="7403465" cy="5242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/>
              <a:t>HTML PROGRAME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8203"/>
            <a:ext cx="5157787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MainFrame.html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39510" y="858203"/>
            <a:ext cx="5183188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Navigation.html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1974850"/>
            <a:ext cx="4480560" cy="4728845"/>
          </a:xfrm>
          <a:prstGeom prst="rect">
            <a:avLst/>
          </a:prstGeom>
        </p:spPr>
      </p:pic>
      <p:pic>
        <p:nvPicPr>
          <p:cNvPr id="24" name="Content Placeholder 23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9510" y="1974850"/>
            <a:ext cx="4462145" cy="470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21" grpId="0"/>
      <p:bldP spid="21" grpId="1"/>
      <p:bldP spid="7" grpId="0" build="p"/>
      <p:bldP spid="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/>
              <a:t>HTML PROGRAME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8203"/>
            <a:ext cx="5157787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Header.html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39510" y="858203"/>
            <a:ext cx="5183188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Heading.html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1911985"/>
            <a:ext cx="4480560" cy="47294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9510" y="1911985"/>
            <a:ext cx="4481195" cy="4730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5" grpId="0" build="p"/>
      <p:bldP spid="5" grpId="1" build="p"/>
      <p:bldP spid="7" grpId="0" build="p"/>
      <p:bldP spid="7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/>
              <a:t>HTML PROGRAME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8203"/>
            <a:ext cx="5157787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Colspan &amp; Rowspan.html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39510" y="858203"/>
            <a:ext cx="5183188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Col&amp;Rawframeset.html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1983740"/>
            <a:ext cx="4481195" cy="472757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9510" y="1983740"/>
            <a:ext cx="4479925" cy="4728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5" grpId="0" build="p"/>
      <p:bldP spid="5" grpId="1" build="p"/>
      <p:bldP spid="7" grpId="0" build="p"/>
      <p:bldP spid="7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/>
              <a:t>HTML PROGRAME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8203"/>
            <a:ext cx="5157787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Cellspacing and Cellpadding.html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39510" y="858203"/>
            <a:ext cx="5183188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Form.html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1987550"/>
            <a:ext cx="4480560" cy="47282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9510" y="1986280"/>
            <a:ext cx="4480560" cy="472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21" grpId="0"/>
      <p:bldP spid="21" grpId="1"/>
      <p:bldP spid="7" grpId="0" build="p"/>
      <p:bldP spid="7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/>
              <a:t>CSS PROGRAME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8203"/>
            <a:ext cx="5157787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Background.html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39510" y="858203"/>
            <a:ext cx="5183188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Borders.html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1982470"/>
            <a:ext cx="4481195" cy="47288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9510" y="1982470"/>
            <a:ext cx="4479925" cy="472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5" grpId="0" build="p"/>
      <p:bldP spid="5" grpId="1" build="p"/>
      <p:bldP spid="7" grpId="0" build="p"/>
      <p:bldP spid="7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/>
              <a:t>CSS PROGRAME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8203"/>
            <a:ext cx="5157787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Boxmodal.html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39510" y="858203"/>
            <a:ext cx="5183188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Multipal Column.html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1974850"/>
            <a:ext cx="4479925" cy="472884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9510" y="1974850"/>
            <a:ext cx="4481195" cy="4728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21" grpId="0"/>
      <p:bldP spid="21" grpId="1"/>
      <p:bldP spid="7" grpId="0" build="p"/>
      <p:bldP spid="7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/>
              <a:t>CSS PROGRAME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8203"/>
            <a:ext cx="5157787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Selector.html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46785" y="1839595"/>
            <a:ext cx="10298430" cy="489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5" grpId="0" build="p"/>
      <p:bldP spid="5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9788" y="139700"/>
            <a:ext cx="10515600" cy="1325563"/>
          </a:xfrm>
        </p:spPr>
        <p:txBody>
          <a:bodyPr/>
          <a:p>
            <a:r>
              <a:rPr lang="en-US"/>
              <a:t>JAVASCRIPT PROGRAME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8203"/>
            <a:ext cx="5157787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ChangeElement.html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39510" y="858203"/>
            <a:ext cx="5183188" cy="823912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TwoNoSum.html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1982470"/>
            <a:ext cx="4479925" cy="47294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9510" y="1982470"/>
            <a:ext cx="4481195" cy="472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9000">
        <p:random/>
      </p:transition>
    </mc:Choice>
    <mc:Fallback>
      <p:transition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5" grpId="0" build="p"/>
      <p:bldP spid="5" grpId="1" build="p"/>
      <p:bldP spid="7" grpId="0" build="p"/>
      <p:bldP spid="7" grpId="1" build="p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WPS Presentation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LAB MANUAL  of Subject ESSENTIAL SKILLS OF INFORMATION TECHNOLOGY  Subject Code: 09CT0101 </vt:lpstr>
      <vt:lpstr>HTML PROGRAME</vt:lpstr>
      <vt:lpstr>HTML PROGRAME</vt:lpstr>
      <vt:lpstr>HTML PROGRAME</vt:lpstr>
      <vt:lpstr>HTML PROGRAME</vt:lpstr>
      <vt:lpstr>CSS PROGRAME</vt:lpstr>
      <vt:lpstr>CSS PROGRAME</vt:lpstr>
      <vt:lpstr>CSS PROGRAME</vt:lpstr>
      <vt:lpstr>JAVASCRIPT PROGRAME</vt:lpstr>
      <vt:lpstr>JAVASCRIPT PROGRAME</vt:lpstr>
      <vt:lpstr>JAVASCRIPT PROGRAME</vt:lpstr>
      <vt:lpstr>RESULT SPREADSHEET</vt:lpstr>
      <vt:lpstr>Spoken tutorial Certificate - Introduction to computer</vt:lpstr>
      <vt:lpstr>Solo Learn HTML Certificate</vt:lpstr>
      <vt:lpstr> Solo Learn CSS Certificate</vt:lpstr>
      <vt:lpstr> Solo Learn Java Script Certificate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MANUAL  of Subject ESSENTIAL SKILLS OF INFORMATION TECHNOLOGY  Subject Code: 09CT0101 </dc:title>
  <dc:creator/>
  <cp:lastModifiedBy>student</cp:lastModifiedBy>
  <cp:revision>4</cp:revision>
  <dcterms:created xsi:type="dcterms:W3CDTF">2019-11-24T13:56:00Z</dcterms:created>
  <dcterms:modified xsi:type="dcterms:W3CDTF">2019-11-24T14:00:22Z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